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6"/>
  </p:notesMasterIdLst>
  <p:handoutMasterIdLst>
    <p:handoutMasterId r:id="rId39"/>
  </p:handoutMasterIdLst>
  <p:sldIdLst>
    <p:sldId id="406" r:id="rId4"/>
    <p:sldId id="338" r:id="rId5"/>
    <p:sldId id="349" r:id="rId7"/>
    <p:sldId id="346" r:id="rId8"/>
    <p:sldId id="371" r:id="rId9"/>
    <p:sldId id="348" r:id="rId10"/>
    <p:sldId id="345" r:id="rId11"/>
    <p:sldId id="344" r:id="rId12"/>
    <p:sldId id="350" r:id="rId13"/>
    <p:sldId id="297" r:id="rId14"/>
    <p:sldId id="340" r:id="rId15"/>
    <p:sldId id="342" r:id="rId16"/>
    <p:sldId id="343" r:id="rId17"/>
    <p:sldId id="335" r:id="rId18"/>
    <p:sldId id="352" r:id="rId19"/>
    <p:sldId id="363" r:id="rId20"/>
    <p:sldId id="370" r:id="rId21"/>
    <p:sldId id="368" r:id="rId22"/>
    <p:sldId id="374" r:id="rId23"/>
    <p:sldId id="369" r:id="rId24"/>
    <p:sldId id="392" r:id="rId25"/>
    <p:sldId id="380" r:id="rId26"/>
    <p:sldId id="386" r:id="rId27"/>
    <p:sldId id="387" r:id="rId28"/>
    <p:sldId id="385" r:id="rId29"/>
    <p:sldId id="358" r:id="rId30"/>
    <p:sldId id="388" r:id="rId31"/>
    <p:sldId id="383" r:id="rId32"/>
    <p:sldId id="353" r:id="rId33"/>
    <p:sldId id="389" r:id="rId34"/>
    <p:sldId id="391" r:id="rId35"/>
    <p:sldId id="393" r:id="rId36"/>
    <p:sldId id="359" r:id="rId37"/>
    <p:sldId id="351"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0248" initials="1" lastIdx="0" clrIdx="0"/>
  <p:cmAuthor id="2" name="作者" initials="作" lastIdx="0" clrIdx="1"/>
  <p:cmAuthor id="3" name="li jun" initials="l" lastIdx="0" clrIdx="2"/>
  <p:cmAuthor id="4" name="Mia Vida Villanueva" initials="M" lastIdx="0" clrIdx="3"/>
  <p:cmAuthor id="5" name="1206988966@qq.com" initials="1" lastIdx="0" clrIdx="4"/>
  <p:cmAuthor id="6" name="姜伟光" initials="姜" lastIdx="0" clrIdx="5"/>
  <p:cmAuthor id="7" name="Administrator" initials="A" lastIdx="0" clrIdx="6"/>
  <p:cmAuthor id="8" name="宋洁然" initials="宋" lastIdx="0" clrIdx="7"/>
  <p:cmAuthor id="9" name="ming qiu" initials="m" lastIdx="0" clrIdx="8"/>
  <p:cmAuthor id="10" name="user" initials="" lastIdx="0" clrIdx="9"/>
  <p:cmAuthor id="11" name="未知用户4" initials="未" lastIdx="0" clrIdx="10"/>
  <p:cmAuthor id="12" name="Admin" initials="A" lastIdx="0" clrIdx="11"/>
  <p:cmAuthor id="13" name="CommUser" initials="C" lastIdx="0" clrIdx="12"/>
  <p:cmAuthor id="14" name="zq" initials="z" lastIdx="0" clrIdx="13"/>
  <p:cmAuthor id="15" name="viola_yang" initials="v" lastIdx="0" clrIdx="14"/>
  <p:cmAuthor id="16" name="志龙 姜" initials="志" lastIdx="0" clrIdx="15"/>
  <p:cmAuthor id="17" name="SHMILY" initials="S" lastIdx="0" clrIdx="16"/>
  <p:cmAuthor id="18" name="admin" initials="a" lastIdx="0" clrIdx="17"/>
  <p:cmAuthor id="19" name="Tracy Chen" initials="T" lastIdx="0" clrIdx="18"/>
  <p:cmAuthor id="20" name="dongwc0205" initials="d" lastIdx="0" clrIdx="19"/>
  <p:cmAuthor id="21" name="Hi_ Young" initials="H" lastIdx="0" clrIdx="20"/>
  <p:cmAuthor id="22" name="pangyt" initials="p" lastIdx="0" clrIdx="21"/>
  <p:cmAuthor id="23" name="easonyoun" initials="e" lastIdx="0" clrIdx="22"/>
  <p:cmAuthor id="24" name="zhouyangfan" initials="z" lastIdx="0" clrIdx="23"/>
  <p:cmAuthor id="25" name="tplife" initials="t" lastIdx="0" clrIdx="24"/>
  <p:cmAuthor id="26" name="??" initials="?" lastIdx="0" clrIdx="25"/>
  <p:cmAuthor id="27" name="12279" initials="1" lastIdx="0" clrIdx="26"/>
  <p:cmAuthor id="28" name="WPS_1679281038" initials="W" lastIdx="0" clrIdx="27"/>
  <p:cmAuthor id="29" name="骆倩怡_Znauj26B" initials="authorId_382814100" lastIdx="0" clrIdx="28"/>
  <p:cmAuthor id="30" name="Microsoft" initials="M" lastIdx="0" clrIdx="29"/>
  <p:cmAuthor id="31" name="PC" initials="P" lastIdx="0" clrIdx="30"/>
  <p:cmAuthor id="32" name="张达" initials="张" lastIdx="0" clrIdx="31"/>
  <p:cmAuthor id="33" name="dell" initials="d" lastIdx="0" clrIdx="32"/>
  <p:cmAuthor id="34" name="lenovo" initials="l" lastIdx="0" clrIdx="33"/>
  <p:cmAuthor id="35" name="雨林木风" initials="雨" lastIdx="0" clrIdx="34"/>
  <p:cmAuthor id="36" name="未知用户3" initials="未" lastIdx="0" clrIdx="35"/>
  <p:cmAuthor id="37" name="未知用户5" initials="未" lastIdx="0" clrIdx="36"/>
  <p:cmAuthor id="38" name="Microsoft Office 用户" initials="Office" lastIdx="0" clrIdx="37"/>
  <p:cmAuthor id="39" name="apple" initials="a" lastIdx="0" clrIdx="38"/>
  <p:cmAuthor id="40" name="周跃良" initials="周" lastIdx="0" clrIdx="39"/>
  <p:cmAuthor id="41" name="幸全" initials="幸全" lastIdx="0" clrIdx="40"/>
  <p:cmAuthor id="42" name="小蔓2020" initials="小" lastIdx="0" clrIdx="41"/>
  <p:cmAuthor id="43" name="wangli" initials="wli" lastIdx="0" clrIdx="42"/>
  <p:cmAuthor id="44" name="王习习" initials="王" lastIdx="0" clrIdx="43"/>
  <p:cmAuthor id="45" name="幸兴" initials="幸" lastIdx="0" clrIdx="44"/>
  <p:cmAuthor id="46" name="yyyaogd@126.com" initials="y" lastIdx="0" clrIdx="45"/>
  <p:cmAuthor id="47" name="meflyup" initials="m" lastIdx="0" clrIdx="46"/>
  <p:cmAuthor id="48" name="hp" initials="h" lastIdx="0" clrIdx="47"/>
  <p:cmAuthor id="49" name="Lenovo" initials="L" lastIdx="0" clrIdx="48"/>
  <p:cmAuthor id="50" name="Wangzhi gang" initials="W" lastIdx="0" clrIdx="49"/>
  <p:cmAuthor id="51" name="张清涛" initials="张" lastIdx="0" clrIdx="50"/>
  <p:cmAuthor id="52" name="xy08649_ueq2eE3q" initials="authorId_1213-35639056" lastIdx="0" clrIdx="51"/>
  <p:cmAuthor id="53" name=" " initials="" lastIdx="0" clrIdx="52"/>
  <p:cmAuthor id="54" name="kingsoft" initials="k" lastIdx="0" clrIdx="53"/>
  <p:cmAuthor id="55" name="wwj" initials="w" lastIdx="0" clrIdx="54"/>
  <p:cmAuthor id="56" name="hx" initials="h" lastIdx="0" clrIdx="55"/>
  <p:cmAuthor id="57" name="LENOVO" initials="L" lastIdx="0" clrIdx="56"/>
  <p:cmAuthor id="58" name="wucj" initials="w" lastIdx="0" clrIdx="57"/>
  <p:cmAuthor id="59" name="SkyUser" initials="S" lastIdx="0" clrIdx="58"/>
  <p:cmAuthor id="60" name="wsl" initials="w" lastIdx="0" clrIdx="59"/>
  <p:cmAuthor id="61" name="Author" initials="A" lastIdx="0" clrIdx="60"/>
  <p:cmAuthor id="62" name="付澎" initials="付" lastIdx="0" clrIdx="61"/>
  <p:cmAuthor id="63" name="kechuying" initials="k" lastIdx="0" clrIdx="62"/>
  <p:cmAuthor id="64" name="一点 设计" initials="一点" lastIdx="0" clrIdx="63"/>
  <p:cmAuthor id="65" name="扬才君" initials="扬" lastIdx="0" clrIdx="64"/>
  <p:cmAuthor id="66" name="杜B格小生" initials="杜B格小生" lastIdx="0" clrIdx="65"/>
  <p:cmAuthor id="67" name="王笛" initials="" lastIdx="0" clrIdx="66"/>
  <p:cmAuthor id="68" name="卢 佳娴" initials="卢" lastIdx="0" clrIdx="67"/>
  <p:cmAuthor id="69" name="刘 译璟" initials="刘" lastIdx="0" clrIdx="68"/>
  <p:cmAuthor id="70" name="Wei" initials="2" lastIdx="0" clrIdx="69"/>
  <p:cmAuthor id="71" name="番茄花园" initials="番" lastIdx="0" clrIdx="70"/>
  <p:cmAuthor id="72" name="Kevin" initials="K" lastIdx="0" clrIdx="71"/>
  <p:cmAuthor id="73" name="郭敏娜(Minna Guo)" initials="郭" lastIdx="0" clrIdx="72"/>
  <p:cmAuthor id="74" name="陈 橙橙" initials="陈" lastIdx="0" clrIdx="73"/>
  <p:cmAuthor id="75" name="tkuser" initials="t" lastIdx="0" clrIdx="74"/>
  <p:cmAuthor id="76" name="杨国" initials="杨" lastIdx="0" clrIdx="75"/>
  <p:cmAuthor id="77" name="HaoshuaiWu" initials="H" lastIdx="0" clrIdx="76"/>
  <p:cmAuthor id="78" name="localadmin" initials="l" lastIdx="0" clrIdx="77"/>
  <p:cmAuthor id="79" name="未知用户50" initials="未" lastIdx="0" clrIdx="78"/>
  <p:cmAuthor id="80" name="Ms" initials="M" lastIdx="0" clrIdx="79"/>
  <p:cmAuthor id="81" name="杨涛-lah" initials="杨" lastIdx="0" clrIdx="80"/>
  <p:cmAuthor id="82" name="USER" initials="U" lastIdx="0" clrIdx="81"/>
  <p:cmAuthor id="83" name="Qu song" initials="Q" lastIdx="0" clrIdx="82"/>
  <p:cmAuthor id="84" name="Sky123.Org" initials="S" lastIdx="0" clrIdx="83"/>
  <p:cmAuthor id="85" name="潈ऎ䕨அ" initials="潈" lastIdx="0" clrIdx="84"/>
  <p:cmAuthor id="86" name="TaiKang" initials="T" lastIdx="0" clrIdx="85"/>
  <p:cmAuthor id="87" name="Windows 用户" initials="W" lastIdx="0" clrIdx="86"/>
  <p:cmAuthor id="88" name="ZhangYu" initials="Z" lastIdx="0" clrIdx="87"/>
  <p:cmAuthor id="89" name="China" initials="C" lastIdx="0" clrIdx="88"/>
  <p:cmAuthor id="90" name="WHTP" initials="W" lastIdx="0" clrIdx="89"/>
  <p:cmAuthor id="91" name="余潇迎" initials="余" lastIdx="0" clrIdx="90"/>
  <p:cmAuthor id="92" name="Mz" initials="M" lastIdx="0" clrIdx="91"/>
  <p:cmAuthor id="93" name="孙璐璐" initials="孙" lastIdx="0" clrIdx="92"/>
  <p:cmAuthor id="94" name="不灰心骑士" initials="不" lastIdx="0" clrIdx="93"/>
  <p:cmAuthor id="95" name="袨?嗴?傤?" initials="袨" lastIdx="0" clrIdx="94"/>
  <p:cmAuthor id="96" name="未知用户9" initials="未" lastIdx="0" clrIdx="95"/>
  <p:cmAuthor id="97" name="岳文甲" initials="岳" lastIdx="0" clrIdx="96"/>
  <p:cmAuthor id="98" name="91huhang" initials="9" lastIdx="0" clrIdx="97"/>
  <p:cmAuthor id="99" name="柯 少鹏" initials="柯" lastIdx="0" clrIdx="98"/>
  <p:cmAuthor id="100" name="w" initials="w" lastIdx="0" clrIdx="99"/>
  <p:cmAuthor id="101" name="吕震" initials="吕" lastIdx="0" clrIdx="100"/>
  <p:cmAuthor id="102" name="ZZC" initials="Z" lastIdx="0" clrIdx="101"/>
  <p:cmAuthor id="103" name="张星-lgd" initials="张" lastIdx="0" clrIdx="102"/>
  <p:cmAuthor id="104" name="雕刻时光 1987" initials="雕" lastIdx="0" clrIdx="103"/>
  <p:cmAuthor id="105" name="stillu" initials="s" lastIdx="0" clrIdx="104"/>
  <p:cmAuthor id="106" name="554154816@qq.com" initials="5" lastIdx="0" clrIdx="105"/>
  <p:cmAuthor id="107" name="jilin" initials="j" lastIdx="0" clrIdx="106"/>
  <p:cmAuthor id="108" name="庞宝国" initials="庞" lastIdx="0" clrIdx="107"/>
  <p:cmAuthor id="109" name="崔冶鸣（内蒙古英才管培生）" initials="崔" lastIdx="0" clrIdx="108"/>
  <p:cmAuthor id="110" name="卫天一" initials="卫" lastIdx="0" clrIdx="109"/>
  <p:cmAuthor id="111" name="万户网络" initials="万" lastIdx="0" clrIdx="110"/>
  <p:cmAuthor id="112" name="朴鹏-lhq" initials="朴" lastIdx="0" clrIdx="111"/>
  <p:cmAuthor id="113" name="Luo Mingjie" initials="L" lastIdx="0" clrIdx="112"/>
  <p:cmAuthor id="114" name="江涛 李" initials="江" lastIdx="0" clrIdx="113"/>
  <p:cmAuthor id="115" name="龚平-lcq" initials="龚" lastIdx="0" clrIdx="114"/>
  <p:cmAuthor id="116" name="李岩" initials="李" lastIdx="0" clrIdx="115"/>
  <p:cmAuthor id="117" name="吴晓梅" initials="吴" lastIdx="0" clrIdx="116"/>
  <p:cmAuthor id="118" name="Xzjd" initials="X" lastIdx="0" clrIdx="117"/>
  <p:cmAuthor id="119" name="温兆东" initials="温" lastIdx="0" clrIdx="118"/>
  <p:cmAuthor id="120" name="njlife" initials="n" lastIdx="0" clrIdx="119"/>
  <p:cmAuthor id="121" name="韩喆权" initials="韩" lastIdx="0" clrIdx="120"/>
  <p:cmAuthor id="122" name="cpic" initials="c" lastIdx="0" clrIdx="121"/>
  <p:cmAuthor id="123" name="方朝军/产品推动室/产品开发推广部/总公司" initials="方" lastIdx="0" clrIdx="122"/>
  <p:cmAuthor id="124" name="康炳振" initials="康" lastIdx="0" clrIdx="123"/>
  <p:cmAuthor id="125" name="feng wei" initials="f" lastIdx="0" clrIdx="124"/>
  <p:cmAuthor id="126" name="邓鹏君" initials="邓" lastIdx="0" clrIdx="125"/>
  <p:cmAuthor id="127" name="姚灿" initials="姚" lastIdx="0" clrIdx="126"/>
  <p:cmAuthor id="128" name="Dell" initials="D" lastIdx="0" clrIdx="127"/>
  <p:cmAuthor id="129" name="天鹰" initials="天" lastIdx="0" clrIdx="128"/>
  <p:cmAuthor id="130" name="86150" initials="8" lastIdx="0" clrIdx="12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64" autoAdjust="0"/>
    <p:restoredTop sz="94762" autoAdjust="0"/>
  </p:normalViewPr>
  <p:slideViewPr>
    <p:cSldViewPr snapToGrid="0" showGuides="1">
      <p:cViewPr>
        <p:scale>
          <a:sx n="75" d="100"/>
          <a:sy n="75" d="100"/>
        </p:scale>
        <p:origin x="192" y="330"/>
      </p:cViewPr>
      <p:guideLst>
        <p:guide orient="horz" pos="2202"/>
        <p:guide pos="3944"/>
      </p:guideLst>
    </p:cSldViewPr>
  </p:slideViewPr>
  <p:notesTextViewPr>
    <p:cViewPr>
      <p:scale>
        <a:sx n="66" d="100"/>
        <a:sy n="66"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handoutMaster" Target="handoutMasters/handoutMaster1.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华文新魏" panose="02010800040101010101" pitchFamily="2" charset="-122"/>
                <a:ea typeface="华文新魏" panose="02010800040101010101"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华文新魏" panose="02010800040101010101" pitchFamily="2" charset="-122"/>
                <a:ea typeface="华文新魏" panose="02010800040101010101" pitchFamily="2" charset="-122"/>
              </a:defRPr>
            </a:lvl1pPr>
          </a:lstStyle>
          <a:p>
            <a:fld id="{E7FEF5BC-829E-4B10-9CED-7BC6B9091A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华文新魏" panose="02010800040101010101" pitchFamily="2" charset="-122"/>
                <a:ea typeface="华文新魏" panose="02010800040101010101"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华文新魏" panose="02010800040101010101" pitchFamily="2" charset="-122"/>
                <a:ea typeface="华文新魏" panose="02010800040101010101" pitchFamily="2" charset="-122"/>
              </a:defRPr>
            </a:lvl1pPr>
          </a:lstStyle>
          <a:p>
            <a:fld id="{1C248797-51D3-4155-8F99-A4D49BC8F11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1pPr>
    <a:lvl2pPr marL="45720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2pPr>
    <a:lvl3pPr marL="91440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3pPr>
    <a:lvl4pPr marL="137160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4pPr>
    <a:lvl5pPr marL="1828800" algn="l" defTabSz="914400" rtl="0" eaLnBrk="1" latinLnBrk="0" hangingPunct="1">
      <a:defRPr sz="1200" b="0" i="0" kern="1200">
        <a:solidFill>
          <a:schemeClr val="tx1"/>
        </a:solidFill>
        <a:latin typeface="华文新魏" panose="02010800040101010101" pitchFamily="2" charset="-122"/>
        <a:ea typeface="华文新魏" panose="0201080004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813"/>
            <a:ext cx="12192000" cy="68401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a:t>单击此处编辑母版标题样式</a:t>
            </a:r>
            <a:endParaRPr lang="zh-CN" altLang="en-US" noProof="1"/>
          </a:p>
        </p:txBody>
      </p:sp>
      <p:sp>
        <p:nvSpPr>
          <p:cNvPr id="3" name="内容占位符 2"/>
          <p:cNvSpPr>
            <a:spLocks noGrp="1"/>
          </p:cNvSpPr>
          <p:nvPr>
            <p:ph idx="1" hasCustomPrompt="1"/>
          </p:nvPr>
        </p:nvSpPr>
        <p:spPr>
          <a:xfrm>
            <a:off x="838200" y="1825625"/>
            <a:ext cx="10515600" cy="4351339"/>
          </a:xfrm>
        </p:spPr>
        <p:txBody>
          <a:bodyPr/>
          <a:lstStyle/>
          <a:p>
            <a:pPr lvl="0"/>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2"/>
          </p:nvPr>
        </p:nvSpPr>
        <p:spPr>
          <a:xfrm>
            <a:off x="838200" y="6356351"/>
            <a:ext cx="2743200" cy="365125"/>
          </a:xfrm>
        </p:spPr>
        <p:txBody>
          <a:bodyPr/>
          <a:lstStyle>
            <a:lvl1pPr eaLnBrk="1" hangingPunct="1">
              <a:buFont typeface="Arial" panose="020B0604020202020204" pitchFamily="34" charset="0"/>
              <a:buNone/>
              <a:defRPr noProof="1">
                <a:latin typeface="Calibri" panose="020F0502020204030204" charset="0"/>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endParaRPr>
          </a:p>
        </p:txBody>
      </p:sp>
      <p:sp>
        <p:nvSpPr>
          <p:cNvPr id="5" name="页脚占位符 4"/>
          <p:cNvSpPr>
            <a:spLocks noGrp="1"/>
          </p:cNvSpPr>
          <p:nvPr>
            <p:ph type="ftr" sz="quarter" idx="3"/>
          </p:nvPr>
        </p:nvSpPr>
        <p:spPr>
          <a:xfrm>
            <a:off x="4038600" y="6356351"/>
            <a:ext cx="4114800" cy="365125"/>
          </a:xfrm>
        </p:spPr>
        <p:txBody>
          <a:bodyPr/>
          <a:lstStyle>
            <a:lvl1pPr eaLnBrk="1" hangingPunct="1">
              <a:buFont typeface="Arial" panose="020B0604020202020204" pitchFamily="34" charset="0"/>
              <a:buNone/>
              <a:defRPr noProof="1"/>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endParaRPr>
          </a:p>
        </p:txBody>
      </p:sp>
      <p:sp>
        <p:nvSpPr>
          <p:cNvPr id="6" name="灯片编号占位符 5"/>
          <p:cNvSpPr>
            <a:spLocks noGrp="1"/>
          </p:cNvSpPr>
          <p:nvPr>
            <p:ph type="sldNum" sz="quarter" idx="4"/>
          </p:nvPr>
        </p:nvSpPr>
        <p:spPr>
          <a:xfrm>
            <a:off x="8610600" y="6356351"/>
            <a:ext cx="2743200" cy="365125"/>
          </a:xfrm>
        </p:spPr>
        <p:txBody>
          <a:bodyPr/>
          <a:lstStyle>
            <a:lvl1pPr eaLnBrk="1" hangingPunct="1">
              <a:buFont typeface="Arial" panose="020B0604020202020204" pitchFamily="34" charset="0"/>
              <a:buNone/>
              <a:defRPr noProof="1">
                <a:latin typeface="Calibri" panose="020F0502020204030204" charset="0"/>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fld id="{A2004ACD-0301-44FA-A3FB-CF5BB19FCA70}" type="slidenum">
              <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rPr>
            </a:fld>
            <a:endParaRPr kumimoji="0" lang="zh-CN" altLang="en-US" sz="1800" b="0" i="0" u="none" strike="noStrike" kern="1200" cap="none" spc="0" normalizeH="0" baseline="0" noProof="1">
              <a:ln>
                <a:noFill/>
              </a:ln>
              <a:solidFill>
                <a:schemeClr val="tx1"/>
              </a:solidFill>
              <a:effectLst/>
              <a:uLnTx/>
              <a:uFillTx/>
              <a:latin typeface="Calibri" panose="020F0502020204030204" charset="0"/>
              <a:ea typeface="+mn-ea"/>
              <a:cs typeface="+mn-cs"/>
            </a:endParaRPr>
          </a:p>
        </p:txBody>
      </p:sp>
    </p:spTree>
  </p:cSld>
  <p:clrMapOvr>
    <a:masterClrMapping/>
  </p:clrMapOvr>
  <p:transition spd="slow" advTm="3000">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b="0" i="0" dirty="0">
                <a:solidFill>
                  <a:schemeClr val="bg1"/>
                </a:solidFill>
                <a:latin typeface="华文新魏" panose="02010800040101010101" pitchFamily="2" charset="-122"/>
                <a:ea typeface="华文新魏" panose="02010800040101010101" pitchFamily="2" charset="-122"/>
                <a:sym typeface="+mn-ea"/>
              </a:rPr>
              <a:t>感谢您下载包图网平台上提供的</a:t>
            </a:r>
            <a:r>
              <a:rPr lang="en-US" altLang="zh-CN" sz="300" b="0" i="0" dirty="0">
                <a:solidFill>
                  <a:schemeClr val="bg1"/>
                </a:solidFill>
                <a:latin typeface="华文新魏" panose="02010800040101010101" pitchFamily="2" charset="-122"/>
                <a:ea typeface="华文新魏" panose="02010800040101010101" pitchFamily="2" charset="-122"/>
                <a:sym typeface="+mn-ea"/>
              </a:rPr>
              <a:t>PPT</a:t>
            </a:r>
            <a:r>
              <a:rPr lang="zh-CN" altLang="en-US" sz="300" b="0" i="0" dirty="0">
                <a:solidFill>
                  <a:schemeClr val="bg1"/>
                </a:solidFill>
                <a:latin typeface="华文新魏" panose="02010800040101010101" pitchFamily="2" charset="-122"/>
                <a:ea typeface="华文新魏" panose="02010800040101010101" pitchFamily="2" charset="-122"/>
                <a:sym typeface="+mn-ea"/>
              </a:rPr>
              <a:t>作品，为了您和包图网以及原创作者的利益，请勿复制、传播、销售，否则将承担法律责任！包图网将对作品进行维权，按照传播下载次数进行十倍的索取赔偿！</a:t>
            </a:r>
            <a:endParaRPr lang="zh-CN" altLang="en-US" sz="300" b="0" i="0" dirty="0">
              <a:solidFill>
                <a:schemeClr val="bg1"/>
              </a:solidFill>
              <a:latin typeface="华文新魏" panose="02010800040101010101" pitchFamily="2" charset="-122"/>
              <a:ea typeface="华文新魏" panose="02010800040101010101" pitchFamily="2" charset="-122"/>
              <a:sym typeface="+mn-ea"/>
            </a:endParaRPr>
          </a:p>
          <a:p>
            <a:r>
              <a:rPr lang="en-US" altLang="zh-CN" sz="600" b="0" i="0" dirty="0">
                <a:solidFill>
                  <a:schemeClr val="bg1"/>
                </a:solidFill>
                <a:latin typeface="华文新魏" panose="02010800040101010101" pitchFamily="2" charset="-122"/>
                <a:ea typeface="华文新魏" panose="02010800040101010101" pitchFamily="2" charset="-122"/>
                <a:sym typeface="+mn-ea"/>
              </a:rPr>
              <a:t>ibaotu.com</a:t>
            </a:r>
            <a:endParaRPr lang="en-US" altLang="zh-CN" sz="600" b="0" i="0" dirty="0">
              <a:solidFill>
                <a:schemeClr val="bg1"/>
              </a:solidFill>
              <a:latin typeface="华文新魏" panose="02010800040101010101" pitchFamily="2" charset="-122"/>
              <a:ea typeface="华文新魏" panose="02010800040101010101" pitchFamily="2"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Lst>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2.xml"/><Relationship Id="rId7" Type="http://schemas.openxmlformats.org/officeDocument/2006/relationships/image" Target="../media/image3.jpeg"/><Relationship Id="rId6" Type="http://schemas.openxmlformats.org/officeDocument/2006/relationships/image" Target="../media/image25.png"/><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6.png"/><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15.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png"/><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notesSlide" Target="../notesSlides/notesSlide14.xml"/><Relationship Id="rId12" Type="http://schemas.openxmlformats.org/officeDocument/2006/relationships/slideLayout" Target="../slideLayouts/slideLayout2.xml"/><Relationship Id="rId11" Type="http://schemas.openxmlformats.org/officeDocument/2006/relationships/image" Target="../media/image3.jpeg"/><Relationship Id="rId10" Type="http://schemas.openxmlformats.org/officeDocument/2006/relationships/image" Target="../media/image21.png"/><Relationship Id="rId1" Type="http://schemas.openxmlformats.org/officeDocument/2006/relationships/tags" Target="../tags/tag130.xml"/></Relationships>
</file>

<file path=ppt/slides/_rels/slide16.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image" Target="../media/image21.png"/><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8" Type="http://schemas.openxmlformats.org/officeDocument/2006/relationships/notesSlide" Target="../notesSlides/notesSlide15.xml"/><Relationship Id="rId17" Type="http://schemas.openxmlformats.org/officeDocument/2006/relationships/slideLayout" Target="../slideLayouts/slideLayout2.xml"/><Relationship Id="rId16" Type="http://schemas.openxmlformats.org/officeDocument/2006/relationships/image" Target="../media/image3.jpeg"/><Relationship Id="rId15" Type="http://schemas.openxmlformats.org/officeDocument/2006/relationships/tags" Target="../tags/tag147.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4.xml"/></Relationships>
</file>

<file path=ppt/slides/_rels/slide17.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image" Target="../media/image21.png"/><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4" Type="http://schemas.openxmlformats.org/officeDocument/2006/relationships/notesSlide" Target="../notesSlides/notesSlide16.xml"/><Relationship Id="rId13" Type="http://schemas.openxmlformats.org/officeDocument/2006/relationships/slideLayout" Target="../slideLayouts/slideLayout2.xml"/><Relationship Id="rId12" Type="http://schemas.openxmlformats.org/officeDocument/2006/relationships/image" Target="../media/image3.jpeg"/><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48.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3.png"/><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notesSlide" Target="../notesSlides/notesSlide1.xml"/><Relationship Id="rId11" Type="http://schemas.openxmlformats.org/officeDocument/2006/relationships/slideLayout" Target="../slideLayouts/slideLayout2.xml"/><Relationship Id="rId10" Type="http://schemas.openxmlformats.org/officeDocument/2006/relationships/image" Target="../media/image3.jpe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jpeg"/><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20.png"/><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0" Type="http://schemas.openxmlformats.org/officeDocument/2006/relationships/notesSlide" Target="../notesSlides/notesSlide19.xml"/><Relationship Id="rId1" Type="http://schemas.openxmlformats.org/officeDocument/2006/relationships/tags" Target="../tags/tag166.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jpeg"/><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20.png"/><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0" Type="http://schemas.openxmlformats.org/officeDocument/2006/relationships/notesSlide" Target="../notesSlides/notesSlide21.xml"/><Relationship Id="rId1" Type="http://schemas.openxmlformats.org/officeDocument/2006/relationships/tags" Target="../tags/tag174.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4.png"/><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4.png"/><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4.png"/><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4.png"/><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0" Type="http://schemas.openxmlformats.org/officeDocument/2006/relationships/notesSlide" Target="../notesSlides/notesSlide2.xml"/><Relationship Id="rId5" Type="http://schemas.openxmlformats.org/officeDocument/2006/relationships/tags" Target="../tags/tag9.xml"/><Relationship Id="rId49" Type="http://schemas.openxmlformats.org/officeDocument/2006/relationships/slideLayout" Target="../slideLayouts/slideLayout2.xml"/><Relationship Id="rId48" Type="http://schemas.openxmlformats.org/officeDocument/2006/relationships/image" Target="../media/image3.jpeg"/><Relationship Id="rId47" Type="http://schemas.openxmlformats.org/officeDocument/2006/relationships/image" Target="../media/image11.png"/><Relationship Id="rId46" Type="http://schemas.openxmlformats.org/officeDocument/2006/relationships/tags" Target="../tags/tag49.xml"/><Relationship Id="rId45" Type="http://schemas.openxmlformats.org/officeDocument/2006/relationships/image" Target="../media/image10.png"/><Relationship Id="rId44" Type="http://schemas.openxmlformats.org/officeDocument/2006/relationships/tags" Target="../tags/tag48.xml"/><Relationship Id="rId43" Type="http://schemas.openxmlformats.org/officeDocument/2006/relationships/tags" Target="../tags/tag47.xml"/><Relationship Id="rId42" Type="http://schemas.openxmlformats.org/officeDocument/2006/relationships/tags" Target="../tags/tag46.xml"/><Relationship Id="rId41" Type="http://schemas.openxmlformats.org/officeDocument/2006/relationships/tags" Target="../tags/tag45.xml"/><Relationship Id="rId40" Type="http://schemas.openxmlformats.org/officeDocument/2006/relationships/tags" Target="../tags/tag44.xml"/><Relationship Id="rId4" Type="http://schemas.openxmlformats.org/officeDocument/2006/relationships/tags" Target="../tags/tag8.xml"/><Relationship Id="rId39" Type="http://schemas.openxmlformats.org/officeDocument/2006/relationships/tags" Target="../tags/tag43.xml"/><Relationship Id="rId38" Type="http://schemas.openxmlformats.org/officeDocument/2006/relationships/tags" Target="../tags/tag42.xml"/><Relationship Id="rId37" Type="http://schemas.openxmlformats.org/officeDocument/2006/relationships/tags" Target="../tags/tag41.xml"/><Relationship Id="rId36" Type="http://schemas.openxmlformats.org/officeDocument/2006/relationships/tags" Target="../tags/tag40.xml"/><Relationship Id="rId35" Type="http://schemas.openxmlformats.org/officeDocument/2006/relationships/tags" Target="../tags/tag39.xml"/><Relationship Id="rId34" Type="http://schemas.openxmlformats.org/officeDocument/2006/relationships/tags" Target="../tags/tag38.xml"/><Relationship Id="rId33" Type="http://schemas.openxmlformats.org/officeDocument/2006/relationships/tags" Target="../tags/tag37.xml"/><Relationship Id="rId32" Type="http://schemas.openxmlformats.org/officeDocument/2006/relationships/tags" Target="../tags/tag36.xml"/><Relationship Id="rId31" Type="http://schemas.openxmlformats.org/officeDocument/2006/relationships/tags" Target="../tags/tag35.xml"/><Relationship Id="rId30" Type="http://schemas.openxmlformats.org/officeDocument/2006/relationships/tags" Target="../tags/tag34.xml"/><Relationship Id="rId3" Type="http://schemas.openxmlformats.org/officeDocument/2006/relationships/tags" Target="../tags/tag7.xml"/><Relationship Id="rId29" Type="http://schemas.openxmlformats.org/officeDocument/2006/relationships/tags" Target="../tags/tag33.xml"/><Relationship Id="rId28" Type="http://schemas.openxmlformats.org/officeDocument/2006/relationships/tags" Target="../tags/tag32.xml"/><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32.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image" Target="../media/image10.png"/><Relationship Id="rId4" Type="http://schemas.openxmlformats.org/officeDocument/2006/relationships/tags" Target="../tags/tag217.xml"/><Relationship Id="rId3" Type="http://schemas.openxmlformats.org/officeDocument/2006/relationships/tags" Target="../tags/tag216.xml"/><Relationship Id="rId21" Type="http://schemas.openxmlformats.org/officeDocument/2006/relationships/notesSlide" Target="../notesSlides/notesSlide31.xml"/><Relationship Id="rId20" Type="http://schemas.openxmlformats.org/officeDocument/2006/relationships/slideLayout" Target="../slideLayouts/slideLayout2.xml"/><Relationship Id="rId2" Type="http://schemas.openxmlformats.org/officeDocument/2006/relationships/tags" Target="../tags/tag215.xml"/><Relationship Id="rId19" Type="http://schemas.openxmlformats.org/officeDocument/2006/relationships/image" Target="../media/image3.jpeg"/><Relationship Id="rId18" Type="http://schemas.openxmlformats.org/officeDocument/2006/relationships/tags" Target="../tags/tag228.xml"/><Relationship Id="rId17" Type="http://schemas.openxmlformats.org/officeDocument/2006/relationships/image" Target="../media/image13.png"/><Relationship Id="rId16" Type="http://schemas.openxmlformats.org/officeDocument/2006/relationships/image" Target="../media/image12.png"/><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4.xml"/></Relationships>
</file>

<file path=ppt/slides/_rels/slide33.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6" Type="http://schemas.openxmlformats.org/officeDocument/2006/relationships/notesSlide" Target="../notesSlides/notesSlide32.xml"/><Relationship Id="rId15" Type="http://schemas.openxmlformats.org/officeDocument/2006/relationships/slideLayout" Target="../slideLayouts/slideLayout2.xml"/><Relationship Id="rId14" Type="http://schemas.openxmlformats.org/officeDocument/2006/relationships/image" Target="../media/image3.jpeg"/><Relationship Id="rId13" Type="http://schemas.openxmlformats.org/officeDocument/2006/relationships/image" Target="../media/image35.png"/><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29.xml"/></Relationships>
</file>

<file path=ppt/slides/_rels/slide34.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slideLayout" Target="../slideLayouts/slideLayout2.xml"/><Relationship Id="rId7" Type="http://schemas.openxmlformats.org/officeDocument/2006/relationships/image" Target="../media/image38.png"/><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4.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image" Target="../media/image10.png"/><Relationship Id="rId4" Type="http://schemas.openxmlformats.org/officeDocument/2006/relationships/tags" Target="../tags/tag53.xml"/><Relationship Id="rId3" Type="http://schemas.openxmlformats.org/officeDocument/2006/relationships/tags" Target="../tags/tag52.xml"/><Relationship Id="rId21" Type="http://schemas.openxmlformats.org/officeDocument/2006/relationships/notesSlide" Target="../notesSlides/notesSlide3.xml"/><Relationship Id="rId20" Type="http://schemas.openxmlformats.org/officeDocument/2006/relationships/slideLayout" Target="../slideLayouts/slideLayout2.xml"/><Relationship Id="rId2" Type="http://schemas.openxmlformats.org/officeDocument/2006/relationships/tags" Target="../tags/tag51.xml"/><Relationship Id="rId19" Type="http://schemas.openxmlformats.org/officeDocument/2006/relationships/image" Target="../media/image3.jpeg"/><Relationship Id="rId18" Type="http://schemas.openxmlformats.org/officeDocument/2006/relationships/image" Target="../media/image13.png"/><Relationship Id="rId17" Type="http://schemas.openxmlformats.org/officeDocument/2006/relationships/image" Target="../media/image12.png"/><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3" Type="http://schemas.openxmlformats.org/officeDocument/2006/relationships/notesSlide" Target="../notesSlides/notesSlide4.xml"/><Relationship Id="rId12" Type="http://schemas.openxmlformats.org/officeDocument/2006/relationships/slideLayout" Target="../slideLayouts/slideLayout2.xml"/><Relationship Id="rId11" Type="http://schemas.openxmlformats.org/officeDocument/2006/relationships/image" Target="../media/image3.jpeg"/><Relationship Id="rId10" Type="http://schemas.openxmlformats.org/officeDocument/2006/relationships/image" Target="../media/image19.png"/><Relationship Id="rId1" Type="http://schemas.openxmlformats.org/officeDocument/2006/relationships/tags" Target="../tags/tag65.xml"/></Relationships>
</file>

<file path=ppt/slides/_rels/slide6.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image" Target="../media/image10.png"/><Relationship Id="rId4" Type="http://schemas.openxmlformats.org/officeDocument/2006/relationships/tags" Target="../tags/tag72.xml"/><Relationship Id="rId3" Type="http://schemas.openxmlformats.org/officeDocument/2006/relationships/tags" Target="../tags/tag71.xml"/><Relationship Id="rId21" Type="http://schemas.openxmlformats.org/officeDocument/2006/relationships/notesSlide" Target="../notesSlides/notesSlide5.xml"/><Relationship Id="rId20" Type="http://schemas.openxmlformats.org/officeDocument/2006/relationships/slideLayout" Target="../slideLayouts/slideLayout2.xml"/><Relationship Id="rId2" Type="http://schemas.openxmlformats.org/officeDocument/2006/relationships/tags" Target="../tags/tag70.xml"/><Relationship Id="rId19" Type="http://schemas.openxmlformats.org/officeDocument/2006/relationships/image" Target="../media/image3.jpeg"/><Relationship Id="rId18" Type="http://schemas.openxmlformats.org/officeDocument/2006/relationships/tags" Target="../tags/tag83.xml"/><Relationship Id="rId17" Type="http://schemas.openxmlformats.org/officeDocument/2006/relationships/image" Target="../media/image13.png"/><Relationship Id="rId16" Type="http://schemas.openxmlformats.org/officeDocument/2006/relationships/image" Target="../media/image12.png"/><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2.xml"/><Relationship Id="rId7" Type="http://schemas.openxmlformats.org/officeDocument/2006/relationships/image" Target="../media/image3.jpeg"/><Relationship Id="rId6" Type="http://schemas.openxmlformats.org/officeDocument/2006/relationships/image" Target="../media/image14.png"/><Relationship Id="rId5" Type="http://schemas.openxmlformats.org/officeDocument/2006/relationships/image" Target="../media/image20.png"/><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8.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1" Type="http://schemas.openxmlformats.org/officeDocument/2006/relationships/notesSlide" Target="../notesSlides/notesSlide7.xml"/><Relationship Id="rId10" Type="http://schemas.openxmlformats.org/officeDocument/2006/relationships/slideLayout" Target="../slideLayouts/slideLayout2.xml"/><Relationship Id="rId1" Type="http://schemas.openxmlformats.org/officeDocument/2006/relationships/tags" Target="../tags/tag88.xml"/></Relationships>
</file>

<file path=ppt/slides/_rels/slide9.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image" Target="../media/image10.png"/><Relationship Id="rId4" Type="http://schemas.openxmlformats.org/officeDocument/2006/relationships/tags" Target="../tags/tag95.xml"/><Relationship Id="rId3" Type="http://schemas.openxmlformats.org/officeDocument/2006/relationships/tags" Target="../tags/tag94.xml"/><Relationship Id="rId21" Type="http://schemas.openxmlformats.org/officeDocument/2006/relationships/notesSlide" Target="../notesSlides/notesSlide8.xml"/><Relationship Id="rId20" Type="http://schemas.openxmlformats.org/officeDocument/2006/relationships/slideLayout" Target="../slideLayouts/slideLayout2.xml"/><Relationship Id="rId2" Type="http://schemas.openxmlformats.org/officeDocument/2006/relationships/tags" Target="../tags/tag93.xml"/><Relationship Id="rId19" Type="http://schemas.openxmlformats.org/officeDocument/2006/relationships/image" Target="../media/image3.jpeg"/><Relationship Id="rId18" Type="http://schemas.openxmlformats.org/officeDocument/2006/relationships/tags" Target="../tags/tag106.xml"/><Relationship Id="rId17" Type="http://schemas.openxmlformats.org/officeDocument/2006/relationships/image" Target="../media/image13.png"/><Relationship Id="rId16" Type="http://schemas.openxmlformats.org/officeDocument/2006/relationships/image" Target="../media/image12.png"/><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pic>
        <p:nvPicPr>
          <p:cNvPr id="5125" name="图片 1" descr="qrcode_for_gh_3a435f224ccf_1280"/>
          <p:cNvPicPr>
            <a:picLocks noChangeAspect="1"/>
          </p:cNvPicPr>
          <p:nvPr/>
        </p:nvPicPr>
        <p:blipFill>
          <a:blip r:embed="rId3"/>
          <a:stretch>
            <a:fillRect/>
          </a:stretch>
        </p:blipFill>
        <p:spPr>
          <a:xfrm>
            <a:off x="7927975" y="2717800"/>
            <a:ext cx="3109913" cy="3108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4" name="文本框 3"/>
          <p:cNvSpPr txBox="1"/>
          <p:nvPr/>
        </p:nvSpPr>
        <p:spPr>
          <a:xfrm>
            <a:off x="236220" y="90170"/>
            <a:ext cx="11719560" cy="6623685"/>
          </a:xfrm>
          <a:prstGeom prst="rect">
            <a:avLst/>
          </a:prstGeom>
        </p:spPr>
        <p:txBody>
          <a:bodyPr wrap="square">
            <a:spAutoFit/>
          </a:bodyPr>
          <a:p>
            <a:pPr indent="304800" algn="just" defTabSz="266700" fontAlgn="auto">
              <a:lnSpc>
                <a:spcPts val="2830"/>
              </a:lnSpc>
              <a:spcBef>
                <a:spcPct val="0"/>
              </a:spcBef>
              <a:spcAft>
                <a:spcPct val="0"/>
              </a:spcAft>
            </a:pPr>
            <a:r>
              <a:rPr lang="zh-CN" altLang="en-US" sz="2800">
                <a:solidFill>
                  <a:srgbClr val="000000"/>
                </a:solidFill>
                <a:latin typeface="Times New Roman" panose="02020603050405020304"/>
                <a:ea typeface="宋体" panose="02010600030101010101" pitchFamily="2" charset="-122"/>
              </a:rPr>
              <a:t>读后续写（满分</a:t>
            </a:r>
            <a:r>
              <a:rPr lang="en-US" altLang="zh-CN" sz="2800">
                <a:solidFill>
                  <a:srgbClr val="000000"/>
                </a:solidFill>
                <a:latin typeface="Times New Roman" panose="02020603050405020304"/>
                <a:ea typeface="宋体" panose="02010600030101010101" pitchFamily="2" charset="-122"/>
              </a:rPr>
              <a:t>25</a:t>
            </a:r>
            <a:r>
              <a:rPr lang="zh-CN" altLang="en-US" sz="2800">
                <a:solidFill>
                  <a:srgbClr val="000000"/>
                </a:solidFill>
                <a:latin typeface="Times New Roman" panose="02020603050405020304"/>
                <a:ea typeface="宋体" panose="02010600030101010101" pitchFamily="2" charset="-122"/>
              </a:rPr>
              <a:t>分）</a:t>
            </a:r>
            <a:endParaRPr lang="en-US" altLang="zh-CN" sz="2800">
              <a:solidFill>
                <a:srgbClr val="000000"/>
              </a:solidFill>
              <a:latin typeface="Times New Roman" panose="02020603050405020304"/>
              <a:ea typeface="宋体" panose="02010600030101010101" pitchFamily="2" charset="-122"/>
            </a:endParaRPr>
          </a:p>
          <a:p>
            <a:pPr indent="304800" algn="just" defTabSz="266700" fontAlgn="auto">
              <a:lnSpc>
                <a:spcPts val="283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  I grew up before there were cellphones. I look on in wonder as seemingly everyone is focused on their devices. I know I can’t change what the world has become. But as a college teacher, I can shape my classroom.</a:t>
            </a:r>
            <a:endParaRPr lang="en-US" altLang="zh-CN" sz="2800">
              <a:solidFill>
                <a:srgbClr val="000000"/>
              </a:solidFill>
              <a:latin typeface="Times New Roman" panose="02020603050405020304"/>
              <a:ea typeface="宋体" panose="02010600030101010101" pitchFamily="2" charset="-122"/>
            </a:endParaRPr>
          </a:p>
          <a:p>
            <a:pPr indent="304800" algn="just" defTabSz="266700" fontAlgn="auto">
              <a:lnSpc>
                <a:spcPts val="283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  When it comes to cellphones, I’ve learned that one cannot be tough on students using them in class. I once had a colleague who tried this, threatening punishment for violators. The rest of her semester was, in a word, unhappy. But neither do I think it productive to take a hands-off (</a:t>
            </a:r>
            <a:r>
              <a:rPr lang="zh-CN" altLang="en-US" sz="2800">
                <a:solidFill>
                  <a:srgbClr val="000000"/>
                </a:solidFill>
                <a:latin typeface="宋体" panose="02010600030101010101" pitchFamily="2" charset="-122"/>
                <a:ea typeface="宋体" panose="02010600030101010101" pitchFamily="2" charset="-122"/>
              </a:rPr>
              <a:t>放手不管的</a:t>
            </a:r>
            <a:r>
              <a:rPr lang="en-US" altLang="zh-CN" sz="2800">
                <a:solidFill>
                  <a:srgbClr val="000000"/>
                </a:solidFill>
                <a:latin typeface="Times New Roman" panose="02020603050405020304"/>
                <a:ea typeface="宋体" panose="02010600030101010101" pitchFamily="2" charset="-122"/>
              </a:rPr>
              <a:t>) attitude toward students who are texting friends while the poor teacher labors, ignored, at the blackboard. I knew a math professor who tried this approach. One day, I asked some of his students who their math teacher was. Their response: “Some guy.”</a:t>
            </a:r>
            <a:endParaRPr lang="en-US" altLang="zh-CN" sz="2800">
              <a:solidFill>
                <a:srgbClr val="000000"/>
              </a:solidFill>
              <a:latin typeface="Times New Roman" panose="02020603050405020304"/>
              <a:ea typeface="宋体" panose="02010600030101010101" pitchFamily="2" charset="-122"/>
            </a:endParaRPr>
          </a:p>
          <a:p>
            <a:pPr indent="304800" algn="just" defTabSz="266700" fontAlgn="auto">
              <a:lnSpc>
                <a:spcPts val="283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  Both examples suggested that there must be a middle way. So I came up with one. On the first day of class, I struck a friendly but purposeful tone, telling my students, “If I catch you looking at your phone during the class discussion, you must call your parents right then and there on speakerphone (</a:t>
            </a:r>
            <a:r>
              <a:rPr lang="zh-CN" altLang="en-US" sz="2800">
                <a:solidFill>
                  <a:srgbClr val="000000"/>
                </a:solidFill>
                <a:latin typeface="Times New Roman" panose="02020603050405020304"/>
                <a:ea typeface="宋体" panose="02010600030101010101" pitchFamily="2" charset="-122"/>
              </a:rPr>
              <a:t>免提) </a:t>
            </a:r>
            <a:r>
              <a:rPr lang="en-US" altLang="zh-CN" sz="2800">
                <a:solidFill>
                  <a:srgbClr val="000000"/>
                </a:solidFill>
                <a:latin typeface="Times New Roman" panose="02020603050405020304"/>
                <a:ea typeface="宋体" panose="02010600030101010101" pitchFamily="2" charset="-122"/>
              </a:rPr>
              <a:t>and tell them that you love them.” I delivered this with a twinkle in my eye, and my students chuckled good-naturedly. Then I followed up with my end of the bargain: “This means whenever you speak to me, I promise to give you my full attention.”</a:t>
            </a:r>
            <a:endParaRPr lang="en-US" altLang="zh-CN" sz="2800">
              <a:solidFill>
                <a:srgbClr val="000000"/>
              </a:solidFill>
              <a:latin typeface="Times New Roman" panose="02020603050405020304"/>
              <a:ea typeface="宋体" panose="02010600030101010101" pitchFamily="2" charset="-122"/>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4" name="文本框 3"/>
          <p:cNvSpPr txBox="1"/>
          <p:nvPr/>
        </p:nvSpPr>
        <p:spPr>
          <a:xfrm>
            <a:off x="328930" y="158115"/>
            <a:ext cx="11539855" cy="4130675"/>
          </a:xfrm>
          <a:prstGeom prst="rect">
            <a:avLst/>
          </a:prstGeom>
        </p:spPr>
        <p:txBody>
          <a:bodyPr wrap="square">
            <a:spAutoFit/>
          </a:bodyPr>
          <a:p>
            <a:pPr indent="304800" algn="just" defTabSz="266700" fontAlgn="auto">
              <a:lnSpc>
                <a:spcPts val="350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   When delivered in a caring but serious way, my students are on board. Well, mostly. There’s always an exception.</a:t>
            </a:r>
            <a:endParaRPr lang="en-US" altLang="zh-CN" sz="2800">
              <a:solidFill>
                <a:srgbClr val="000000"/>
              </a:solidFill>
              <a:latin typeface="Times New Roman" panose="02020603050405020304"/>
              <a:ea typeface="宋体" panose="02010600030101010101" pitchFamily="2" charset="-122"/>
            </a:endParaRPr>
          </a:p>
          <a:p>
            <a:pPr indent="304800" algn="just" defTabSz="266700" fontAlgn="auto">
              <a:lnSpc>
                <a:spcPts val="350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    His name was Paul Davis. He liked to test the waters of classroom norms (</a:t>
            </a:r>
            <a:r>
              <a:rPr lang="zh-CN" altLang="en-US" sz="2800">
                <a:solidFill>
                  <a:srgbClr val="000000"/>
                </a:solidFill>
                <a:latin typeface="宋体" panose="02010600030101010101" pitchFamily="2" charset="-122"/>
                <a:ea typeface="宋体" panose="02010600030101010101" pitchFamily="2" charset="-122"/>
              </a:rPr>
              <a:t>准则</a:t>
            </a:r>
            <a:r>
              <a:rPr lang="en-US" altLang="zh-CN" sz="2800">
                <a:solidFill>
                  <a:srgbClr val="000000"/>
                </a:solidFill>
                <a:latin typeface="Times New Roman" panose="02020603050405020304"/>
                <a:ea typeface="宋体" panose="02010600030101010101" pitchFamily="2" charset="-122"/>
              </a:rPr>
              <a:t>), like coming to class in his pajama bottoms and slippers. One day, during a lively class discussion, I caught Paul typing on his phone.</a:t>
            </a:r>
            <a:endParaRPr lang="en-US" altLang="zh-CN" sz="2800">
              <a:solidFill>
                <a:srgbClr val="000000"/>
              </a:solidFill>
              <a:latin typeface="Times New Roman" panose="02020603050405020304"/>
              <a:ea typeface="宋体" panose="02010600030101010101" pitchFamily="2" charset="-122"/>
            </a:endParaRPr>
          </a:p>
          <a:p>
            <a:pPr indent="304800" algn="just" defTabSz="266700" fontAlgn="auto">
              <a:lnSpc>
                <a:spcPts val="350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   “Excuse me,” I interrupted. “Are you texting?”</a:t>
            </a:r>
            <a:endParaRPr lang="en-US" altLang="zh-CN" sz="2800">
              <a:solidFill>
                <a:srgbClr val="000000"/>
              </a:solidFill>
              <a:latin typeface="Times New Roman" panose="02020603050405020304"/>
              <a:ea typeface="宋体" panose="02010600030101010101" pitchFamily="2" charset="-122"/>
            </a:endParaRPr>
          </a:p>
          <a:p>
            <a:pPr indent="0" algn="l" defTabSz="266700" fontAlgn="auto">
              <a:lnSpc>
                <a:spcPts val="3500"/>
              </a:lnSpc>
              <a:spcBef>
                <a:spcPct val="0"/>
              </a:spcBef>
              <a:spcAft>
                <a:spcPct val="0"/>
              </a:spcAft>
            </a:pPr>
            <a:r>
              <a:rPr lang="zh-CN" altLang="en-US" sz="2800" b="1">
                <a:solidFill>
                  <a:srgbClr val="000000"/>
                </a:solidFill>
                <a:latin typeface="宋体" panose="02010600030101010101" pitchFamily="2" charset="-122"/>
                <a:ea typeface="宋体" panose="02010600030101010101" pitchFamily="2" charset="-122"/>
              </a:rPr>
              <a:t>注意：</a:t>
            </a:r>
            <a:endParaRPr lang="zh-CN" altLang="en-US" sz="2800" b="1">
              <a:solidFill>
                <a:srgbClr val="000000"/>
              </a:solidFill>
              <a:latin typeface="宋体" panose="02010600030101010101" pitchFamily="2" charset="-122"/>
              <a:ea typeface="宋体" panose="02010600030101010101" pitchFamily="2" charset="-122"/>
            </a:endParaRPr>
          </a:p>
          <a:p>
            <a:pPr indent="0" algn="l" defTabSz="266700" fontAlgn="auto">
              <a:lnSpc>
                <a:spcPts val="3500"/>
              </a:lnSpc>
              <a:spcBef>
                <a:spcPct val="0"/>
              </a:spcBef>
              <a:spcAft>
                <a:spcPct val="0"/>
              </a:spcAft>
              <a:buFont typeface="Times New Roman" panose="02020603050405020304"/>
              <a:buAutoNum type="arabicPlain"/>
            </a:pPr>
            <a:r>
              <a:rPr lang="en-US" altLang="zh-CN" sz="2800">
                <a:solidFill>
                  <a:srgbClr val="000000"/>
                </a:solidFill>
                <a:latin typeface="宋体" panose="02010600030101010101" pitchFamily="2" charset="-122"/>
                <a:ea typeface="宋体" panose="02010600030101010101" pitchFamily="2" charset="-122"/>
              </a:rPr>
              <a:t>.</a:t>
            </a:r>
            <a:r>
              <a:rPr lang="zh-CN" altLang="en-US" sz="2800">
                <a:solidFill>
                  <a:srgbClr val="000000"/>
                </a:solidFill>
                <a:latin typeface="宋体" panose="02010600030101010101" pitchFamily="2" charset="-122"/>
                <a:ea typeface="宋体" panose="02010600030101010101" pitchFamily="2" charset="-122"/>
              </a:rPr>
              <a:t>续写词数应为</a:t>
            </a:r>
            <a:r>
              <a:rPr lang="en-US" altLang="zh-CN" sz="2800">
                <a:solidFill>
                  <a:srgbClr val="000000"/>
                </a:solidFill>
                <a:latin typeface="Times New Roman" panose="02020603050405020304"/>
                <a:ea typeface="宋体" panose="02010600030101010101" pitchFamily="2" charset="-122"/>
              </a:rPr>
              <a:t>150</a:t>
            </a:r>
            <a:r>
              <a:rPr lang="zh-CN" altLang="en-US" sz="2800">
                <a:solidFill>
                  <a:srgbClr val="000000"/>
                </a:solidFill>
                <a:latin typeface="宋体" panose="02010600030101010101" pitchFamily="2" charset="-122"/>
                <a:ea typeface="宋体" panose="02010600030101010101" pitchFamily="2" charset="-122"/>
              </a:rPr>
              <a:t>个左右；</a:t>
            </a:r>
            <a:endParaRPr lang="zh-CN" altLang="en-US" sz="2800">
              <a:solidFill>
                <a:srgbClr val="000000"/>
              </a:solidFill>
              <a:latin typeface="宋体" panose="02010600030101010101" pitchFamily="2" charset="-122"/>
              <a:ea typeface="宋体" panose="02010600030101010101" pitchFamily="2" charset="-122"/>
            </a:endParaRPr>
          </a:p>
          <a:p>
            <a:pPr indent="0" algn="l" defTabSz="266700" fontAlgn="auto">
              <a:lnSpc>
                <a:spcPts val="3500"/>
              </a:lnSpc>
              <a:spcBef>
                <a:spcPct val="0"/>
              </a:spcBef>
              <a:spcAft>
                <a:spcPct val="0"/>
              </a:spcAft>
              <a:buFont typeface="Times New Roman" panose="02020603050405020304"/>
              <a:buAutoNum type="arabicPlain"/>
            </a:pPr>
            <a:r>
              <a:rPr lang="en-US" altLang="zh-CN" sz="2800">
                <a:solidFill>
                  <a:srgbClr val="000000"/>
                </a:solidFill>
                <a:latin typeface="宋体" panose="02010600030101010101" pitchFamily="2" charset="-122"/>
                <a:ea typeface="宋体" panose="02010600030101010101" pitchFamily="2" charset="-122"/>
              </a:rPr>
              <a:t>.</a:t>
            </a:r>
            <a:r>
              <a:rPr lang="zh-CN" altLang="en-US" sz="2800">
                <a:solidFill>
                  <a:srgbClr val="000000"/>
                </a:solidFill>
                <a:latin typeface="宋体" panose="02010600030101010101" pitchFamily="2" charset="-122"/>
                <a:ea typeface="宋体" panose="02010600030101010101" pitchFamily="2" charset="-122"/>
              </a:rPr>
              <a:t>请按如下格式在答题纸的相应位置作答。</a:t>
            </a:r>
            <a:endParaRPr lang="zh-CN" altLang="en-US" sz="2800">
              <a:solidFill>
                <a:srgbClr val="000000"/>
              </a:solidFill>
              <a:latin typeface="宋体" panose="02010600030101010101" pitchFamily="2" charset="-122"/>
              <a:ea typeface="宋体" panose="02010600030101010101" pitchFamily="2" charset="-122"/>
            </a:endParaRPr>
          </a:p>
        </p:txBody>
      </p:sp>
      <p:graphicFrame>
        <p:nvGraphicFramePr>
          <p:cNvPr id="5" name="表格 4"/>
          <p:cNvGraphicFramePr/>
          <p:nvPr>
            <p:custDataLst>
              <p:tags r:id="rId5"/>
            </p:custDataLst>
          </p:nvPr>
        </p:nvGraphicFramePr>
        <p:xfrm>
          <a:off x="328930" y="4458970"/>
          <a:ext cx="11549380" cy="1432560"/>
        </p:xfrm>
        <a:graphic>
          <a:graphicData uri="http://schemas.openxmlformats.org/drawingml/2006/table">
            <a:tbl>
              <a:tblPr/>
              <a:tblGrid>
                <a:gridCol w="11549380"/>
              </a:tblGrid>
              <a:tr h="1432560">
                <a:tc>
                  <a:txBody>
                    <a:bodyPr/>
                    <a:p>
                      <a:pPr marL="0" indent="0" algn="l">
                        <a:lnSpc>
                          <a:spcPts val="1440"/>
                        </a:lnSpc>
                        <a:spcBef>
                          <a:spcPct val="0"/>
                        </a:spcBef>
                        <a:spcAft>
                          <a:spcPct val="0"/>
                        </a:spcAft>
                      </a:pPr>
                      <a:endParaRPr lang="en-US" altLang="zh-CN" sz="2800">
                        <a:solidFill>
                          <a:srgbClr val="000000"/>
                        </a:solidFill>
                        <a:latin typeface="Times New Roman" panose="02020603050405020304"/>
                        <a:ea typeface="宋体" panose="02010600030101010101" pitchFamily="2" charset="-122"/>
                      </a:endParaRPr>
                    </a:p>
                    <a:p>
                      <a:pPr marL="0" indent="0" algn="l">
                        <a:lnSpc>
                          <a:spcPts val="144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Paul looked up from his phone.</a:t>
                      </a:r>
                      <a:endParaRPr lang="en-US" altLang="zh-CN" sz="2800">
                        <a:solidFill>
                          <a:srgbClr val="000000"/>
                        </a:solidFill>
                        <a:latin typeface="Times New Roman" panose="02020603050405020304"/>
                        <a:ea typeface="宋体" panose="02010600030101010101" pitchFamily="2" charset="-122"/>
                      </a:endParaRPr>
                    </a:p>
                    <a:p>
                      <a:pPr indent="0" algn="l" fontAlgn="auto">
                        <a:lnSpc>
                          <a:spcPts val="2800"/>
                        </a:lnSpc>
                        <a:spcBef>
                          <a:spcPct val="0"/>
                        </a:spcBef>
                        <a:spcAft>
                          <a:spcPct val="0"/>
                        </a:spcAft>
                      </a:pPr>
                      <a:r>
                        <a:rPr lang="en-US" altLang="zh-CN" sz="1200">
                          <a:solidFill>
                            <a:srgbClr val="000000"/>
                          </a:solidFill>
                          <a:latin typeface="Times New Roman" panose="02020603050405020304"/>
                          <a:ea typeface="宋体" panose="02010600030101010101" pitchFamily="2" charset="-122"/>
                        </a:rPr>
                        <a:t> </a:t>
                      </a:r>
                      <a:endParaRPr lang="en-US" altLang="zh-CN" sz="1200">
                        <a:solidFill>
                          <a:srgbClr val="000000"/>
                        </a:solidFill>
                        <a:latin typeface="Times New Roman" panose="02020603050405020304"/>
                        <a:ea typeface="宋体" panose="02010600030101010101" pitchFamily="2" charset="-122"/>
                      </a:endParaRPr>
                    </a:p>
                    <a:p>
                      <a:pPr indent="0" algn="l" fontAlgn="auto">
                        <a:lnSpc>
                          <a:spcPts val="2800"/>
                        </a:lnSpc>
                        <a:spcBef>
                          <a:spcPct val="0"/>
                        </a:spcBef>
                        <a:spcAft>
                          <a:spcPct val="0"/>
                        </a:spcAft>
                      </a:pPr>
                      <a:endParaRPr lang="en-US" altLang="zh-CN" sz="2800">
                        <a:solidFill>
                          <a:srgbClr val="000000"/>
                        </a:solidFill>
                        <a:latin typeface="Times New Roman" panose="02020603050405020304"/>
                        <a:ea typeface="宋体" panose="02010600030101010101" pitchFamily="2" charset="-122"/>
                      </a:endParaRPr>
                    </a:p>
                    <a:p>
                      <a:pPr indent="0" algn="l" fontAlgn="auto">
                        <a:lnSpc>
                          <a:spcPts val="280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Mr. Davis’ voice came through on speakerphone, sounding quite surprised.</a:t>
                      </a:r>
                      <a:endParaRPr lang="en-US" altLang="zh-CN" sz="2800">
                        <a:solidFill>
                          <a:srgbClr val="000000"/>
                        </a:solidFill>
                        <a:latin typeface="Times New Roman" panose="02020603050405020304"/>
                        <a:ea typeface="宋体" panose="02010600030101010101" pitchFamily="2" charset="-122"/>
                      </a:endParaRPr>
                    </a:p>
                    <a:p>
                      <a:pPr indent="0" algn="l" fontAlgn="auto">
                        <a:lnSpc>
                          <a:spcPts val="2800"/>
                        </a:lnSpc>
                        <a:spcBef>
                          <a:spcPct val="0"/>
                        </a:spcBef>
                        <a:spcAft>
                          <a:spcPct val="0"/>
                        </a:spcAft>
                      </a:pPr>
                      <a:endParaRPr lang="en-US" altLang="zh-CN" sz="2800">
                        <a:solidFill>
                          <a:srgbClr val="000000"/>
                        </a:solidFill>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pic>
        <p:nvPicPr>
          <p:cNvPr id="7" name="图片 6" descr="8e30efef6f41cd20a180b98062b2c852729cabca367b5-WqHWPc_fw658"/>
          <p:cNvPicPr>
            <a:picLocks noChangeAspect="1"/>
          </p:cNvPicPr>
          <p:nvPr/>
        </p:nvPicPr>
        <p:blipFill>
          <a:blip r:embed="rId6"/>
          <a:stretch>
            <a:fillRect/>
          </a:stretch>
        </p:blipFill>
        <p:spPr>
          <a:xfrm>
            <a:off x="9935210" y="2664460"/>
            <a:ext cx="2256790" cy="2256790"/>
          </a:xfrm>
          <a:prstGeom prst="rect">
            <a:avLst/>
          </a:prstGeom>
        </p:spPr>
      </p:pic>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4407535" y="160020"/>
            <a:ext cx="3660140" cy="57658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扫除词汇障碍</a:t>
            </a:r>
            <a:endParaRPr lang="zh-CN" altLang="en-US" sz="2800" b="1">
              <a:solidFill>
                <a:schemeClr val="tx1"/>
              </a:solidFill>
              <a:latin typeface="宋体" panose="02010600030101010101" pitchFamily="2" charset="-122"/>
              <a:ea typeface="宋体" panose="02010600030101010101" pitchFamily="2" charset="-122"/>
              <a:sym typeface="+mn-ea"/>
            </a:endParaRPr>
          </a:p>
        </p:txBody>
      </p:sp>
      <p:graphicFrame>
        <p:nvGraphicFramePr>
          <p:cNvPr id="6" name="表格 5"/>
          <p:cNvGraphicFramePr/>
          <p:nvPr>
            <p:custDataLst>
              <p:tags r:id="rId5"/>
            </p:custDataLst>
          </p:nvPr>
        </p:nvGraphicFramePr>
        <p:xfrm>
          <a:off x="361950" y="697230"/>
          <a:ext cx="11432540" cy="5938520"/>
        </p:xfrm>
        <a:graphic>
          <a:graphicData uri="http://schemas.openxmlformats.org/drawingml/2006/table">
            <a:tbl>
              <a:tblPr firstRow="1" bandRow="1">
                <a:tableStyleId>{5C22544A-7EE6-4342-B048-85BDC9FD1C3A}</a:tableStyleId>
              </a:tblPr>
              <a:tblGrid>
                <a:gridCol w="5716270"/>
                <a:gridCol w="5716270"/>
              </a:tblGrid>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lgn="ctr">
                        <a:buNone/>
                      </a:pPr>
                      <a:endParaRPr lang="zh-CN" altLang="en-US" sz="2800">
                        <a:solidFill>
                          <a:schemeClr val="tx1"/>
                        </a:solidFill>
                        <a:latin typeface="宋体" panose="02010600030101010101" pitchFamily="2" charset="-122"/>
                        <a:ea typeface="宋体" panose="02010600030101010101" pitchFamily="2" charset="-122"/>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bl>
          </a:graphicData>
        </a:graphic>
      </p:graphicFrame>
      <p:sp>
        <p:nvSpPr>
          <p:cNvPr id="4" name="文本框 3"/>
          <p:cNvSpPr txBox="1"/>
          <p:nvPr/>
        </p:nvSpPr>
        <p:spPr>
          <a:xfrm>
            <a:off x="974725" y="810260"/>
            <a:ext cx="4701540" cy="583565"/>
          </a:xfrm>
          <a:prstGeom prst="rect">
            <a:avLst/>
          </a:prstGeom>
          <a:noFill/>
        </p:spPr>
        <p:txBody>
          <a:bodyPr wrap="square" rtlCol="0">
            <a:spAutoFit/>
          </a:bodyPr>
          <a:p>
            <a:pPr algn="ctr"/>
            <a:r>
              <a:rPr lang="en-US" altLang="zh-CN" sz="3200">
                <a:latin typeface="Times New Roman" panose="02020603050405020304" charset="0"/>
                <a:cs typeface="Times New Roman" panose="02020603050405020304" charset="0"/>
              </a:rPr>
              <a:t>English</a:t>
            </a:r>
            <a:endParaRPr lang="en-US" altLang="zh-CN" sz="3200">
              <a:latin typeface="Times New Roman" panose="02020603050405020304" charset="0"/>
              <a:cs typeface="Times New Roman" panose="02020603050405020304" charset="0"/>
            </a:endParaRPr>
          </a:p>
        </p:txBody>
      </p:sp>
      <p:sp>
        <p:nvSpPr>
          <p:cNvPr id="5" name="文本框 4"/>
          <p:cNvSpPr txBox="1"/>
          <p:nvPr/>
        </p:nvSpPr>
        <p:spPr>
          <a:xfrm>
            <a:off x="6699250" y="810260"/>
            <a:ext cx="4701540" cy="583565"/>
          </a:xfrm>
          <a:prstGeom prst="rect">
            <a:avLst/>
          </a:prstGeom>
          <a:noFill/>
        </p:spPr>
        <p:txBody>
          <a:bodyPr wrap="square" rtlCol="0">
            <a:spAutoFit/>
          </a:bodyPr>
          <a:p>
            <a:pPr algn="ctr"/>
            <a:r>
              <a:rPr lang="en-US" altLang="zh-CN" sz="3200">
                <a:latin typeface="Times New Roman" panose="02020603050405020304" charset="0"/>
                <a:cs typeface="Times New Roman" panose="02020603050405020304" charset="0"/>
                <a:sym typeface="+mn-ea"/>
              </a:rPr>
              <a:t>Chinese</a:t>
            </a:r>
            <a:endParaRPr lang="en-US" altLang="zh-CN" sz="3200">
              <a:latin typeface="Times New Roman" panose="02020603050405020304" charset="0"/>
              <a:cs typeface="Times New Roman" panose="02020603050405020304" charset="0"/>
              <a:sym typeface="+mn-ea"/>
            </a:endParaRPr>
          </a:p>
        </p:txBody>
      </p:sp>
      <p:sp>
        <p:nvSpPr>
          <p:cNvPr id="10" name="文本框 9"/>
          <p:cNvSpPr txBox="1"/>
          <p:nvPr/>
        </p:nvSpPr>
        <p:spPr>
          <a:xfrm>
            <a:off x="560070" y="1541780"/>
            <a:ext cx="3736975" cy="521970"/>
          </a:xfrm>
          <a:prstGeom prst="rect">
            <a:avLst/>
          </a:prstGeom>
          <a:noFill/>
        </p:spPr>
        <p:txBody>
          <a:bodyPr wrap="square" rtlCol="0">
            <a:spAutoFit/>
          </a:bodyPr>
          <a:lstStyle/>
          <a:p>
            <a:r>
              <a:rPr lang="en-US" altLang="zh-CN" sz="2800">
                <a:solidFill>
                  <a:schemeClr val="tx1"/>
                </a:solidFill>
                <a:latin typeface="Times New Roman" panose="02020603050405020304" charset="0"/>
                <a:cs typeface="Times New Roman" panose="02020603050405020304" charset="0"/>
              </a:rPr>
              <a:t> focus on</a:t>
            </a:r>
            <a:endParaRPr lang="en-US" altLang="zh-CN" sz="2800">
              <a:solidFill>
                <a:schemeClr val="tx1"/>
              </a:solidFill>
              <a:latin typeface="Times New Roman" panose="02020603050405020304" charset="0"/>
              <a:cs typeface="Times New Roman" panose="02020603050405020304" charset="0"/>
            </a:endParaRPr>
          </a:p>
        </p:txBody>
      </p:sp>
      <p:sp>
        <p:nvSpPr>
          <p:cNvPr id="11" name="文本框 10"/>
          <p:cNvSpPr txBox="1"/>
          <p:nvPr/>
        </p:nvSpPr>
        <p:spPr>
          <a:xfrm>
            <a:off x="560070" y="2280920"/>
            <a:ext cx="3736975" cy="521970"/>
          </a:xfrm>
          <a:prstGeom prst="rect">
            <a:avLst/>
          </a:prstGeom>
          <a:noFill/>
        </p:spPr>
        <p:txBody>
          <a:bodyPr wrap="square" rtlCol="0">
            <a:spAutoFit/>
          </a:bodyPr>
          <a:lstStyle/>
          <a:p>
            <a:pPr lvl="0" algn="l">
              <a:buClrTx/>
              <a:buSzTx/>
              <a:buFontTx/>
            </a:pPr>
            <a:r>
              <a:rPr lang="en-US" altLang="zh-CN" sz="2800">
                <a:solidFill>
                  <a:schemeClr val="tx1"/>
                </a:solidFill>
                <a:latin typeface="Times New Roman" panose="02020603050405020304" charset="0"/>
                <a:cs typeface="Times New Roman" panose="02020603050405020304" charset="0"/>
                <a:sym typeface="+mn-ea"/>
              </a:rPr>
              <a:t> when it comes to</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2" name="文本框 11"/>
          <p:cNvSpPr txBox="1"/>
          <p:nvPr/>
        </p:nvSpPr>
        <p:spPr>
          <a:xfrm>
            <a:off x="560070" y="3020060"/>
            <a:ext cx="3736975" cy="521970"/>
          </a:xfrm>
          <a:prstGeom prst="rect">
            <a:avLst/>
          </a:prstGeom>
          <a:noFill/>
        </p:spPr>
        <p:txBody>
          <a:bodyPr wrap="square" rtlCol="0">
            <a:spAutoFit/>
          </a:bodyPr>
          <a:lstStyle/>
          <a:p>
            <a:r>
              <a:rPr lang="en-US" altLang="zh-CN" sz="2800">
                <a:solidFill>
                  <a:schemeClr val="tx1"/>
                </a:solidFill>
                <a:latin typeface="Times New Roman" panose="02020603050405020304" charset="0"/>
                <a:cs typeface="Times New Roman" panose="02020603050405020304" charset="0"/>
              </a:rPr>
              <a:t> be tough on sb. </a:t>
            </a:r>
            <a:endParaRPr lang="en-US" altLang="zh-CN" sz="2800">
              <a:solidFill>
                <a:schemeClr val="tx1"/>
              </a:solidFill>
              <a:latin typeface="Times New Roman" panose="02020603050405020304" charset="0"/>
              <a:cs typeface="Times New Roman" panose="02020603050405020304" charset="0"/>
            </a:endParaRPr>
          </a:p>
        </p:txBody>
      </p:sp>
      <p:sp>
        <p:nvSpPr>
          <p:cNvPr id="14" name="文本框 13"/>
          <p:cNvSpPr txBox="1"/>
          <p:nvPr/>
        </p:nvSpPr>
        <p:spPr>
          <a:xfrm>
            <a:off x="560070" y="3758565"/>
            <a:ext cx="3736975" cy="521970"/>
          </a:xfrm>
          <a:prstGeom prst="rect">
            <a:avLst/>
          </a:prstGeom>
          <a:noFill/>
        </p:spPr>
        <p:txBody>
          <a:bodyPr wrap="square" rtlCol="0">
            <a:spAutoFit/>
          </a:bodyPr>
          <a:lstStyle/>
          <a:p>
            <a:pPr lvl="0" algn="l">
              <a:buClrTx/>
              <a:buSzTx/>
              <a:buFontTx/>
            </a:pPr>
            <a:r>
              <a:rPr lang="en-US" altLang="zh-CN" sz="2800">
                <a:latin typeface="Times New Roman" panose="02020603050405020304" charset="0"/>
                <a:cs typeface="Times New Roman" panose="02020603050405020304" charset="0"/>
                <a:sym typeface="+mn-ea"/>
              </a:rPr>
              <a:t> in a word </a:t>
            </a:r>
            <a:endParaRPr lang="en-US" altLang="zh-CN" sz="2800">
              <a:latin typeface="Times New Roman" panose="02020603050405020304" charset="0"/>
              <a:cs typeface="Times New Roman" panose="02020603050405020304" charset="0"/>
              <a:sym typeface="+mn-ea"/>
            </a:endParaRPr>
          </a:p>
        </p:txBody>
      </p:sp>
      <p:sp>
        <p:nvSpPr>
          <p:cNvPr id="15" name="文本框 14"/>
          <p:cNvSpPr txBox="1"/>
          <p:nvPr/>
        </p:nvSpPr>
        <p:spPr>
          <a:xfrm>
            <a:off x="306705" y="4496435"/>
            <a:ext cx="6073140" cy="521970"/>
          </a:xfrm>
          <a:prstGeom prst="rect">
            <a:avLst/>
          </a:prstGeom>
          <a:noFill/>
        </p:spPr>
        <p:txBody>
          <a:bodyPr wrap="square" rtlCol="0">
            <a:spAutoFit/>
          </a:bodyPr>
          <a:lstStyle/>
          <a:p>
            <a:pPr algn="l"/>
            <a:r>
              <a:rPr lang="en-US" altLang="zh-CN" sz="2800">
                <a:solidFill>
                  <a:schemeClr val="tx1"/>
                </a:solidFill>
                <a:latin typeface="Times New Roman" panose="02020603050405020304" charset="0"/>
                <a:cs typeface="Times New Roman" panose="02020603050405020304" charset="0"/>
              </a:rPr>
              <a:t> take a hands-off</a:t>
            </a:r>
            <a:r>
              <a:rPr lang="zh-CN" altLang="en-US" sz="2800">
                <a:solidFill>
                  <a:schemeClr val="tx1"/>
                </a:solidFill>
                <a:latin typeface="Times New Roman" panose="02020603050405020304" charset="0"/>
                <a:cs typeface="Times New Roman" panose="02020603050405020304" charset="0"/>
              </a:rPr>
              <a:t> </a:t>
            </a:r>
            <a:r>
              <a:rPr lang="en-US" altLang="zh-CN" sz="2800">
                <a:solidFill>
                  <a:schemeClr val="tx1"/>
                </a:solidFill>
                <a:latin typeface="Times New Roman" panose="02020603050405020304" charset="0"/>
                <a:cs typeface="Times New Roman" panose="02020603050405020304" charset="0"/>
              </a:rPr>
              <a:t>attitude toward sb./sth.</a:t>
            </a:r>
            <a:endParaRPr lang="en-US" altLang="zh-CN" sz="2800">
              <a:solidFill>
                <a:schemeClr val="tx1"/>
              </a:solidFill>
              <a:latin typeface="Times New Roman" panose="02020603050405020304" charset="0"/>
              <a:cs typeface="Times New Roman" panose="02020603050405020304" charset="0"/>
            </a:endParaRPr>
          </a:p>
        </p:txBody>
      </p:sp>
      <p:sp>
        <p:nvSpPr>
          <p:cNvPr id="16" name="文本框 15"/>
          <p:cNvSpPr txBox="1"/>
          <p:nvPr/>
        </p:nvSpPr>
        <p:spPr>
          <a:xfrm>
            <a:off x="640080" y="5235575"/>
            <a:ext cx="3736975" cy="521970"/>
          </a:xfrm>
          <a:prstGeom prst="rect">
            <a:avLst/>
          </a:prstGeom>
          <a:noFill/>
        </p:spPr>
        <p:txBody>
          <a:bodyPr wrap="square" rtlCol="0">
            <a:spAutoFit/>
          </a:bodyPr>
          <a:lstStyle/>
          <a:p>
            <a:r>
              <a:rPr lang="en-US" altLang="zh-CN" sz="2800">
                <a:solidFill>
                  <a:schemeClr val="tx1"/>
                </a:solidFill>
                <a:latin typeface="Times New Roman" panose="02020603050405020304" charset="0"/>
                <a:cs typeface="Times New Roman" panose="02020603050405020304" charset="0"/>
              </a:rPr>
              <a:t>text friends</a:t>
            </a:r>
            <a:endParaRPr lang="en-US" altLang="zh-CN" sz="2800">
              <a:solidFill>
                <a:schemeClr val="tx1"/>
              </a:solidFill>
              <a:latin typeface="Times New Roman" panose="02020603050405020304" charset="0"/>
              <a:cs typeface="Times New Roman" panose="02020603050405020304" charset="0"/>
            </a:endParaRPr>
          </a:p>
        </p:txBody>
      </p:sp>
      <p:sp>
        <p:nvSpPr>
          <p:cNvPr id="18" name="文本框 17"/>
          <p:cNvSpPr txBox="1"/>
          <p:nvPr/>
        </p:nvSpPr>
        <p:spPr>
          <a:xfrm>
            <a:off x="670560" y="5974715"/>
            <a:ext cx="4446905" cy="634365"/>
          </a:xfrm>
          <a:prstGeom prst="rect">
            <a:avLst/>
          </a:prstGeom>
          <a:noFill/>
        </p:spPr>
        <p:txBody>
          <a:bodyPr wrap="square" rtlCol="0">
            <a:noAutofit/>
          </a:bodyPr>
          <a:lstStyle/>
          <a:p>
            <a:pPr lvl="0" algn="l">
              <a:buClrTx/>
              <a:buSzTx/>
              <a:buFontTx/>
            </a:pPr>
            <a:r>
              <a:rPr lang="en-US" altLang="zh-CN" sz="2800">
                <a:latin typeface="Times New Roman" panose="02020603050405020304" charset="0"/>
                <a:cs typeface="Times New Roman" panose="02020603050405020304" charset="0"/>
                <a:sym typeface="+mn-ea"/>
              </a:rPr>
              <a:t>chuckle good-naturedly</a:t>
            </a:r>
            <a:endParaRPr lang="en-US" altLang="zh-CN" sz="2800">
              <a:latin typeface="Times New Roman" panose="02020603050405020304" charset="0"/>
              <a:cs typeface="Times New Roman" panose="02020603050405020304" charset="0"/>
              <a:sym typeface="+mn-ea"/>
            </a:endParaRPr>
          </a:p>
        </p:txBody>
      </p:sp>
      <p:grpSp>
        <p:nvGrpSpPr>
          <p:cNvPr id="30" name="组合 29"/>
          <p:cNvGrpSpPr/>
          <p:nvPr/>
        </p:nvGrpSpPr>
        <p:grpSpPr>
          <a:xfrm>
            <a:off x="6424295" y="1541780"/>
            <a:ext cx="3744595" cy="521970"/>
            <a:chOff x="7200" y="2037"/>
            <a:chExt cx="5897" cy="822"/>
          </a:xfrm>
        </p:grpSpPr>
        <p:sp>
          <p:nvSpPr>
            <p:cNvPr id="23" name="圆角矩形 22"/>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7" name="文本框 26"/>
            <p:cNvSpPr txBox="1"/>
            <p:nvPr/>
          </p:nvSpPr>
          <p:spPr>
            <a:xfrm>
              <a:off x="7313" y="2037"/>
              <a:ext cx="5623"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集中注意力</a:t>
              </a:r>
              <a:endParaRPr lang="zh-CN" altLang="en-US" sz="2800">
                <a:latin typeface="宋体" panose="02010600030101010101" pitchFamily="2" charset="-122"/>
                <a:ea typeface="宋体" panose="02010600030101010101" pitchFamily="2" charset="-122"/>
              </a:endParaRPr>
            </a:p>
          </p:txBody>
        </p:sp>
      </p:grpSp>
      <p:grpSp>
        <p:nvGrpSpPr>
          <p:cNvPr id="19" name="组合 18"/>
          <p:cNvGrpSpPr/>
          <p:nvPr/>
        </p:nvGrpSpPr>
        <p:grpSpPr>
          <a:xfrm>
            <a:off x="6424295" y="2212975"/>
            <a:ext cx="3744595" cy="574675"/>
            <a:chOff x="7200" y="2039"/>
            <a:chExt cx="5897" cy="905"/>
          </a:xfrm>
        </p:grpSpPr>
        <p:sp>
          <p:nvSpPr>
            <p:cNvPr id="20" name="圆角矩形 19"/>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1" name="文本框 20"/>
            <p:cNvSpPr txBox="1"/>
            <p:nvPr/>
          </p:nvSpPr>
          <p:spPr>
            <a:xfrm>
              <a:off x="7313" y="2122"/>
              <a:ext cx="5623"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cs typeface="宋体" panose="02010600030101010101" pitchFamily="2" charset="-122"/>
                </a:rPr>
                <a:t>当谈到……的时候</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grpSp>
        <p:nvGrpSpPr>
          <p:cNvPr id="22" name="组合 21"/>
          <p:cNvGrpSpPr/>
          <p:nvPr/>
        </p:nvGrpSpPr>
        <p:grpSpPr>
          <a:xfrm>
            <a:off x="6245225" y="3046730"/>
            <a:ext cx="5549900" cy="521970"/>
            <a:chOff x="6918" y="2037"/>
            <a:chExt cx="8740" cy="822"/>
          </a:xfrm>
        </p:grpSpPr>
        <p:sp>
          <p:nvSpPr>
            <p:cNvPr id="24" name="圆角矩形 23"/>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6918" y="2037"/>
              <a:ext cx="8740"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对某人严厉；对某人采取强硬态度</a:t>
              </a:r>
              <a:endParaRPr lang="zh-CN" altLang="en-US" sz="2800">
                <a:latin typeface="宋体" panose="02010600030101010101" pitchFamily="2" charset="-122"/>
                <a:ea typeface="宋体" panose="02010600030101010101" pitchFamily="2" charset="-122"/>
              </a:endParaRPr>
            </a:p>
          </p:txBody>
        </p:sp>
      </p:grpSp>
      <p:grpSp>
        <p:nvGrpSpPr>
          <p:cNvPr id="26" name="组合 25"/>
          <p:cNvGrpSpPr/>
          <p:nvPr/>
        </p:nvGrpSpPr>
        <p:grpSpPr>
          <a:xfrm>
            <a:off x="6405880" y="3827780"/>
            <a:ext cx="3744595" cy="521970"/>
            <a:chOff x="7200" y="2037"/>
            <a:chExt cx="5897" cy="822"/>
          </a:xfrm>
        </p:grpSpPr>
        <p:sp>
          <p:nvSpPr>
            <p:cNvPr id="28" name="圆角矩形 27"/>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9" name="文本框 28"/>
            <p:cNvSpPr txBox="1"/>
            <p:nvPr/>
          </p:nvSpPr>
          <p:spPr>
            <a:xfrm>
              <a:off x="7313" y="2037"/>
              <a:ext cx="5623" cy="822"/>
            </a:xfrm>
            <a:prstGeom prst="rect">
              <a:avLst/>
            </a:prstGeom>
            <a:noFill/>
            <a:ln>
              <a:noFill/>
            </a:ln>
          </p:spPr>
          <p:txBody>
            <a:bodyPr wrap="square" rtlCol="0">
              <a:spAutoFit/>
            </a:bodyPr>
            <a:lstStyle/>
            <a:p>
              <a:pPr algn="l">
                <a:buNone/>
              </a:pPr>
              <a:r>
                <a:rPr lang="zh-CN" altLang="en-US" sz="2800">
                  <a:solidFill>
                    <a:schemeClr val="tx1"/>
                  </a:solidFill>
                  <a:latin typeface="宋体" panose="02010600030101010101" pitchFamily="2" charset="-122"/>
                  <a:ea typeface="宋体" panose="02010600030101010101" pitchFamily="2" charset="-122"/>
                </a:rPr>
                <a:t>总而言之</a:t>
              </a:r>
              <a:endParaRPr lang="zh-CN" altLang="en-US" sz="2800">
                <a:solidFill>
                  <a:schemeClr val="tx1"/>
                </a:solidFill>
                <a:latin typeface="宋体" panose="02010600030101010101" pitchFamily="2" charset="-122"/>
                <a:ea typeface="宋体" panose="02010600030101010101" pitchFamily="2" charset="-122"/>
              </a:endParaRPr>
            </a:p>
          </p:txBody>
        </p:sp>
      </p:grpSp>
      <p:grpSp>
        <p:nvGrpSpPr>
          <p:cNvPr id="31" name="组合 30"/>
          <p:cNvGrpSpPr/>
          <p:nvPr/>
        </p:nvGrpSpPr>
        <p:grpSpPr>
          <a:xfrm>
            <a:off x="6405880" y="4550410"/>
            <a:ext cx="5195570" cy="521970"/>
            <a:chOff x="7200" y="2037"/>
            <a:chExt cx="8182" cy="822"/>
          </a:xfrm>
        </p:grpSpPr>
        <p:sp>
          <p:nvSpPr>
            <p:cNvPr id="32" name="圆角矩形 31"/>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33" name="文本框 32"/>
            <p:cNvSpPr txBox="1"/>
            <p:nvPr/>
          </p:nvSpPr>
          <p:spPr>
            <a:xfrm>
              <a:off x="7313" y="2037"/>
              <a:ext cx="8069"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对……采取放任自流的态度</a:t>
              </a:r>
              <a:endParaRPr lang="zh-CN" altLang="en-US" sz="2800">
                <a:latin typeface="宋体" panose="02010600030101010101" pitchFamily="2" charset="-122"/>
                <a:ea typeface="宋体" panose="02010600030101010101" pitchFamily="2" charset="-122"/>
              </a:endParaRPr>
            </a:p>
          </p:txBody>
        </p:sp>
      </p:grpSp>
      <p:grpSp>
        <p:nvGrpSpPr>
          <p:cNvPr id="34" name="组合 33"/>
          <p:cNvGrpSpPr/>
          <p:nvPr/>
        </p:nvGrpSpPr>
        <p:grpSpPr>
          <a:xfrm>
            <a:off x="6389370" y="5272405"/>
            <a:ext cx="3744595" cy="521970"/>
            <a:chOff x="7200" y="2037"/>
            <a:chExt cx="5897" cy="822"/>
          </a:xfrm>
        </p:grpSpPr>
        <p:sp>
          <p:nvSpPr>
            <p:cNvPr id="35" name="圆角矩形 34"/>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36" name="文本框 35"/>
            <p:cNvSpPr txBox="1"/>
            <p:nvPr/>
          </p:nvSpPr>
          <p:spPr>
            <a:xfrm>
              <a:off x="7313" y="2037"/>
              <a:ext cx="5623"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给朋友发信息</a:t>
              </a:r>
              <a:endParaRPr lang="zh-CN" altLang="en-US" sz="2800">
                <a:latin typeface="宋体" panose="02010600030101010101" pitchFamily="2" charset="-122"/>
                <a:ea typeface="宋体" panose="02010600030101010101" pitchFamily="2" charset="-122"/>
              </a:endParaRPr>
            </a:p>
          </p:txBody>
        </p:sp>
      </p:grpSp>
      <p:grpSp>
        <p:nvGrpSpPr>
          <p:cNvPr id="37" name="组合 36"/>
          <p:cNvGrpSpPr/>
          <p:nvPr/>
        </p:nvGrpSpPr>
        <p:grpSpPr>
          <a:xfrm>
            <a:off x="6379845" y="6022340"/>
            <a:ext cx="5020945" cy="521970"/>
            <a:chOff x="7200" y="2037"/>
            <a:chExt cx="7907" cy="822"/>
          </a:xfrm>
        </p:grpSpPr>
        <p:sp>
          <p:nvSpPr>
            <p:cNvPr id="38" name="圆角矩形 37"/>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39" name="文本框 38"/>
            <p:cNvSpPr txBox="1"/>
            <p:nvPr/>
          </p:nvSpPr>
          <p:spPr>
            <a:xfrm>
              <a:off x="7313" y="2037"/>
              <a:ext cx="7794"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善意地笑了笑；随和地轻笑</a:t>
              </a:r>
              <a:endParaRPr lang="zh-CN" altLang="en-US" sz="2800">
                <a:latin typeface="宋体" panose="02010600030101010101" pitchFamily="2" charset="-122"/>
                <a:ea typeface="宋体" panose="02010600030101010101" pitchFamily="2" charset="-122"/>
              </a:endParaRPr>
            </a:p>
          </p:txBody>
        </p:sp>
      </p:gr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style.rotation</p:attrName>
                                        </p:attrNameLst>
                                      </p:cBhvr>
                                      <p:tavLst>
                                        <p:tav tm="0">
                                          <p:val>
                                            <p:fltVal val="360"/>
                                          </p:val>
                                        </p:tav>
                                        <p:tav tm="100000">
                                          <p:val>
                                            <p:fltVal val="0"/>
                                          </p:val>
                                        </p:tav>
                                      </p:tavLst>
                                    </p:anim>
                                    <p:animEffect transition="in" filter="fade">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 calcmode="lin" valueType="num">
                                      <p:cBhvr>
                                        <p:cTn id="17" dur="500" fill="hold"/>
                                        <p:tgtEl>
                                          <p:spTgt spid="19"/>
                                        </p:tgtEl>
                                        <p:attrNameLst>
                                          <p:attrName>style.rotation</p:attrName>
                                        </p:attrNameLst>
                                      </p:cBhvr>
                                      <p:tavLst>
                                        <p:tav tm="0">
                                          <p:val>
                                            <p:fltVal val="360"/>
                                          </p:val>
                                        </p:tav>
                                        <p:tav tm="100000">
                                          <p:val>
                                            <p:fltVal val="0"/>
                                          </p:val>
                                        </p:tav>
                                      </p:tavLst>
                                    </p:anim>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 calcmode="lin" valueType="num">
                                      <p:cBhvr>
                                        <p:cTn id="25" dur="500" fill="hold"/>
                                        <p:tgtEl>
                                          <p:spTgt spid="22"/>
                                        </p:tgtEl>
                                        <p:attrNameLst>
                                          <p:attrName>style.rotation</p:attrName>
                                        </p:attrNameLst>
                                      </p:cBhvr>
                                      <p:tavLst>
                                        <p:tav tm="0">
                                          <p:val>
                                            <p:fltVal val="360"/>
                                          </p:val>
                                        </p:tav>
                                        <p:tav tm="100000">
                                          <p:val>
                                            <p:fltVal val="0"/>
                                          </p:val>
                                        </p:tav>
                                      </p:tavLst>
                                    </p:anim>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 calcmode="lin" valueType="num">
                                      <p:cBhvr>
                                        <p:cTn id="33" dur="500" fill="hold"/>
                                        <p:tgtEl>
                                          <p:spTgt spid="26"/>
                                        </p:tgtEl>
                                        <p:attrNameLst>
                                          <p:attrName>style.rotation</p:attrName>
                                        </p:attrNameLst>
                                      </p:cBhvr>
                                      <p:tavLst>
                                        <p:tav tm="0">
                                          <p:val>
                                            <p:fltVal val="360"/>
                                          </p:val>
                                        </p:tav>
                                        <p:tav tm="100000">
                                          <p:val>
                                            <p:fltVal val="0"/>
                                          </p:val>
                                        </p:tav>
                                      </p:tavLst>
                                    </p:anim>
                                    <p:animEffect transition="in" filter="fade">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fltVal val="0"/>
                                          </p:val>
                                        </p:tav>
                                        <p:tav tm="100000">
                                          <p:val>
                                            <p:strVal val="#ppt_w"/>
                                          </p:val>
                                        </p:tav>
                                      </p:tavLst>
                                    </p:anim>
                                    <p:anim calcmode="lin" valueType="num">
                                      <p:cBhvr>
                                        <p:cTn id="40" dur="500" fill="hold"/>
                                        <p:tgtEl>
                                          <p:spTgt spid="31"/>
                                        </p:tgtEl>
                                        <p:attrNameLst>
                                          <p:attrName>ppt_h</p:attrName>
                                        </p:attrNameLst>
                                      </p:cBhvr>
                                      <p:tavLst>
                                        <p:tav tm="0">
                                          <p:val>
                                            <p:fltVal val="0"/>
                                          </p:val>
                                        </p:tav>
                                        <p:tav tm="100000">
                                          <p:val>
                                            <p:strVal val="#ppt_h"/>
                                          </p:val>
                                        </p:tav>
                                      </p:tavLst>
                                    </p:anim>
                                    <p:anim calcmode="lin" valueType="num">
                                      <p:cBhvr>
                                        <p:cTn id="41" dur="500" fill="hold"/>
                                        <p:tgtEl>
                                          <p:spTgt spid="31"/>
                                        </p:tgtEl>
                                        <p:attrNameLst>
                                          <p:attrName>style.rotation</p:attrName>
                                        </p:attrNameLst>
                                      </p:cBhvr>
                                      <p:tavLst>
                                        <p:tav tm="0">
                                          <p:val>
                                            <p:fltVal val="360"/>
                                          </p:val>
                                        </p:tav>
                                        <p:tav tm="100000">
                                          <p:val>
                                            <p:fltVal val="0"/>
                                          </p:val>
                                        </p:tav>
                                      </p:tavLst>
                                    </p:anim>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 calcmode="lin" valueType="num">
                                      <p:cBhvr>
                                        <p:cTn id="49" dur="500" fill="hold"/>
                                        <p:tgtEl>
                                          <p:spTgt spid="34"/>
                                        </p:tgtEl>
                                        <p:attrNameLst>
                                          <p:attrName>style.rotation</p:attrName>
                                        </p:attrNameLst>
                                      </p:cBhvr>
                                      <p:tavLst>
                                        <p:tav tm="0">
                                          <p:val>
                                            <p:fltVal val="360"/>
                                          </p:val>
                                        </p:tav>
                                        <p:tav tm="100000">
                                          <p:val>
                                            <p:fltVal val="0"/>
                                          </p:val>
                                        </p:tav>
                                      </p:tavLst>
                                    </p:anim>
                                    <p:animEffect transition="in" filter="fade">
                                      <p:cBhvr>
                                        <p:cTn id="50" dur="500"/>
                                        <p:tgtEl>
                                          <p:spTgt spid="34"/>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 calcmode="lin" valueType="num">
                                      <p:cBhvr>
                                        <p:cTn id="57" dur="500" fill="hold"/>
                                        <p:tgtEl>
                                          <p:spTgt spid="37"/>
                                        </p:tgtEl>
                                        <p:attrNameLst>
                                          <p:attrName>style.rotation</p:attrName>
                                        </p:attrNameLst>
                                      </p:cBhvr>
                                      <p:tavLst>
                                        <p:tav tm="0">
                                          <p:val>
                                            <p:fltVal val="360"/>
                                          </p:val>
                                        </p:tav>
                                        <p:tav tm="100000">
                                          <p:val>
                                            <p:fltVal val="0"/>
                                          </p:val>
                                        </p:tav>
                                      </p:tavLst>
                                    </p:anim>
                                    <p:animEffect transition="in" filter="fade">
                                      <p:cBhvr>
                                        <p:cTn id="58" dur="500"/>
                                        <p:tgtEl>
                                          <p:spTgt spid="37"/>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xit" presetSubtype="10" fill="hold" grpId="0" nodeType="clickEffect">
                                  <p:stCondLst>
                                    <p:cond delay="0"/>
                                  </p:stCondLst>
                                  <p:childTnLst>
                                    <p:animEffect transition="out" filter="blinds(horizontal)">
                                      <p:cBhvr>
                                        <p:cTn id="62" dur="500"/>
                                        <p:tgtEl>
                                          <p:spTgt spid="10"/>
                                        </p:tgtEl>
                                      </p:cBhvr>
                                    </p:animEffect>
                                    <p:set>
                                      <p:cBhvr>
                                        <p:cTn id="63" dur="1" fill="hold">
                                          <p:stCondLst>
                                            <p:cond delay="499"/>
                                          </p:stCondLst>
                                        </p:cTn>
                                        <p:tgtEl>
                                          <p:spTgt spid="10"/>
                                        </p:tgtEl>
                                        <p:attrNameLst>
                                          <p:attrName>style.visibility</p:attrName>
                                        </p:attrNameLst>
                                      </p:cBhvr>
                                      <p:to>
                                        <p:strVal val="hidden"/>
                                      </p:to>
                                    </p:set>
                                  </p:childTnLst>
                                </p:cTn>
                              </p:par>
                              <p:par>
                                <p:cTn id="64" presetID="3" presetClass="exit" presetSubtype="10" fill="hold" grpId="0" nodeType="withEffect">
                                  <p:stCondLst>
                                    <p:cond delay="0"/>
                                  </p:stCondLst>
                                  <p:childTnLst>
                                    <p:animEffect transition="out" filter="blinds(horizontal)">
                                      <p:cBhvr>
                                        <p:cTn id="65" dur="500"/>
                                        <p:tgtEl>
                                          <p:spTgt spid="11"/>
                                        </p:tgtEl>
                                      </p:cBhvr>
                                    </p:animEffect>
                                    <p:set>
                                      <p:cBhvr>
                                        <p:cTn id="66" dur="1" fill="hold">
                                          <p:stCondLst>
                                            <p:cond delay="499"/>
                                          </p:stCondLst>
                                        </p:cTn>
                                        <p:tgtEl>
                                          <p:spTgt spid="11"/>
                                        </p:tgtEl>
                                        <p:attrNameLst>
                                          <p:attrName>style.visibility</p:attrName>
                                        </p:attrNameLst>
                                      </p:cBhvr>
                                      <p:to>
                                        <p:strVal val="hidden"/>
                                      </p:to>
                                    </p:set>
                                  </p:childTnLst>
                                </p:cTn>
                              </p:par>
                              <p:par>
                                <p:cTn id="67" presetID="3" presetClass="exit" presetSubtype="10" fill="hold" grpId="0" nodeType="withEffect">
                                  <p:stCondLst>
                                    <p:cond delay="0"/>
                                  </p:stCondLst>
                                  <p:childTnLst>
                                    <p:animEffect transition="out" filter="blinds(horizontal)">
                                      <p:cBhvr>
                                        <p:cTn id="68" dur="500"/>
                                        <p:tgtEl>
                                          <p:spTgt spid="12"/>
                                        </p:tgtEl>
                                      </p:cBhvr>
                                    </p:animEffect>
                                    <p:set>
                                      <p:cBhvr>
                                        <p:cTn id="69" dur="1" fill="hold">
                                          <p:stCondLst>
                                            <p:cond delay="499"/>
                                          </p:stCondLst>
                                        </p:cTn>
                                        <p:tgtEl>
                                          <p:spTgt spid="12"/>
                                        </p:tgtEl>
                                        <p:attrNameLst>
                                          <p:attrName>style.visibility</p:attrName>
                                        </p:attrNameLst>
                                      </p:cBhvr>
                                      <p:to>
                                        <p:strVal val="hidden"/>
                                      </p:to>
                                    </p:set>
                                  </p:childTnLst>
                                </p:cTn>
                              </p:par>
                              <p:par>
                                <p:cTn id="70" presetID="3" presetClass="exit" presetSubtype="10" fill="hold" grpId="0" nodeType="withEffect">
                                  <p:stCondLst>
                                    <p:cond delay="0"/>
                                  </p:stCondLst>
                                  <p:childTnLst>
                                    <p:animEffect transition="out" filter="blinds(horizontal)">
                                      <p:cBhvr>
                                        <p:cTn id="71" dur="500"/>
                                        <p:tgtEl>
                                          <p:spTgt spid="14"/>
                                        </p:tgtEl>
                                      </p:cBhvr>
                                    </p:animEffect>
                                    <p:set>
                                      <p:cBhvr>
                                        <p:cTn id="72" dur="1" fill="hold">
                                          <p:stCondLst>
                                            <p:cond delay="499"/>
                                          </p:stCondLst>
                                        </p:cTn>
                                        <p:tgtEl>
                                          <p:spTgt spid="14"/>
                                        </p:tgtEl>
                                        <p:attrNameLst>
                                          <p:attrName>style.visibility</p:attrName>
                                        </p:attrNameLst>
                                      </p:cBhvr>
                                      <p:to>
                                        <p:strVal val="hidden"/>
                                      </p:to>
                                    </p:set>
                                  </p:childTnLst>
                                </p:cTn>
                              </p:par>
                              <p:par>
                                <p:cTn id="73" presetID="3" presetClass="exit" presetSubtype="10" fill="hold" grpId="0" nodeType="withEffect">
                                  <p:stCondLst>
                                    <p:cond delay="0"/>
                                  </p:stCondLst>
                                  <p:childTnLst>
                                    <p:animEffect transition="out" filter="blinds(horizontal)">
                                      <p:cBhvr>
                                        <p:cTn id="74" dur="500"/>
                                        <p:tgtEl>
                                          <p:spTgt spid="15"/>
                                        </p:tgtEl>
                                      </p:cBhvr>
                                    </p:animEffect>
                                    <p:set>
                                      <p:cBhvr>
                                        <p:cTn id="75" dur="1" fill="hold">
                                          <p:stCondLst>
                                            <p:cond delay="499"/>
                                          </p:stCondLst>
                                        </p:cTn>
                                        <p:tgtEl>
                                          <p:spTgt spid="15"/>
                                        </p:tgtEl>
                                        <p:attrNameLst>
                                          <p:attrName>style.visibility</p:attrName>
                                        </p:attrNameLst>
                                      </p:cBhvr>
                                      <p:to>
                                        <p:strVal val="hidden"/>
                                      </p:to>
                                    </p:set>
                                  </p:childTnLst>
                                </p:cTn>
                              </p:par>
                              <p:par>
                                <p:cTn id="76" presetID="3" presetClass="exit" presetSubtype="10" fill="hold" grpId="0" nodeType="withEffect">
                                  <p:stCondLst>
                                    <p:cond delay="0"/>
                                  </p:stCondLst>
                                  <p:childTnLst>
                                    <p:animEffect transition="out" filter="blinds(horizontal)">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3" presetClass="exit" presetSubtype="10" fill="hold" grpId="0" nodeType="withEffect">
                                  <p:stCondLst>
                                    <p:cond delay="0"/>
                                  </p:stCondLst>
                                  <p:childTnLst>
                                    <p:animEffect transition="out" filter="blinds(horizontal)">
                                      <p:cBhvr>
                                        <p:cTn id="80" dur="500"/>
                                        <p:tgtEl>
                                          <p:spTgt spid="18"/>
                                        </p:tgtEl>
                                      </p:cBhvr>
                                    </p:animEffect>
                                    <p:set>
                                      <p:cBhvr>
                                        <p:cTn id="81" dur="1" fill="hold">
                                          <p:stCondLst>
                                            <p:cond delay="499"/>
                                          </p:stCondLst>
                                        </p:cTn>
                                        <p:tgtEl>
                                          <p:spTgt spid="18"/>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31" presetClass="entr" presetSubtype="0" fill="hold" grpId="1" nodeType="clickEffect">
                                  <p:stCondLst>
                                    <p:cond delay="0"/>
                                  </p:stCondLst>
                                  <p:childTnLst>
                                    <p:set>
                                      <p:cBhvr>
                                        <p:cTn id="85" dur="1" fill="hold">
                                          <p:stCondLst>
                                            <p:cond delay="0"/>
                                          </p:stCondLst>
                                        </p:cTn>
                                        <p:tgtEl>
                                          <p:spTgt spid="10"/>
                                        </p:tgtEl>
                                        <p:attrNameLst>
                                          <p:attrName>style.visibility</p:attrName>
                                        </p:attrNameLst>
                                      </p:cBhvr>
                                      <p:to>
                                        <p:strVal val="visible"/>
                                      </p:to>
                                    </p:set>
                                    <p:anim calcmode="lin" valueType="num">
                                      <p:cBhvr>
                                        <p:cTn id="86" dur="1000" fill="hold"/>
                                        <p:tgtEl>
                                          <p:spTgt spid="10"/>
                                        </p:tgtEl>
                                        <p:attrNameLst>
                                          <p:attrName>ppt_w</p:attrName>
                                        </p:attrNameLst>
                                      </p:cBhvr>
                                      <p:tavLst>
                                        <p:tav tm="0">
                                          <p:val>
                                            <p:fltVal val="0"/>
                                          </p:val>
                                        </p:tav>
                                        <p:tav tm="100000">
                                          <p:val>
                                            <p:strVal val="#ppt_w"/>
                                          </p:val>
                                        </p:tav>
                                      </p:tavLst>
                                    </p:anim>
                                    <p:anim calcmode="lin" valueType="num">
                                      <p:cBhvr>
                                        <p:cTn id="87" dur="1000" fill="hold"/>
                                        <p:tgtEl>
                                          <p:spTgt spid="10"/>
                                        </p:tgtEl>
                                        <p:attrNameLst>
                                          <p:attrName>ppt_h</p:attrName>
                                        </p:attrNameLst>
                                      </p:cBhvr>
                                      <p:tavLst>
                                        <p:tav tm="0">
                                          <p:val>
                                            <p:fltVal val="0"/>
                                          </p:val>
                                        </p:tav>
                                        <p:tav tm="100000">
                                          <p:val>
                                            <p:strVal val="#ppt_h"/>
                                          </p:val>
                                        </p:tav>
                                      </p:tavLst>
                                    </p:anim>
                                    <p:anim calcmode="lin" valueType="num">
                                      <p:cBhvr>
                                        <p:cTn id="88" dur="1000" fill="hold"/>
                                        <p:tgtEl>
                                          <p:spTgt spid="10"/>
                                        </p:tgtEl>
                                        <p:attrNameLst>
                                          <p:attrName>style.rotation</p:attrName>
                                        </p:attrNameLst>
                                      </p:cBhvr>
                                      <p:tavLst>
                                        <p:tav tm="0">
                                          <p:val>
                                            <p:fltVal val="90"/>
                                          </p:val>
                                        </p:tav>
                                        <p:tav tm="100000">
                                          <p:val>
                                            <p:fltVal val="0"/>
                                          </p:val>
                                        </p:tav>
                                      </p:tavLst>
                                    </p:anim>
                                    <p:animEffect transition="in" filter="fade">
                                      <p:cBhvr>
                                        <p:cTn id="89" dur="1000"/>
                                        <p:tgtEl>
                                          <p:spTgt spid="10"/>
                                        </p:tgtEl>
                                      </p:cBhvr>
                                    </p:animEffect>
                                  </p:childTnLst>
                                </p:cTn>
                              </p:par>
                            </p:childTnLst>
                          </p:cTn>
                        </p:par>
                      </p:childTnLst>
                    </p:cTn>
                  </p:par>
                  <p:par>
                    <p:cTn id="90" fill="hold">
                      <p:stCondLst>
                        <p:cond delay="indefinite"/>
                      </p:stCondLst>
                      <p:childTnLst>
                        <p:par>
                          <p:cTn id="91" fill="hold">
                            <p:stCondLst>
                              <p:cond delay="0"/>
                            </p:stCondLst>
                            <p:childTnLst>
                              <p:par>
                                <p:cTn id="92" presetID="31" presetClass="entr" presetSubtype="0" fill="hold" grpId="1" nodeType="click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p:cTn id="94" dur="1000" fill="hold"/>
                                        <p:tgtEl>
                                          <p:spTgt spid="11"/>
                                        </p:tgtEl>
                                        <p:attrNameLst>
                                          <p:attrName>ppt_w</p:attrName>
                                        </p:attrNameLst>
                                      </p:cBhvr>
                                      <p:tavLst>
                                        <p:tav tm="0">
                                          <p:val>
                                            <p:fltVal val="0"/>
                                          </p:val>
                                        </p:tav>
                                        <p:tav tm="100000">
                                          <p:val>
                                            <p:strVal val="#ppt_w"/>
                                          </p:val>
                                        </p:tav>
                                      </p:tavLst>
                                    </p:anim>
                                    <p:anim calcmode="lin" valueType="num">
                                      <p:cBhvr>
                                        <p:cTn id="95" dur="1000" fill="hold"/>
                                        <p:tgtEl>
                                          <p:spTgt spid="11"/>
                                        </p:tgtEl>
                                        <p:attrNameLst>
                                          <p:attrName>ppt_h</p:attrName>
                                        </p:attrNameLst>
                                      </p:cBhvr>
                                      <p:tavLst>
                                        <p:tav tm="0">
                                          <p:val>
                                            <p:fltVal val="0"/>
                                          </p:val>
                                        </p:tav>
                                        <p:tav tm="100000">
                                          <p:val>
                                            <p:strVal val="#ppt_h"/>
                                          </p:val>
                                        </p:tav>
                                      </p:tavLst>
                                    </p:anim>
                                    <p:anim calcmode="lin" valueType="num">
                                      <p:cBhvr>
                                        <p:cTn id="96" dur="1000" fill="hold"/>
                                        <p:tgtEl>
                                          <p:spTgt spid="11"/>
                                        </p:tgtEl>
                                        <p:attrNameLst>
                                          <p:attrName>style.rotation</p:attrName>
                                        </p:attrNameLst>
                                      </p:cBhvr>
                                      <p:tavLst>
                                        <p:tav tm="0">
                                          <p:val>
                                            <p:fltVal val="90"/>
                                          </p:val>
                                        </p:tav>
                                        <p:tav tm="100000">
                                          <p:val>
                                            <p:fltVal val="0"/>
                                          </p:val>
                                        </p:tav>
                                      </p:tavLst>
                                    </p:anim>
                                    <p:animEffect transition="in" filter="fade">
                                      <p:cBhvr>
                                        <p:cTn id="97" dur="1000"/>
                                        <p:tgtEl>
                                          <p:spTgt spid="11"/>
                                        </p:tgtEl>
                                      </p:cBhvr>
                                    </p:animEffect>
                                  </p:childTnLst>
                                </p:cTn>
                              </p:par>
                            </p:childTnLst>
                          </p:cTn>
                        </p:par>
                      </p:childTnLst>
                    </p:cTn>
                  </p:par>
                  <p:par>
                    <p:cTn id="98" fill="hold">
                      <p:stCondLst>
                        <p:cond delay="indefinite"/>
                      </p:stCondLst>
                      <p:childTnLst>
                        <p:par>
                          <p:cTn id="99" fill="hold">
                            <p:stCondLst>
                              <p:cond delay="0"/>
                            </p:stCondLst>
                            <p:childTnLst>
                              <p:par>
                                <p:cTn id="100" presetID="31" presetClass="entr" presetSubtype="0" fill="hold" grpId="1" nodeType="clickEffect">
                                  <p:stCondLst>
                                    <p:cond delay="0"/>
                                  </p:stCondLst>
                                  <p:childTnLst>
                                    <p:set>
                                      <p:cBhvr>
                                        <p:cTn id="101" dur="1" fill="hold">
                                          <p:stCondLst>
                                            <p:cond delay="0"/>
                                          </p:stCondLst>
                                        </p:cTn>
                                        <p:tgtEl>
                                          <p:spTgt spid="12"/>
                                        </p:tgtEl>
                                        <p:attrNameLst>
                                          <p:attrName>style.visibility</p:attrName>
                                        </p:attrNameLst>
                                      </p:cBhvr>
                                      <p:to>
                                        <p:strVal val="visible"/>
                                      </p:to>
                                    </p:set>
                                    <p:anim calcmode="lin" valueType="num">
                                      <p:cBhvr>
                                        <p:cTn id="102" dur="1000" fill="hold"/>
                                        <p:tgtEl>
                                          <p:spTgt spid="12"/>
                                        </p:tgtEl>
                                        <p:attrNameLst>
                                          <p:attrName>ppt_w</p:attrName>
                                        </p:attrNameLst>
                                      </p:cBhvr>
                                      <p:tavLst>
                                        <p:tav tm="0">
                                          <p:val>
                                            <p:fltVal val="0"/>
                                          </p:val>
                                        </p:tav>
                                        <p:tav tm="100000">
                                          <p:val>
                                            <p:strVal val="#ppt_w"/>
                                          </p:val>
                                        </p:tav>
                                      </p:tavLst>
                                    </p:anim>
                                    <p:anim calcmode="lin" valueType="num">
                                      <p:cBhvr>
                                        <p:cTn id="103" dur="1000" fill="hold"/>
                                        <p:tgtEl>
                                          <p:spTgt spid="12"/>
                                        </p:tgtEl>
                                        <p:attrNameLst>
                                          <p:attrName>ppt_h</p:attrName>
                                        </p:attrNameLst>
                                      </p:cBhvr>
                                      <p:tavLst>
                                        <p:tav tm="0">
                                          <p:val>
                                            <p:fltVal val="0"/>
                                          </p:val>
                                        </p:tav>
                                        <p:tav tm="100000">
                                          <p:val>
                                            <p:strVal val="#ppt_h"/>
                                          </p:val>
                                        </p:tav>
                                      </p:tavLst>
                                    </p:anim>
                                    <p:anim calcmode="lin" valueType="num">
                                      <p:cBhvr>
                                        <p:cTn id="104" dur="1000" fill="hold"/>
                                        <p:tgtEl>
                                          <p:spTgt spid="12"/>
                                        </p:tgtEl>
                                        <p:attrNameLst>
                                          <p:attrName>style.rotation</p:attrName>
                                        </p:attrNameLst>
                                      </p:cBhvr>
                                      <p:tavLst>
                                        <p:tav tm="0">
                                          <p:val>
                                            <p:fltVal val="90"/>
                                          </p:val>
                                        </p:tav>
                                        <p:tav tm="100000">
                                          <p:val>
                                            <p:fltVal val="0"/>
                                          </p:val>
                                        </p:tav>
                                      </p:tavLst>
                                    </p:anim>
                                    <p:animEffect transition="in" filter="fade">
                                      <p:cBhvr>
                                        <p:cTn id="105" dur="1000"/>
                                        <p:tgtEl>
                                          <p:spTgt spid="12"/>
                                        </p:tgtEl>
                                      </p:cBhvr>
                                    </p:animEffect>
                                  </p:childTnLst>
                                </p:cTn>
                              </p:par>
                            </p:childTnLst>
                          </p:cTn>
                        </p:par>
                      </p:childTnLst>
                    </p:cTn>
                  </p:par>
                  <p:par>
                    <p:cTn id="106" fill="hold">
                      <p:stCondLst>
                        <p:cond delay="indefinite"/>
                      </p:stCondLst>
                      <p:childTnLst>
                        <p:par>
                          <p:cTn id="107" fill="hold">
                            <p:stCondLst>
                              <p:cond delay="0"/>
                            </p:stCondLst>
                            <p:childTnLst>
                              <p:par>
                                <p:cTn id="108" presetID="31" presetClass="entr" presetSubtype="0" fill="hold" grpId="1" nodeType="clickEffect">
                                  <p:stCondLst>
                                    <p:cond delay="0"/>
                                  </p:stCondLst>
                                  <p:childTnLst>
                                    <p:set>
                                      <p:cBhvr>
                                        <p:cTn id="109" dur="1" fill="hold">
                                          <p:stCondLst>
                                            <p:cond delay="0"/>
                                          </p:stCondLst>
                                        </p:cTn>
                                        <p:tgtEl>
                                          <p:spTgt spid="14"/>
                                        </p:tgtEl>
                                        <p:attrNameLst>
                                          <p:attrName>style.visibility</p:attrName>
                                        </p:attrNameLst>
                                      </p:cBhvr>
                                      <p:to>
                                        <p:strVal val="visible"/>
                                      </p:to>
                                    </p:set>
                                    <p:anim calcmode="lin" valueType="num">
                                      <p:cBhvr>
                                        <p:cTn id="110" dur="1000" fill="hold"/>
                                        <p:tgtEl>
                                          <p:spTgt spid="14"/>
                                        </p:tgtEl>
                                        <p:attrNameLst>
                                          <p:attrName>ppt_w</p:attrName>
                                        </p:attrNameLst>
                                      </p:cBhvr>
                                      <p:tavLst>
                                        <p:tav tm="0">
                                          <p:val>
                                            <p:fltVal val="0"/>
                                          </p:val>
                                        </p:tav>
                                        <p:tav tm="100000">
                                          <p:val>
                                            <p:strVal val="#ppt_w"/>
                                          </p:val>
                                        </p:tav>
                                      </p:tavLst>
                                    </p:anim>
                                    <p:anim calcmode="lin" valueType="num">
                                      <p:cBhvr>
                                        <p:cTn id="111" dur="1000" fill="hold"/>
                                        <p:tgtEl>
                                          <p:spTgt spid="14"/>
                                        </p:tgtEl>
                                        <p:attrNameLst>
                                          <p:attrName>ppt_h</p:attrName>
                                        </p:attrNameLst>
                                      </p:cBhvr>
                                      <p:tavLst>
                                        <p:tav tm="0">
                                          <p:val>
                                            <p:fltVal val="0"/>
                                          </p:val>
                                        </p:tav>
                                        <p:tav tm="100000">
                                          <p:val>
                                            <p:strVal val="#ppt_h"/>
                                          </p:val>
                                        </p:tav>
                                      </p:tavLst>
                                    </p:anim>
                                    <p:anim calcmode="lin" valueType="num">
                                      <p:cBhvr>
                                        <p:cTn id="112" dur="1000" fill="hold"/>
                                        <p:tgtEl>
                                          <p:spTgt spid="14"/>
                                        </p:tgtEl>
                                        <p:attrNameLst>
                                          <p:attrName>style.rotation</p:attrName>
                                        </p:attrNameLst>
                                      </p:cBhvr>
                                      <p:tavLst>
                                        <p:tav tm="0">
                                          <p:val>
                                            <p:fltVal val="90"/>
                                          </p:val>
                                        </p:tav>
                                        <p:tav tm="100000">
                                          <p:val>
                                            <p:fltVal val="0"/>
                                          </p:val>
                                        </p:tav>
                                      </p:tavLst>
                                    </p:anim>
                                    <p:animEffect transition="in" filter="fade">
                                      <p:cBhvr>
                                        <p:cTn id="113" dur="1000"/>
                                        <p:tgtEl>
                                          <p:spTgt spid="14"/>
                                        </p:tgtEl>
                                      </p:cBhvr>
                                    </p:animEffect>
                                  </p:childTnLst>
                                </p:cTn>
                              </p:par>
                            </p:childTnLst>
                          </p:cTn>
                        </p:par>
                      </p:childTnLst>
                    </p:cTn>
                  </p:par>
                  <p:par>
                    <p:cTn id="114" fill="hold">
                      <p:stCondLst>
                        <p:cond delay="indefinite"/>
                      </p:stCondLst>
                      <p:childTnLst>
                        <p:par>
                          <p:cTn id="115" fill="hold">
                            <p:stCondLst>
                              <p:cond delay="0"/>
                            </p:stCondLst>
                            <p:childTnLst>
                              <p:par>
                                <p:cTn id="116" presetID="31" presetClass="entr" presetSubtype="0" fill="hold" grpId="1" nodeType="clickEffect">
                                  <p:stCondLst>
                                    <p:cond delay="0"/>
                                  </p:stCondLst>
                                  <p:childTnLst>
                                    <p:set>
                                      <p:cBhvr>
                                        <p:cTn id="117" dur="1" fill="hold">
                                          <p:stCondLst>
                                            <p:cond delay="0"/>
                                          </p:stCondLst>
                                        </p:cTn>
                                        <p:tgtEl>
                                          <p:spTgt spid="15"/>
                                        </p:tgtEl>
                                        <p:attrNameLst>
                                          <p:attrName>style.visibility</p:attrName>
                                        </p:attrNameLst>
                                      </p:cBhvr>
                                      <p:to>
                                        <p:strVal val="visible"/>
                                      </p:to>
                                    </p:set>
                                    <p:anim calcmode="lin" valueType="num">
                                      <p:cBhvr>
                                        <p:cTn id="118" dur="1000" fill="hold"/>
                                        <p:tgtEl>
                                          <p:spTgt spid="15"/>
                                        </p:tgtEl>
                                        <p:attrNameLst>
                                          <p:attrName>ppt_w</p:attrName>
                                        </p:attrNameLst>
                                      </p:cBhvr>
                                      <p:tavLst>
                                        <p:tav tm="0">
                                          <p:val>
                                            <p:fltVal val="0"/>
                                          </p:val>
                                        </p:tav>
                                        <p:tav tm="100000">
                                          <p:val>
                                            <p:strVal val="#ppt_w"/>
                                          </p:val>
                                        </p:tav>
                                      </p:tavLst>
                                    </p:anim>
                                    <p:anim calcmode="lin" valueType="num">
                                      <p:cBhvr>
                                        <p:cTn id="119" dur="1000" fill="hold"/>
                                        <p:tgtEl>
                                          <p:spTgt spid="15"/>
                                        </p:tgtEl>
                                        <p:attrNameLst>
                                          <p:attrName>ppt_h</p:attrName>
                                        </p:attrNameLst>
                                      </p:cBhvr>
                                      <p:tavLst>
                                        <p:tav tm="0">
                                          <p:val>
                                            <p:fltVal val="0"/>
                                          </p:val>
                                        </p:tav>
                                        <p:tav tm="100000">
                                          <p:val>
                                            <p:strVal val="#ppt_h"/>
                                          </p:val>
                                        </p:tav>
                                      </p:tavLst>
                                    </p:anim>
                                    <p:anim calcmode="lin" valueType="num">
                                      <p:cBhvr>
                                        <p:cTn id="120" dur="1000" fill="hold"/>
                                        <p:tgtEl>
                                          <p:spTgt spid="15"/>
                                        </p:tgtEl>
                                        <p:attrNameLst>
                                          <p:attrName>style.rotation</p:attrName>
                                        </p:attrNameLst>
                                      </p:cBhvr>
                                      <p:tavLst>
                                        <p:tav tm="0">
                                          <p:val>
                                            <p:fltVal val="90"/>
                                          </p:val>
                                        </p:tav>
                                        <p:tav tm="100000">
                                          <p:val>
                                            <p:fltVal val="0"/>
                                          </p:val>
                                        </p:tav>
                                      </p:tavLst>
                                    </p:anim>
                                    <p:animEffect transition="in" filter="fade">
                                      <p:cBhvr>
                                        <p:cTn id="121" dur="1000"/>
                                        <p:tgtEl>
                                          <p:spTgt spid="15"/>
                                        </p:tgtEl>
                                      </p:cBhvr>
                                    </p:animEffect>
                                  </p:childTnLst>
                                </p:cTn>
                              </p:par>
                            </p:childTnLst>
                          </p:cTn>
                        </p:par>
                      </p:childTnLst>
                    </p:cTn>
                  </p:par>
                  <p:par>
                    <p:cTn id="122" fill="hold">
                      <p:stCondLst>
                        <p:cond delay="indefinite"/>
                      </p:stCondLst>
                      <p:childTnLst>
                        <p:par>
                          <p:cTn id="123" fill="hold">
                            <p:stCondLst>
                              <p:cond delay="0"/>
                            </p:stCondLst>
                            <p:childTnLst>
                              <p:par>
                                <p:cTn id="124" presetID="31" presetClass="entr" presetSubtype="0" fill="hold" grpId="1" nodeType="clickEffect">
                                  <p:stCondLst>
                                    <p:cond delay="0"/>
                                  </p:stCondLst>
                                  <p:childTnLst>
                                    <p:set>
                                      <p:cBhvr>
                                        <p:cTn id="125" dur="1" fill="hold">
                                          <p:stCondLst>
                                            <p:cond delay="0"/>
                                          </p:stCondLst>
                                        </p:cTn>
                                        <p:tgtEl>
                                          <p:spTgt spid="16"/>
                                        </p:tgtEl>
                                        <p:attrNameLst>
                                          <p:attrName>style.visibility</p:attrName>
                                        </p:attrNameLst>
                                      </p:cBhvr>
                                      <p:to>
                                        <p:strVal val="visible"/>
                                      </p:to>
                                    </p:set>
                                    <p:anim calcmode="lin" valueType="num">
                                      <p:cBhvr>
                                        <p:cTn id="126" dur="1000" fill="hold"/>
                                        <p:tgtEl>
                                          <p:spTgt spid="16"/>
                                        </p:tgtEl>
                                        <p:attrNameLst>
                                          <p:attrName>ppt_w</p:attrName>
                                        </p:attrNameLst>
                                      </p:cBhvr>
                                      <p:tavLst>
                                        <p:tav tm="0">
                                          <p:val>
                                            <p:fltVal val="0"/>
                                          </p:val>
                                        </p:tav>
                                        <p:tav tm="100000">
                                          <p:val>
                                            <p:strVal val="#ppt_w"/>
                                          </p:val>
                                        </p:tav>
                                      </p:tavLst>
                                    </p:anim>
                                    <p:anim calcmode="lin" valueType="num">
                                      <p:cBhvr>
                                        <p:cTn id="127" dur="1000" fill="hold"/>
                                        <p:tgtEl>
                                          <p:spTgt spid="16"/>
                                        </p:tgtEl>
                                        <p:attrNameLst>
                                          <p:attrName>ppt_h</p:attrName>
                                        </p:attrNameLst>
                                      </p:cBhvr>
                                      <p:tavLst>
                                        <p:tav tm="0">
                                          <p:val>
                                            <p:fltVal val="0"/>
                                          </p:val>
                                        </p:tav>
                                        <p:tav tm="100000">
                                          <p:val>
                                            <p:strVal val="#ppt_h"/>
                                          </p:val>
                                        </p:tav>
                                      </p:tavLst>
                                    </p:anim>
                                    <p:anim calcmode="lin" valueType="num">
                                      <p:cBhvr>
                                        <p:cTn id="128" dur="1000" fill="hold"/>
                                        <p:tgtEl>
                                          <p:spTgt spid="16"/>
                                        </p:tgtEl>
                                        <p:attrNameLst>
                                          <p:attrName>style.rotation</p:attrName>
                                        </p:attrNameLst>
                                      </p:cBhvr>
                                      <p:tavLst>
                                        <p:tav tm="0">
                                          <p:val>
                                            <p:fltVal val="90"/>
                                          </p:val>
                                        </p:tav>
                                        <p:tav tm="100000">
                                          <p:val>
                                            <p:fltVal val="0"/>
                                          </p:val>
                                        </p:tav>
                                      </p:tavLst>
                                    </p:anim>
                                    <p:animEffect transition="in" filter="fade">
                                      <p:cBhvr>
                                        <p:cTn id="129" dur="1000"/>
                                        <p:tgtEl>
                                          <p:spTgt spid="16"/>
                                        </p:tgtEl>
                                      </p:cBhvr>
                                    </p:animEffect>
                                  </p:childTnLst>
                                </p:cTn>
                              </p:par>
                            </p:childTnLst>
                          </p:cTn>
                        </p:par>
                      </p:childTnLst>
                    </p:cTn>
                  </p:par>
                  <p:par>
                    <p:cTn id="130" fill="hold">
                      <p:stCondLst>
                        <p:cond delay="indefinite"/>
                      </p:stCondLst>
                      <p:childTnLst>
                        <p:par>
                          <p:cTn id="131" fill="hold">
                            <p:stCondLst>
                              <p:cond delay="0"/>
                            </p:stCondLst>
                            <p:childTnLst>
                              <p:par>
                                <p:cTn id="132" presetID="31" presetClass="entr" presetSubtype="0" fill="hold" grpId="1" nodeType="clickEffect">
                                  <p:stCondLst>
                                    <p:cond delay="0"/>
                                  </p:stCondLst>
                                  <p:childTnLst>
                                    <p:set>
                                      <p:cBhvr>
                                        <p:cTn id="133" dur="1" fill="hold">
                                          <p:stCondLst>
                                            <p:cond delay="0"/>
                                          </p:stCondLst>
                                        </p:cTn>
                                        <p:tgtEl>
                                          <p:spTgt spid="18"/>
                                        </p:tgtEl>
                                        <p:attrNameLst>
                                          <p:attrName>style.visibility</p:attrName>
                                        </p:attrNameLst>
                                      </p:cBhvr>
                                      <p:to>
                                        <p:strVal val="visible"/>
                                      </p:to>
                                    </p:set>
                                    <p:anim calcmode="lin" valueType="num">
                                      <p:cBhvr>
                                        <p:cTn id="134" dur="1000" fill="hold"/>
                                        <p:tgtEl>
                                          <p:spTgt spid="18"/>
                                        </p:tgtEl>
                                        <p:attrNameLst>
                                          <p:attrName>ppt_w</p:attrName>
                                        </p:attrNameLst>
                                      </p:cBhvr>
                                      <p:tavLst>
                                        <p:tav tm="0">
                                          <p:val>
                                            <p:fltVal val="0"/>
                                          </p:val>
                                        </p:tav>
                                        <p:tav tm="100000">
                                          <p:val>
                                            <p:strVal val="#ppt_w"/>
                                          </p:val>
                                        </p:tav>
                                      </p:tavLst>
                                    </p:anim>
                                    <p:anim calcmode="lin" valueType="num">
                                      <p:cBhvr>
                                        <p:cTn id="135" dur="1000" fill="hold"/>
                                        <p:tgtEl>
                                          <p:spTgt spid="18"/>
                                        </p:tgtEl>
                                        <p:attrNameLst>
                                          <p:attrName>ppt_h</p:attrName>
                                        </p:attrNameLst>
                                      </p:cBhvr>
                                      <p:tavLst>
                                        <p:tav tm="0">
                                          <p:val>
                                            <p:fltVal val="0"/>
                                          </p:val>
                                        </p:tav>
                                        <p:tav tm="100000">
                                          <p:val>
                                            <p:strVal val="#ppt_h"/>
                                          </p:val>
                                        </p:tav>
                                      </p:tavLst>
                                    </p:anim>
                                    <p:anim calcmode="lin" valueType="num">
                                      <p:cBhvr>
                                        <p:cTn id="136" dur="1000" fill="hold"/>
                                        <p:tgtEl>
                                          <p:spTgt spid="18"/>
                                        </p:tgtEl>
                                        <p:attrNameLst>
                                          <p:attrName>style.rotation</p:attrName>
                                        </p:attrNameLst>
                                      </p:cBhvr>
                                      <p:tavLst>
                                        <p:tav tm="0">
                                          <p:val>
                                            <p:fltVal val="90"/>
                                          </p:val>
                                        </p:tav>
                                        <p:tav tm="100000">
                                          <p:val>
                                            <p:fltVal val="0"/>
                                          </p:val>
                                        </p:tav>
                                      </p:tavLst>
                                    </p:anim>
                                    <p:animEffect transition="in" filter="fade">
                                      <p:cBhvr>
                                        <p:cTn id="13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P spid="18" grpId="0"/>
      <p:bldP spid="10" grpId="1"/>
      <p:bldP spid="11" grpId="1"/>
      <p:bldP spid="12" grpId="1"/>
      <p:bldP spid="14" grpId="1"/>
      <p:bldP spid="15" grpId="1"/>
      <p:bldP spid="16" grpId="1"/>
      <p:bldP spid="1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4407535" y="159385"/>
            <a:ext cx="3660140" cy="57658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扫除词汇障碍</a:t>
            </a:r>
            <a:endParaRPr lang="zh-CN" altLang="en-US" sz="2800" b="1">
              <a:solidFill>
                <a:schemeClr val="tx1"/>
              </a:solidFill>
              <a:latin typeface="宋体" panose="02010600030101010101" pitchFamily="2" charset="-122"/>
              <a:ea typeface="宋体" panose="02010600030101010101" pitchFamily="2" charset="-122"/>
              <a:sym typeface="+mn-ea"/>
            </a:endParaRPr>
          </a:p>
        </p:txBody>
      </p:sp>
      <p:graphicFrame>
        <p:nvGraphicFramePr>
          <p:cNvPr id="6" name="表格 5"/>
          <p:cNvGraphicFramePr/>
          <p:nvPr>
            <p:custDataLst>
              <p:tags r:id="rId5"/>
            </p:custDataLst>
          </p:nvPr>
        </p:nvGraphicFramePr>
        <p:xfrm>
          <a:off x="361950" y="697230"/>
          <a:ext cx="11432540" cy="5938520"/>
        </p:xfrm>
        <a:graphic>
          <a:graphicData uri="http://schemas.openxmlformats.org/drawingml/2006/table">
            <a:tbl>
              <a:tblPr firstRow="1" bandRow="1">
                <a:tableStyleId>{5C22544A-7EE6-4342-B048-85BDC9FD1C3A}</a:tableStyleId>
              </a:tblPr>
              <a:tblGrid>
                <a:gridCol w="5716270"/>
                <a:gridCol w="5716270"/>
              </a:tblGrid>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lgn="ctr">
                        <a:buNone/>
                      </a:pPr>
                      <a:endParaRPr lang="zh-CN" altLang="en-US" sz="2800">
                        <a:solidFill>
                          <a:schemeClr val="tx1"/>
                        </a:solidFill>
                        <a:latin typeface="宋体" panose="02010600030101010101" pitchFamily="2" charset="-122"/>
                        <a:ea typeface="宋体" panose="02010600030101010101" pitchFamily="2" charset="-122"/>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r h="742315">
                <a:tc>
                  <a:txBody>
                    <a:bodyPr/>
                    <a:lstStyle/>
                    <a:p>
                      <a:pPr>
                        <a:buNone/>
                      </a:pPr>
                      <a:endParaRPr lang="zh-CN" altLang="en-US">
                        <a:solidFill>
                          <a:schemeClr val="tx1"/>
                        </a:solidFill>
                        <a:highlight>
                          <a:srgbClr val="000080"/>
                        </a:highlight>
                      </a:endParaRPr>
                    </a:p>
                  </a:txBody>
                  <a:tcPr>
                    <a:noFill/>
                  </a:tcPr>
                </a:tc>
                <a:tc>
                  <a:txBody>
                    <a:bodyPr/>
                    <a:lstStyle/>
                    <a:p>
                      <a:pPr>
                        <a:buNone/>
                      </a:pPr>
                      <a:endParaRPr lang="zh-CN" altLang="en-US">
                        <a:solidFill>
                          <a:schemeClr val="tx1"/>
                        </a:solidFill>
                        <a:highlight>
                          <a:srgbClr val="000080"/>
                        </a:highlight>
                      </a:endParaRPr>
                    </a:p>
                  </a:txBody>
                  <a:tcPr>
                    <a:noFill/>
                  </a:tcPr>
                </a:tc>
              </a:tr>
            </a:tbl>
          </a:graphicData>
        </a:graphic>
      </p:graphicFrame>
      <p:sp>
        <p:nvSpPr>
          <p:cNvPr id="4" name="文本框 3"/>
          <p:cNvSpPr txBox="1"/>
          <p:nvPr/>
        </p:nvSpPr>
        <p:spPr>
          <a:xfrm>
            <a:off x="974725" y="810260"/>
            <a:ext cx="4701540" cy="583565"/>
          </a:xfrm>
          <a:prstGeom prst="rect">
            <a:avLst/>
          </a:prstGeom>
          <a:noFill/>
        </p:spPr>
        <p:txBody>
          <a:bodyPr wrap="square" rtlCol="0">
            <a:spAutoFit/>
          </a:bodyPr>
          <a:p>
            <a:pPr algn="ctr"/>
            <a:r>
              <a:rPr lang="en-US" altLang="zh-CN" sz="3200">
                <a:latin typeface="Times New Roman" panose="02020603050405020304" charset="0"/>
                <a:cs typeface="Times New Roman" panose="02020603050405020304" charset="0"/>
              </a:rPr>
              <a:t>English</a:t>
            </a:r>
            <a:endParaRPr lang="en-US" altLang="zh-CN" sz="3200">
              <a:latin typeface="Times New Roman" panose="02020603050405020304" charset="0"/>
              <a:cs typeface="Times New Roman" panose="02020603050405020304" charset="0"/>
            </a:endParaRPr>
          </a:p>
        </p:txBody>
      </p:sp>
      <p:sp>
        <p:nvSpPr>
          <p:cNvPr id="5" name="文本框 4"/>
          <p:cNvSpPr txBox="1"/>
          <p:nvPr/>
        </p:nvSpPr>
        <p:spPr>
          <a:xfrm>
            <a:off x="6699250" y="810260"/>
            <a:ext cx="4701540" cy="583565"/>
          </a:xfrm>
          <a:prstGeom prst="rect">
            <a:avLst/>
          </a:prstGeom>
          <a:noFill/>
        </p:spPr>
        <p:txBody>
          <a:bodyPr wrap="square" rtlCol="0">
            <a:spAutoFit/>
          </a:bodyPr>
          <a:p>
            <a:pPr algn="ctr"/>
            <a:r>
              <a:rPr lang="en-US" altLang="zh-CN" sz="3200">
                <a:latin typeface="Times New Roman" panose="02020603050405020304" charset="0"/>
                <a:cs typeface="Times New Roman" panose="02020603050405020304" charset="0"/>
                <a:sym typeface="+mn-ea"/>
              </a:rPr>
              <a:t>Chinese</a:t>
            </a:r>
            <a:endParaRPr lang="en-US" altLang="zh-CN" sz="3200">
              <a:latin typeface="Times New Roman" panose="02020603050405020304" charset="0"/>
              <a:cs typeface="Times New Roman" panose="02020603050405020304" charset="0"/>
              <a:sym typeface="+mn-ea"/>
            </a:endParaRPr>
          </a:p>
        </p:txBody>
      </p:sp>
      <p:sp>
        <p:nvSpPr>
          <p:cNvPr id="10" name="文本框 9"/>
          <p:cNvSpPr txBox="1"/>
          <p:nvPr/>
        </p:nvSpPr>
        <p:spPr>
          <a:xfrm>
            <a:off x="560070" y="1541780"/>
            <a:ext cx="3736975" cy="521970"/>
          </a:xfrm>
          <a:prstGeom prst="rect">
            <a:avLst/>
          </a:prstGeom>
          <a:noFill/>
        </p:spPr>
        <p:txBody>
          <a:bodyPr wrap="square" rtlCol="0">
            <a:spAutoFit/>
          </a:bodyPr>
          <a:lstStyle/>
          <a:p>
            <a:pPr lvl="0" algn="l">
              <a:buClrTx/>
              <a:buSzTx/>
              <a:buFontTx/>
            </a:pPr>
            <a:r>
              <a:rPr lang="en-US" altLang="zh-CN" sz="2800">
                <a:latin typeface="Times New Roman" panose="02020603050405020304" charset="0"/>
                <a:cs typeface="Times New Roman" panose="02020603050405020304" charset="0"/>
                <a:sym typeface="+mn-ea"/>
              </a:rPr>
              <a:t> look on in wonder</a:t>
            </a:r>
            <a:endParaRPr lang="en-US" altLang="zh-CN" sz="2800">
              <a:latin typeface="Times New Roman" panose="02020603050405020304" charset="0"/>
              <a:cs typeface="Times New Roman" panose="02020603050405020304" charset="0"/>
              <a:sym typeface="+mn-ea"/>
            </a:endParaRPr>
          </a:p>
        </p:txBody>
      </p:sp>
      <p:sp>
        <p:nvSpPr>
          <p:cNvPr id="11" name="文本框 10"/>
          <p:cNvSpPr txBox="1"/>
          <p:nvPr/>
        </p:nvSpPr>
        <p:spPr>
          <a:xfrm>
            <a:off x="560070" y="2280920"/>
            <a:ext cx="3736975" cy="521970"/>
          </a:xfrm>
          <a:prstGeom prst="rect">
            <a:avLst/>
          </a:prstGeom>
          <a:noFill/>
        </p:spPr>
        <p:txBody>
          <a:bodyPr wrap="square" rtlCol="0">
            <a:spAutoFit/>
          </a:bodyPr>
          <a:lstStyle/>
          <a:p>
            <a:pPr lvl="0" algn="l">
              <a:buClrTx/>
              <a:buSzTx/>
              <a:buFontTx/>
            </a:pPr>
            <a:r>
              <a:rPr lang="en-US" altLang="zh-CN" sz="2800">
                <a:solidFill>
                  <a:schemeClr val="tx1"/>
                </a:solidFill>
                <a:latin typeface="Times New Roman" panose="02020603050405020304" charset="0"/>
                <a:cs typeface="Times New Roman" panose="02020603050405020304" charset="0"/>
                <a:sym typeface="+mn-ea"/>
              </a:rPr>
              <a:t>came up with </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2" name="文本框 11"/>
          <p:cNvSpPr txBox="1"/>
          <p:nvPr/>
        </p:nvSpPr>
        <p:spPr>
          <a:xfrm>
            <a:off x="560070" y="3020060"/>
            <a:ext cx="3736975" cy="521970"/>
          </a:xfrm>
          <a:prstGeom prst="rect">
            <a:avLst/>
          </a:prstGeom>
          <a:noFill/>
        </p:spPr>
        <p:txBody>
          <a:bodyPr wrap="square" rtlCol="0">
            <a:spAutoFit/>
          </a:bodyPr>
          <a:lstStyle/>
          <a:p>
            <a:r>
              <a:rPr lang="en-US" altLang="zh-CN" sz="2800">
                <a:solidFill>
                  <a:schemeClr val="tx1"/>
                </a:solidFill>
                <a:latin typeface="Times New Roman" panose="02020603050405020304" charset="0"/>
                <a:cs typeface="Times New Roman" panose="02020603050405020304" charset="0"/>
              </a:rPr>
              <a:t> strike a ... tone</a:t>
            </a:r>
            <a:endParaRPr lang="en-US" altLang="zh-CN" sz="2800">
              <a:solidFill>
                <a:schemeClr val="tx1"/>
              </a:solidFill>
              <a:latin typeface="Times New Roman" panose="02020603050405020304" charset="0"/>
              <a:cs typeface="Times New Roman" panose="02020603050405020304" charset="0"/>
            </a:endParaRPr>
          </a:p>
        </p:txBody>
      </p:sp>
      <p:sp>
        <p:nvSpPr>
          <p:cNvPr id="14" name="文本框 13"/>
          <p:cNvSpPr txBox="1"/>
          <p:nvPr/>
        </p:nvSpPr>
        <p:spPr>
          <a:xfrm>
            <a:off x="560070" y="3758565"/>
            <a:ext cx="3736975" cy="368300"/>
          </a:xfrm>
          <a:prstGeom prst="rect">
            <a:avLst/>
          </a:prstGeom>
          <a:noFill/>
        </p:spPr>
        <p:txBody>
          <a:bodyPr wrap="square" rtlCol="0">
            <a:spAutoFit/>
          </a:bodyPr>
          <a:lstStyle/>
          <a:p>
            <a:pPr lvl="0" algn="l">
              <a:buClrTx/>
              <a:buSzTx/>
              <a:buFontTx/>
            </a:pPr>
            <a:r>
              <a:rPr lang="en-US" altLang="zh-CN" sz="2800">
                <a:latin typeface="Times New Roman" panose="02020603050405020304" charset="0"/>
                <a:cs typeface="Times New Roman" panose="02020603050405020304" charset="0"/>
                <a:sym typeface="+mn-ea"/>
              </a:rPr>
              <a:t> be on board</a:t>
            </a:r>
            <a:endParaRPr lang="en-US" altLang="zh-CN" sz="2800">
              <a:latin typeface="Times New Roman" panose="02020603050405020304" charset="0"/>
              <a:cs typeface="Times New Roman" panose="02020603050405020304" charset="0"/>
              <a:sym typeface="+mn-ea"/>
            </a:endParaRPr>
          </a:p>
        </p:txBody>
      </p:sp>
      <p:sp>
        <p:nvSpPr>
          <p:cNvPr id="15" name="文本框 14"/>
          <p:cNvSpPr txBox="1"/>
          <p:nvPr/>
        </p:nvSpPr>
        <p:spPr>
          <a:xfrm>
            <a:off x="560070" y="4497070"/>
            <a:ext cx="3736975" cy="521970"/>
          </a:xfrm>
          <a:prstGeom prst="rect">
            <a:avLst/>
          </a:prstGeom>
          <a:noFill/>
        </p:spPr>
        <p:txBody>
          <a:bodyPr wrap="square" rtlCol="0">
            <a:spAutoFit/>
          </a:bodyPr>
          <a:lstStyle/>
          <a:p>
            <a:r>
              <a:rPr lang="en-US" altLang="zh-CN" sz="2800">
                <a:solidFill>
                  <a:schemeClr val="tx1"/>
                </a:solidFill>
                <a:latin typeface="Times New Roman" panose="02020603050405020304" charset="0"/>
                <a:cs typeface="Times New Roman" panose="02020603050405020304" charset="0"/>
              </a:rPr>
              <a:t> right then and there</a:t>
            </a:r>
            <a:endParaRPr lang="en-US" altLang="zh-CN" sz="2800">
              <a:solidFill>
                <a:schemeClr val="tx1"/>
              </a:solidFill>
              <a:latin typeface="Times New Roman" panose="02020603050405020304" charset="0"/>
              <a:cs typeface="Times New Roman" panose="02020603050405020304" charset="0"/>
            </a:endParaRPr>
          </a:p>
        </p:txBody>
      </p:sp>
      <p:sp>
        <p:nvSpPr>
          <p:cNvPr id="16" name="文本框 15"/>
          <p:cNvSpPr txBox="1"/>
          <p:nvPr/>
        </p:nvSpPr>
        <p:spPr>
          <a:xfrm>
            <a:off x="640080" y="5238115"/>
            <a:ext cx="3736975" cy="521970"/>
          </a:xfrm>
          <a:prstGeom prst="rect">
            <a:avLst/>
          </a:prstGeom>
          <a:noFill/>
        </p:spPr>
        <p:txBody>
          <a:bodyPr wrap="square" rtlCol="0">
            <a:spAutoFit/>
          </a:bodyPr>
          <a:lstStyle/>
          <a:p>
            <a:r>
              <a:rPr lang="en-US" altLang="zh-CN" sz="2800">
                <a:solidFill>
                  <a:schemeClr val="tx1"/>
                </a:solidFill>
                <a:latin typeface="Times New Roman" panose="02020603050405020304" charset="0"/>
                <a:cs typeface="Times New Roman" panose="02020603050405020304" charset="0"/>
              </a:rPr>
              <a:t>follow up with</a:t>
            </a:r>
            <a:endParaRPr lang="en-US" altLang="zh-CN" sz="2800">
              <a:solidFill>
                <a:schemeClr val="tx1"/>
              </a:solidFill>
              <a:latin typeface="Times New Roman" panose="02020603050405020304" charset="0"/>
              <a:cs typeface="Times New Roman" panose="02020603050405020304" charset="0"/>
            </a:endParaRPr>
          </a:p>
        </p:txBody>
      </p:sp>
      <p:sp>
        <p:nvSpPr>
          <p:cNvPr id="18" name="文本框 17"/>
          <p:cNvSpPr txBox="1"/>
          <p:nvPr/>
        </p:nvSpPr>
        <p:spPr>
          <a:xfrm>
            <a:off x="560070" y="5974715"/>
            <a:ext cx="3736975" cy="582930"/>
          </a:xfrm>
          <a:prstGeom prst="rect">
            <a:avLst/>
          </a:prstGeom>
          <a:noFill/>
        </p:spPr>
        <p:txBody>
          <a:bodyPr wrap="square" rtlCol="0">
            <a:noAutofit/>
          </a:bodyPr>
          <a:lstStyle/>
          <a:p>
            <a:pPr lvl="0" algn="l">
              <a:buClrTx/>
              <a:buSzTx/>
              <a:buFontTx/>
            </a:pPr>
            <a:r>
              <a:rPr lang="en-US" altLang="zh-CN" sz="2800">
                <a:latin typeface="Times New Roman" panose="02020603050405020304" charset="0"/>
                <a:cs typeface="Times New Roman" panose="02020603050405020304" charset="0"/>
                <a:sym typeface="+mn-ea"/>
              </a:rPr>
              <a:t> test the waters</a:t>
            </a:r>
            <a:endParaRPr lang="en-US" altLang="zh-CN" sz="2800">
              <a:latin typeface="Times New Roman" panose="02020603050405020304" charset="0"/>
              <a:cs typeface="Times New Roman" panose="02020603050405020304" charset="0"/>
              <a:sym typeface="+mn-ea"/>
            </a:endParaRPr>
          </a:p>
        </p:txBody>
      </p:sp>
      <p:grpSp>
        <p:nvGrpSpPr>
          <p:cNvPr id="30" name="组合 29"/>
          <p:cNvGrpSpPr/>
          <p:nvPr/>
        </p:nvGrpSpPr>
        <p:grpSpPr>
          <a:xfrm>
            <a:off x="6424295" y="1541780"/>
            <a:ext cx="4474845" cy="521970"/>
            <a:chOff x="7200" y="2037"/>
            <a:chExt cx="7047" cy="822"/>
          </a:xfrm>
        </p:grpSpPr>
        <p:sp>
          <p:nvSpPr>
            <p:cNvPr id="23" name="圆角矩形 22"/>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7" name="文本框 26"/>
            <p:cNvSpPr txBox="1"/>
            <p:nvPr/>
          </p:nvSpPr>
          <p:spPr>
            <a:xfrm>
              <a:off x="7313" y="2037"/>
              <a:ext cx="6934"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惊奇地看着；惊叹不已</a:t>
              </a:r>
              <a:endParaRPr lang="zh-CN" altLang="en-US" sz="2800">
                <a:latin typeface="宋体" panose="02010600030101010101" pitchFamily="2" charset="-122"/>
                <a:ea typeface="宋体" panose="02010600030101010101" pitchFamily="2" charset="-122"/>
              </a:endParaRPr>
            </a:p>
          </p:txBody>
        </p:sp>
      </p:grpSp>
      <p:grpSp>
        <p:nvGrpSpPr>
          <p:cNvPr id="19" name="组合 18"/>
          <p:cNvGrpSpPr/>
          <p:nvPr/>
        </p:nvGrpSpPr>
        <p:grpSpPr>
          <a:xfrm>
            <a:off x="6424295" y="2212975"/>
            <a:ext cx="3744595" cy="574675"/>
            <a:chOff x="7200" y="2039"/>
            <a:chExt cx="5897" cy="905"/>
          </a:xfrm>
        </p:grpSpPr>
        <p:sp>
          <p:nvSpPr>
            <p:cNvPr id="20" name="圆角矩形 19"/>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1" name="文本框 20"/>
            <p:cNvSpPr txBox="1"/>
            <p:nvPr/>
          </p:nvSpPr>
          <p:spPr>
            <a:xfrm>
              <a:off x="7313" y="2122"/>
              <a:ext cx="5623"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cs typeface="宋体" panose="02010600030101010101" pitchFamily="2" charset="-122"/>
                </a:rPr>
                <a:t>想出（主意、办法等）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pSp>
      <p:grpSp>
        <p:nvGrpSpPr>
          <p:cNvPr id="22" name="组合 21"/>
          <p:cNvGrpSpPr/>
          <p:nvPr/>
        </p:nvGrpSpPr>
        <p:grpSpPr>
          <a:xfrm>
            <a:off x="6424295" y="3046730"/>
            <a:ext cx="5690870" cy="521970"/>
            <a:chOff x="7200" y="2037"/>
            <a:chExt cx="8962" cy="822"/>
          </a:xfrm>
        </p:grpSpPr>
        <p:sp>
          <p:nvSpPr>
            <p:cNvPr id="24" name="圆角矩形 23"/>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5" name="文本框 24"/>
            <p:cNvSpPr txBox="1"/>
            <p:nvPr/>
          </p:nvSpPr>
          <p:spPr>
            <a:xfrm>
              <a:off x="7313" y="2037"/>
              <a:ext cx="8849"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摆出……的语气；采取……的口吻</a:t>
              </a:r>
              <a:endParaRPr lang="zh-CN" altLang="en-US" sz="2800">
                <a:latin typeface="宋体" panose="02010600030101010101" pitchFamily="2" charset="-122"/>
                <a:ea typeface="宋体" panose="02010600030101010101" pitchFamily="2" charset="-122"/>
              </a:endParaRPr>
            </a:p>
          </p:txBody>
        </p:sp>
      </p:grpSp>
      <p:grpSp>
        <p:nvGrpSpPr>
          <p:cNvPr id="26" name="组合 25"/>
          <p:cNvGrpSpPr/>
          <p:nvPr/>
        </p:nvGrpSpPr>
        <p:grpSpPr>
          <a:xfrm>
            <a:off x="6405880" y="3827780"/>
            <a:ext cx="3744595" cy="521970"/>
            <a:chOff x="7200" y="2037"/>
            <a:chExt cx="5897" cy="822"/>
          </a:xfrm>
        </p:grpSpPr>
        <p:sp>
          <p:nvSpPr>
            <p:cNvPr id="28" name="圆角矩形 27"/>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29" name="文本框 28"/>
            <p:cNvSpPr txBox="1"/>
            <p:nvPr/>
          </p:nvSpPr>
          <p:spPr>
            <a:xfrm>
              <a:off x="7313" y="2037"/>
              <a:ext cx="5623" cy="822"/>
            </a:xfrm>
            <a:prstGeom prst="rect">
              <a:avLst/>
            </a:prstGeom>
            <a:noFill/>
            <a:ln>
              <a:noFill/>
            </a:ln>
          </p:spPr>
          <p:txBody>
            <a:bodyPr wrap="square" rtlCol="0">
              <a:spAutoFit/>
            </a:bodyPr>
            <a:lstStyle/>
            <a:p>
              <a:pPr algn="l">
                <a:buNone/>
              </a:pPr>
              <a:r>
                <a:rPr lang="zh-CN" altLang="en-US" sz="2800">
                  <a:solidFill>
                    <a:schemeClr val="tx1"/>
                  </a:solidFill>
                  <a:latin typeface="宋体" panose="02010600030101010101" pitchFamily="2" charset="-122"/>
                  <a:ea typeface="宋体" panose="02010600030101010101" pitchFamily="2" charset="-122"/>
                </a:rPr>
                <a:t>同意；支持；合作</a:t>
              </a:r>
              <a:endParaRPr lang="zh-CN" altLang="en-US" sz="2800">
                <a:solidFill>
                  <a:schemeClr val="tx1"/>
                </a:solidFill>
                <a:latin typeface="宋体" panose="02010600030101010101" pitchFamily="2" charset="-122"/>
                <a:ea typeface="宋体" panose="02010600030101010101" pitchFamily="2" charset="-122"/>
              </a:endParaRPr>
            </a:p>
          </p:txBody>
        </p:sp>
      </p:grpSp>
      <p:grpSp>
        <p:nvGrpSpPr>
          <p:cNvPr id="31" name="组合 30"/>
          <p:cNvGrpSpPr/>
          <p:nvPr/>
        </p:nvGrpSpPr>
        <p:grpSpPr>
          <a:xfrm>
            <a:off x="6405880" y="4550410"/>
            <a:ext cx="3744595" cy="521970"/>
            <a:chOff x="7200" y="2037"/>
            <a:chExt cx="5897" cy="822"/>
          </a:xfrm>
        </p:grpSpPr>
        <p:sp>
          <p:nvSpPr>
            <p:cNvPr id="32" name="圆角矩形 31"/>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33" name="文本框 32"/>
            <p:cNvSpPr txBox="1"/>
            <p:nvPr/>
          </p:nvSpPr>
          <p:spPr>
            <a:xfrm>
              <a:off x="7313" y="2037"/>
              <a:ext cx="5623"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当场；立即</a:t>
              </a:r>
              <a:endParaRPr lang="zh-CN" altLang="en-US" sz="2800">
                <a:latin typeface="宋体" panose="02010600030101010101" pitchFamily="2" charset="-122"/>
                <a:ea typeface="宋体" panose="02010600030101010101" pitchFamily="2" charset="-122"/>
              </a:endParaRPr>
            </a:p>
          </p:txBody>
        </p:sp>
      </p:grpSp>
      <p:grpSp>
        <p:nvGrpSpPr>
          <p:cNvPr id="34" name="组合 33"/>
          <p:cNvGrpSpPr/>
          <p:nvPr/>
        </p:nvGrpSpPr>
        <p:grpSpPr>
          <a:xfrm>
            <a:off x="6389370" y="5272405"/>
            <a:ext cx="3744595" cy="521970"/>
            <a:chOff x="7200" y="2037"/>
            <a:chExt cx="5897" cy="822"/>
          </a:xfrm>
        </p:grpSpPr>
        <p:sp>
          <p:nvSpPr>
            <p:cNvPr id="35" name="圆角矩形 34"/>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36" name="文本框 35"/>
            <p:cNvSpPr txBox="1"/>
            <p:nvPr/>
          </p:nvSpPr>
          <p:spPr>
            <a:xfrm>
              <a:off x="7313" y="2037"/>
              <a:ext cx="5623"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接着做；补充；跟进</a:t>
              </a:r>
              <a:endParaRPr lang="zh-CN" altLang="en-US" sz="2800">
                <a:latin typeface="宋体" panose="02010600030101010101" pitchFamily="2" charset="-122"/>
                <a:ea typeface="宋体" panose="02010600030101010101" pitchFamily="2" charset="-122"/>
              </a:endParaRPr>
            </a:p>
          </p:txBody>
        </p:sp>
      </p:grpSp>
      <p:grpSp>
        <p:nvGrpSpPr>
          <p:cNvPr id="37" name="组合 36"/>
          <p:cNvGrpSpPr/>
          <p:nvPr/>
        </p:nvGrpSpPr>
        <p:grpSpPr>
          <a:xfrm>
            <a:off x="6379845" y="6022340"/>
            <a:ext cx="3744595" cy="521970"/>
            <a:chOff x="7200" y="2037"/>
            <a:chExt cx="5897" cy="822"/>
          </a:xfrm>
        </p:grpSpPr>
        <p:sp>
          <p:nvSpPr>
            <p:cNvPr id="38" name="圆角矩形 37"/>
            <p:cNvSpPr/>
            <p:nvPr/>
          </p:nvSpPr>
          <p:spPr>
            <a:xfrm>
              <a:off x="7200" y="2039"/>
              <a:ext cx="5897" cy="805"/>
            </a:xfrm>
            <a:prstGeom prst="roundRect">
              <a:avLst/>
            </a:prstGeom>
            <a:noFill/>
            <a:ln w="19050">
              <a:noFill/>
              <a:prstDash val="sysDash"/>
            </a:ln>
            <a:extLst>
              <a:ext uri="{909E8E84-426E-40DD-AFC4-6F175D3DCCD1}">
                <a14:hiddenFill xmlns:a14="http://schemas.microsoft.com/office/drawing/2010/main">
                  <a:solidFill>
                    <a:srgbClr val="00B0F0"/>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39" name="文本框 38"/>
            <p:cNvSpPr txBox="1"/>
            <p:nvPr/>
          </p:nvSpPr>
          <p:spPr>
            <a:xfrm>
              <a:off x="7313" y="2037"/>
              <a:ext cx="5623" cy="822"/>
            </a:xfrm>
            <a:prstGeom prst="rect">
              <a:avLst/>
            </a:prstGeom>
            <a:noFill/>
            <a:ln>
              <a:noFill/>
            </a:ln>
          </p:spPr>
          <p:txBody>
            <a:bodyPr wrap="square" rtlCol="0">
              <a:spAutoFit/>
            </a:bodyPr>
            <a:lstStyle/>
            <a:p>
              <a:pPr algn="l">
                <a:buNone/>
              </a:pPr>
              <a:r>
                <a:rPr lang="zh-CN" altLang="en-US" sz="2800">
                  <a:latin typeface="宋体" panose="02010600030101010101" pitchFamily="2" charset="-122"/>
                  <a:ea typeface="宋体" panose="02010600030101010101" pitchFamily="2" charset="-122"/>
                </a:rPr>
                <a:t>试探；试水；摸底</a:t>
              </a:r>
              <a:endParaRPr lang="zh-CN" altLang="en-US" sz="2800">
                <a:latin typeface="宋体" panose="02010600030101010101" pitchFamily="2" charset="-122"/>
                <a:ea typeface="宋体" panose="02010600030101010101" pitchFamily="2" charset="-122"/>
              </a:endParaRPr>
            </a:p>
          </p:txBody>
        </p:sp>
      </p:gr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style.rotation</p:attrName>
                                        </p:attrNameLst>
                                      </p:cBhvr>
                                      <p:tavLst>
                                        <p:tav tm="0">
                                          <p:val>
                                            <p:fltVal val="360"/>
                                          </p:val>
                                        </p:tav>
                                        <p:tav tm="100000">
                                          <p:val>
                                            <p:fltVal val="0"/>
                                          </p:val>
                                        </p:tav>
                                      </p:tavLst>
                                    </p:anim>
                                    <p:animEffect transition="in" filter="fade">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 calcmode="lin" valueType="num">
                                      <p:cBhvr>
                                        <p:cTn id="17" dur="500" fill="hold"/>
                                        <p:tgtEl>
                                          <p:spTgt spid="19"/>
                                        </p:tgtEl>
                                        <p:attrNameLst>
                                          <p:attrName>style.rotation</p:attrName>
                                        </p:attrNameLst>
                                      </p:cBhvr>
                                      <p:tavLst>
                                        <p:tav tm="0">
                                          <p:val>
                                            <p:fltVal val="360"/>
                                          </p:val>
                                        </p:tav>
                                        <p:tav tm="100000">
                                          <p:val>
                                            <p:fltVal val="0"/>
                                          </p:val>
                                        </p:tav>
                                      </p:tavLst>
                                    </p:anim>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 calcmode="lin" valueType="num">
                                      <p:cBhvr>
                                        <p:cTn id="25" dur="500" fill="hold"/>
                                        <p:tgtEl>
                                          <p:spTgt spid="22"/>
                                        </p:tgtEl>
                                        <p:attrNameLst>
                                          <p:attrName>style.rotation</p:attrName>
                                        </p:attrNameLst>
                                      </p:cBhvr>
                                      <p:tavLst>
                                        <p:tav tm="0">
                                          <p:val>
                                            <p:fltVal val="360"/>
                                          </p:val>
                                        </p:tav>
                                        <p:tav tm="100000">
                                          <p:val>
                                            <p:fltVal val="0"/>
                                          </p:val>
                                        </p:tav>
                                      </p:tavLst>
                                    </p:anim>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 calcmode="lin" valueType="num">
                                      <p:cBhvr>
                                        <p:cTn id="33" dur="500" fill="hold"/>
                                        <p:tgtEl>
                                          <p:spTgt spid="26"/>
                                        </p:tgtEl>
                                        <p:attrNameLst>
                                          <p:attrName>style.rotation</p:attrName>
                                        </p:attrNameLst>
                                      </p:cBhvr>
                                      <p:tavLst>
                                        <p:tav tm="0">
                                          <p:val>
                                            <p:fltVal val="360"/>
                                          </p:val>
                                        </p:tav>
                                        <p:tav tm="100000">
                                          <p:val>
                                            <p:fltVal val="0"/>
                                          </p:val>
                                        </p:tav>
                                      </p:tavLst>
                                    </p:anim>
                                    <p:animEffect transition="in" filter="fade">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fltVal val="0"/>
                                          </p:val>
                                        </p:tav>
                                        <p:tav tm="100000">
                                          <p:val>
                                            <p:strVal val="#ppt_w"/>
                                          </p:val>
                                        </p:tav>
                                      </p:tavLst>
                                    </p:anim>
                                    <p:anim calcmode="lin" valueType="num">
                                      <p:cBhvr>
                                        <p:cTn id="40" dur="500" fill="hold"/>
                                        <p:tgtEl>
                                          <p:spTgt spid="31"/>
                                        </p:tgtEl>
                                        <p:attrNameLst>
                                          <p:attrName>ppt_h</p:attrName>
                                        </p:attrNameLst>
                                      </p:cBhvr>
                                      <p:tavLst>
                                        <p:tav tm="0">
                                          <p:val>
                                            <p:fltVal val="0"/>
                                          </p:val>
                                        </p:tav>
                                        <p:tav tm="100000">
                                          <p:val>
                                            <p:strVal val="#ppt_h"/>
                                          </p:val>
                                        </p:tav>
                                      </p:tavLst>
                                    </p:anim>
                                    <p:anim calcmode="lin" valueType="num">
                                      <p:cBhvr>
                                        <p:cTn id="41" dur="500" fill="hold"/>
                                        <p:tgtEl>
                                          <p:spTgt spid="31"/>
                                        </p:tgtEl>
                                        <p:attrNameLst>
                                          <p:attrName>style.rotation</p:attrName>
                                        </p:attrNameLst>
                                      </p:cBhvr>
                                      <p:tavLst>
                                        <p:tav tm="0">
                                          <p:val>
                                            <p:fltVal val="360"/>
                                          </p:val>
                                        </p:tav>
                                        <p:tav tm="100000">
                                          <p:val>
                                            <p:fltVal val="0"/>
                                          </p:val>
                                        </p:tav>
                                      </p:tavLst>
                                    </p:anim>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 calcmode="lin" valueType="num">
                                      <p:cBhvr>
                                        <p:cTn id="49" dur="500" fill="hold"/>
                                        <p:tgtEl>
                                          <p:spTgt spid="34"/>
                                        </p:tgtEl>
                                        <p:attrNameLst>
                                          <p:attrName>style.rotation</p:attrName>
                                        </p:attrNameLst>
                                      </p:cBhvr>
                                      <p:tavLst>
                                        <p:tav tm="0">
                                          <p:val>
                                            <p:fltVal val="360"/>
                                          </p:val>
                                        </p:tav>
                                        <p:tav tm="100000">
                                          <p:val>
                                            <p:fltVal val="0"/>
                                          </p:val>
                                        </p:tav>
                                      </p:tavLst>
                                    </p:anim>
                                    <p:animEffect transition="in" filter="fade">
                                      <p:cBhvr>
                                        <p:cTn id="50" dur="500"/>
                                        <p:tgtEl>
                                          <p:spTgt spid="34"/>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 calcmode="lin" valueType="num">
                                      <p:cBhvr>
                                        <p:cTn id="57" dur="500" fill="hold"/>
                                        <p:tgtEl>
                                          <p:spTgt spid="37"/>
                                        </p:tgtEl>
                                        <p:attrNameLst>
                                          <p:attrName>style.rotation</p:attrName>
                                        </p:attrNameLst>
                                      </p:cBhvr>
                                      <p:tavLst>
                                        <p:tav tm="0">
                                          <p:val>
                                            <p:fltVal val="360"/>
                                          </p:val>
                                        </p:tav>
                                        <p:tav tm="100000">
                                          <p:val>
                                            <p:fltVal val="0"/>
                                          </p:val>
                                        </p:tav>
                                      </p:tavLst>
                                    </p:anim>
                                    <p:animEffect transition="in" filter="fade">
                                      <p:cBhvr>
                                        <p:cTn id="58" dur="500"/>
                                        <p:tgtEl>
                                          <p:spTgt spid="37"/>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xit" presetSubtype="10" fill="hold" grpId="0" nodeType="clickEffect">
                                  <p:stCondLst>
                                    <p:cond delay="0"/>
                                  </p:stCondLst>
                                  <p:childTnLst>
                                    <p:animEffect transition="out" filter="blinds(horizontal)">
                                      <p:cBhvr>
                                        <p:cTn id="62" dur="500"/>
                                        <p:tgtEl>
                                          <p:spTgt spid="10"/>
                                        </p:tgtEl>
                                      </p:cBhvr>
                                    </p:animEffect>
                                    <p:set>
                                      <p:cBhvr>
                                        <p:cTn id="63" dur="1" fill="hold">
                                          <p:stCondLst>
                                            <p:cond delay="499"/>
                                          </p:stCondLst>
                                        </p:cTn>
                                        <p:tgtEl>
                                          <p:spTgt spid="10"/>
                                        </p:tgtEl>
                                        <p:attrNameLst>
                                          <p:attrName>style.visibility</p:attrName>
                                        </p:attrNameLst>
                                      </p:cBhvr>
                                      <p:to>
                                        <p:strVal val="hidden"/>
                                      </p:to>
                                    </p:set>
                                  </p:childTnLst>
                                </p:cTn>
                              </p:par>
                              <p:par>
                                <p:cTn id="64" presetID="3" presetClass="exit" presetSubtype="10" fill="hold" grpId="0" nodeType="withEffect">
                                  <p:stCondLst>
                                    <p:cond delay="0"/>
                                  </p:stCondLst>
                                  <p:childTnLst>
                                    <p:animEffect transition="out" filter="blinds(horizontal)">
                                      <p:cBhvr>
                                        <p:cTn id="65" dur="500"/>
                                        <p:tgtEl>
                                          <p:spTgt spid="11"/>
                                        </p:tgtEl>
                                      </p:cBhvr>
                                    </p:animEffect>
                                    <p:set>
                                      <p:cBhvr>
                                        <p:cTn id="66" dur="1" fill="hold">
                                          <p:stCondLst>
                                            <p:cond delay="499"/>
                                          </p:stCondLst>
                                        </p:cTn>
                                        <p:tgtEl>
                                          <p:spTgt spid="11"/>
                                        </p:tgtEl>
                                        <p:attrNameLst>
                                          <p:attrName>style.visibility</p:attrName>
                                        </p:attrNameLst>
                                      </p:cBhvr>
                                      <p:to>
                                        <p:strVal val="hidden"/>
                                      </p:to>
                                    </p:set>
                                  </p:childTnLst>
                                </p:cTn>
                              </p:par>
                              <p:par>
                                <p:cTn id="67" presetID="3" presetClass="exit" presetSubtype="10" fill="hold" grpId="0" nodeType="withEffect">
                                  <p:stCondLst>
                                    <p:cond delay="0"/>
                                  </p:stCondLst>
                                  <p:childTnLst>
                                    <p:animEffect transition="out" filter="blinds(horizontal)">
                                      <p:cBhvr>
                                        <p:cTn id="68" dur="500"/>
                                        <p:tgtEl>
                                          <p:spTgt spid="12"/>
                                        </p:tgtEl>
                                      </p:cBhvr>
                                    </p:animEffect>
                                    <p:set>
                                      <p:cBhvr>
                                        <p:cTn id="69" dur="1" fill="hold">
                                          <p:stCondLst>
                                            <p:cond delay="499"/>
                                          </p:stCondLst>
                                        </p:cTn>
                                        <p:tgtEl>
                                          <p:spTgt spid="12"/>
                                        </p:tgtEl>
                                        <p:attrNameLst>
                                          <p:attrName>style.visibility</p:attrName>
                                        </p:attrNameLst>
                                      </p:cBhvr>
                                      <p:to>
                                        <p:strVal val="hidden"/>
                                      </p:to>
                                    </p:set>
                                  </p:childTnLst>
                                </p:cTn>
                              </p:par>
                              <p:par>
                                <p:cTn id="70" presetID="3" presetClass="exit" presetSubtype="10" fill="hold" grpId="0" nodeType="withEffect">
                                  <p:stCondLst>
                                    <p:cond delay="0"/>
                                  </p:stCondLst>
                                  <p:childTnLst>
                                    <p:animEffect transition="out" filter="blinds(horizontal)">
                                      <p:cBhvr>
                                        <p:cTn id="71" dur="500"/>
                                        <p:tgtEl>
                                          <p:spTgt spid="14"/>
                                        </p:tgtEl>
                                      </p:cBhvr>
                                    </p:animEffect>
                                    <p:set>
                                      <p:cBhvr>
                                        <p:cTn id="72" dur="1" fill="hold">
                                          <p:stCondLst>
                                            <p:cond delay="499"/>
                                          </p:stCondLst>
                                        </p:cTn>
                                        <p:tgtEl>
                                          <p:spTgt spid="14"/>
                                        </p:tgtEl>
                                        <p:attrNameLst>
                                          <p:attrName>style.visibility</p:attrName>
                                        </p:attrNameLst>
                                      </p:cBhvr>
                                      <p:to>
                                        <p:strVal val="hidden"/>
                                      </p:to>
                                    </p:set>
                                  </p:childTnLst>
                                </p:cTn>
                              </p:par>
                              <p:par>
                                <p:cTn id="73" presetID="3" presetClass="exit" presetSubtype="10" fill="hold" grpId="0" nodeType="withEffect">
                                  <p:stCondLst>
                                    <p:cond delay="0"/>
                                  </p:stCondLst>
                                  <p:childTnLst>
                                    <p:animEffect transition="out" filter="blinds(horizontal)">
                                      <p:cBhvr>
                                        <p:cTn id="74" dur="500"/>
                                        <p:tgtEl>
                                          <p:spTgt spid="15"/>
                                        </p:tgtEl>
                                      </p:cBhvr>
                                    </p:animEffect>
                                    <p:set>
                                      <p:cBhvr>
                                        <p:cTn id="75" dur="1" fill="hold">
                                          <p:stCondLst>
                                            <p:cond delay="499"/>
                                          </p:stCondLst>
                                        </p:cTn>
                                        <p:tgtEl>
                                          <p:spTgt spid="15"/>
                                        </p:tgtEl>
                                        <p:attrNameLst>
                                          <p:attrName>style.visibility</p:attrName>
                                        </p:attrNameLst>
                                      </p:cBhvr>
                                      <p:to>
                                        <p:strVal val="hidden"/>
                                      </p:to>
                                    </p:set>
                                  </p:childTnLst>
                                </p:cTn>
                              </p:par>
                              <p:par>
                                <p:cTn id="76" presetID="3" presetClass="exit" presetSubtype="10" fill="hold" grpId="0" nodeType="withEffect">
                                  <p:stCondLst>
                                    <p:cond delay="0"/>
                                  </p:stCondLst>
                                  <p:childTnLst>
                                    <p:animEffect transition="out" filter="blinds(horizontal)">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3" presetClass="exit" presetSubtype="10" fill="hold" grpId="0" nodeType="withEffect">
                                  <p:stCondLst>
                                    <p:cond delay="0"/>
                                  </p:stCondLst>
                                  <p:childTnLst>
                                    <p:animEffect transition="out" filter="blinds(horizontal)">
                                      <p:cBhvr>
                                        <p:cTn id="80" dur="500"/>
                                        <p:tgtEl>
                                          <p:spTgt spid="18"/>
                                        </p:tgtEl>
                                      </p:cBhvr>
                                    </p:animEffect>
                                    <p:set>
                                      <p:cBhvr>
                                        <p:cTn id="81" dur="1" fill="hold">
                                          <p:stCondLst>
                                            <p:cond delay="499"/>
                                          </p:stCondLst>
                                        </p:cTn>
                                        <p:tgtEl>
                                          <p:spTgt spid="18"/>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31" presetClass="entr" presetSubtype="0" fill="hold" grpId="1" nodeType="clickEffect">
                                  <p:stCondLst>
                                    <p:cond delay="0"/>
                                  </p:stCondLst>
                                  <p:childTnLst>
                                    <p:set>
                                      <p:cBhvr>
                                        <p:cTn id="85" dur="1" fill="hold">
                                          <p:stCondLst>
                                            <p:cond delay="0"/>
                                          </p:stCondLst>
                                        </p:cTn>
                                        <p:tgtEl>
                                          <p:spTgt spid="10"/>
                                        </p:tgtEl>
                                        <p:attrNameLst>
                                          <p:attrName>style.visibility</p:attrName>
                                        </p:attrNameLst>
                                      </p:cBhvr>
                                      <p:to>
                                        <p:strVal val="visible"/>
                                      </p:to>
                                    </p:set>
                                    <p:anim calcmode="lin" valueType="num">
                                      <p:cBhvr>
                                        <p:cTn id="86" dur="1000" fill="hold"/>
                                        <p:tgtEl>
                                          <p:spTgt spid="10"/>
                                        </p:tgtEl>
                                        <p:attrNameLst>
                                          <p:attrName>ppt_w</p:attrName>
                                        </p:attrNameLst>
                                      </p:cBhvr>
                                      <p:tavLst>
                                        <p:tav tm="0">
                                          <p:val>
                                            <p:fltVal val="0"/>
                                          </p:val>
                                        </p:tav>
                                        <p:tav tm="100000">
                                          <p:val>
                                            <p:strVal val="#ppt_w"/>
                                          </p:val>
                                        </p:tav>
                                      </p:tavLst>
                                    </p:anim>
                                    <p:anim calcmode="lin" valueType="num">
                                      <p:cBhvr>
                                        <p:cTn id="87" dur="1000" fill="hold"/>
                                        <p:tgtEl>
                                          <p:spTgt spid="10"/>
                                        </p:tgtEl>
                                        <p:attrNameLst>
                                          <p:attrName>ppt_h</p:attrName>
                                        </p:attrNameLst>
                                      </p:cBhvr>
                                      <p:tavLst>
                                        <p:tav tm="0">
                                          <p:val>
                                            <p:fltVal val="0"/>
                                          </p:val>
                                        </p:tav>
                                        <p:tav tm="100000">
                                          <p:val>
                                            <p:strVal val="#ppt_h"/>
                                          </p:val>
                                        </p:tav>
                                      </p:tavLst>
                                    </p:anim>
                                    <p:anim calcmode="lin" valueType="num">
                                      <p:cBhvr>
                                        <p:cTn id="88" dur="1000" fill="hold"/>
                                        <p:tgtEl>
                                          <p:spTgt spid="10"/>
                                        </p:tgtEl>
                                        <p:attrNameLst>
                                          <p:attrName>style.rotation</p:attrName>
                                        </p:attrNameLst>
                                      </p:cBhvr>
                                      <p:tavLst>
                                        <p:tav tm="0">
                                          <p:val>
                                            <p:fltVal val="90"/>
                                          </p:val>
                                        </p:tav>
                                        <p:tav tm="100000">
                                          <p:val>
                                            <p:fltVal val="0"/>
                                          </p:val>
                                        </p:tav>
                                      </p:tavLst>
                                    </p:anim>
                                    <p:animEffect transition="in" filter="fade">
                                      <p:cBhvr>
                                        <p:cTn id="89" dur="1000"/>
                                        <p:tgtEl>
                                          <p:spTgt spid="10"/>
                                        </p:tgtEl>
                                      </p:cBhvr>
                                    </p:animEffect>
                                  </p:childTnLst>
                                </p:cTn>
                              </p:par>
                            </p:childTnLst>
                          </p:cTn>
                        </p:par>
                      </p:childTnLst>
                    </p:cTn>
                  </p:par>
                  <p:par>
                    <p:cTn id="90" fill="hold">
                      <p:stCondLst>
                        <p:cond delay="indefinite"/>
                      </p:stCondLst>
                      <p:childTnLst>
                        <p:par>
                          <p:cTn id="91" fill="hold">
                            <p:stCondLst>
                              <p:cond delay="0"/>
                            </p:stCondLst>
                            <p:childTnLst>
                              <p:par>
                                <p:cTn id="92" presetID="31" presetClass="entr" presetSubtype="0" fill="hold" grpId="1" nodeType="click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p:cTn id="94" dur="1000" fill="hold"/>
                                        <p:tgtEl>
                                          <p:spTgt spid="11"/>
                                        </p:tgtEl>
                                        <p:attrNameLst>
                                          <p:attrName>ppt_w</p:attrName>
                                        </p:attrNameLst>
                                      </p:cBhvr>
                                      <p:tavLst>
                                        <p:tav tm="0">
                                          <p:val>
                                            <p:fltVal val="0"/>
                                          </p:val>
                                        </p:tav>
                                        <p:tav tm="100000">
                                          <p:val>
                                            <p:strVal val="#ppt_w"/>
                                          </p:val>
                                        </p:tav>
                                      </p:tavLst>
                                    </p:anim>
                                    <p:anim calcmode="lin" valueType="num">
                                      <p:cBhvr>
                                        <p:cTn id="95" dur="1000" fill="hold"/>
                                        <p:tgtEl>
                                          <p:spTgt spid="11"/>
                                        </p:tgtEl>
                                        <p:attrNameLst>
                                          <p:attrName>ppt_h</p:attrName>
                                        </p:attrNameLst>
                                      </p:cBhvr>
                                      <p:tavLst>
                                        <p:tav tm="0">
                                          <p:val>
                                            <p:fltVal val="0"/>
                                          </p:val>
                                        </p:tav>
                                        <p:tav tm="100000">
                                          <p:val>
                                            <p:strVal val="#ppt_h"/>
                                          </p:val>
                                        </p:tav>
                                      </p:tavLst>
                                    </p:anim>
                                    <p:anim calcmode="lin" valueType="num">
                                      <p:cBhvr>
                                        <p:cTn id="96" dur="1000" fill="hold"/>
                                        <p:tgtEl>
                                          <p:spTgt spid="11"/>
                                        </p:tgtEl>
                                        <p:attrNameLst>
                                          <p:attrName>style.rotation</p:attrName>
                                        </p:attrNameLst>
                                      </p:cBhvr>
                                      <p:tavLst>
                                        <p:tav tm="0">
                                          <p:val>
                                            <p:fltVal val="90"/>
                                          </p:val>
                                        </p:tav>
                                        <p:tav tm="100000">
                                          <p:val>
                                            <p:fltVal val="0"/>
                                          </p:val>
                                        </p:tav>
                                      </p:tavLst>
                                    </p:anim>
                                    <p:animEffect transition="in" filter="fade">
                                      <p:cBhvr>
                                        <p:cTn id="97" dur="1000"/>
                                        <p:tgtEl>
                                          <p:spTgt spid="11"/>
                                        </p:tgtEl>
                                      </p:cBhvr>
                                    </p:animEffect>
                                  </p:childTnLst>
                                </p:cTn>
                              </p:par>
                            </p:childTnLst>
                          </p:cTn>
                        </p:par>
                      </p:childTnLst>
                    </p:cTn>
                  </p:par>
                  <p:par>
                    <p:cTn id="98" fill="hold">
                      <p:stCondLst>
                        <p:cond delay="indefinite"/>
                      </p:stCondLst>
                      <p:childTnLst>
                        <p:par>
                          <p:cTn id="99" fill="hold">
                            <p:stCondLst>
                              <p:cond delay="0"/>
                            </p:stCondLst>
                            <p:childTnLst>
                              <p:par>
                                <p:cTn id="100" presetID="31" presetClass="entr" presetSubtype="0" fill="hold" grpId="1" nodeType="clickEffect">
                                  <p:stCondLst>
                                    <p:cond delay="0"/>
                                  </p:stCondLst>
                                  <p:childTnLst>
                                    <p:set>
                                      <p:cBhvr>
                                        <p:cTn id="101" dur="1" fill="hold">
                                          <p:stCondLst>
                                            <p:cond delay="0"/>
                                          </p:stCondLst>
                                        </p:cTn>
                                        <p:tgtEl>
                                          <p:spTgt spid="12"/>
                                        </p:tgtEl>
                                        <p:attrNameLst>
                                          <p:attrName>style.visibility</p:attrName>
                                        </p:attrNameLst>
                                      </p:cBhvr>
                                      <p:to>
                                        <p:strVal val="visible"/>
                                      </p:to>
                                    </p:set>
                                    <p:anim calcmode="lin" valueType="num">
                                      <p:cBhvr>
                                        <p:cTn id="102" dur="1000" fill="hold"/>
                                        <p:tgtEl>
                                          <p:spTgt spid="12"/>
                                        </p:tgtEl>
                                        <p:attrNameLst>
                                          <p:attrName>ppt_w</p:attrName>
                                        </p:attrNameLst>
                                      </p:cBhvr>
                                      <p:tavLst>
                                        <p:tav tm="0">
                                          <p:val>
                                            <p:fltVal val="0"/>
                                          </p:val>
                                        </p:tav>
                                        <p:tav tm="100000">
                                          <p:val>
                                            <p:strVal val="#ppt_w"/>
                                          </p:val>
                                        </p:tav>
                                      </p:tavLst>
                                    </p:anim>
                                    <p:anim calcmode="lin" valueType="num">
                                      <p:cBhvr>
                                        <p:cTn id="103" dur="1000" fill="hold"/>
                                        <p:tgtEl>
                                          <p:spTgt spid="12"/>
                                        </p:tgtEl>
                                        <p:attrNameLst>
                                          <p:attrName>ppt_h</p:attrName>
                                        </p:attrNameLst>
                                      </p:cBhvr>
                                      <p:tavLst>
                                        <p:tav tm="0">
                                          <p:val>
                                            <p:fltVal val="0"/>
                                          </p:val>
                                        </p:tav>
                                        <p:tav tm="100000">
                                          <p:val>
                                            <p:strVal val="#ppt_h"/>
                                          </p:val>
                                        </p:tav>
                                      </p:tavLst>
                                    </p:anim>
                                    <p:anim calcmode="lin" valueType="num">
                                      <p:cBhvr>
                                        <p:cTn id="104" dur="1000" fill="hold"/>
                                        <p:tgtEl>
                                          <p:spTgt spid="12"/>
                                        </p:tgtEl>
                                        <p:attrNameLst>
                                          <p:attrName>style.rotation</p:attrName>
                                        </p:attrNameLst>
                                      </p:cBhvr>
                                      <p:tavLst>
                                        <p:tav tm="0">
                                          <p:val>
                                            <p:fltVal val="90"/>
                                          </p:val>
                                        </p:tav>
                                        <p:tav tm="100000">
                                          <p:val>
                                            <p:fltVal val="0"/>
                                          </p:val>
                                        </p:tav>
                                      </p:tavLst>
                                    </p:anim>
                                    <p:animEffect transition="in" filter="fade">
                                      <p:cBhvr>
                                        <p:cTn id="105" dur="1000"/>
                                        <p:tgtEl>
                                          <p:spTgt spid="12"/>
                                        </p:tgtEl>
                                      </p:cBhvr>
                                    </p:animEffect>
                                  </p:childTnLst>
                                </p:cTn>
                              </p:par>
                            </p:childTnLst>
                          </p:cTn>
                        </p:par>
                      </p:childTnLst>
                    </p:cTn>
                  </p:par>
                  <p:par>
                    <p:cTn id="106" fill="hold">
                      <p:stCondLst>
                        <p:cond delay="indefinite"/>
                      </p:stCondLst>
                      <p:childTnLst>
                        <p:par>
                          <p:cTn id="107" fill="hold">
                            <p:stCondLst>
                              <p:cond delay="0"/>
                            </p:stCondLst>
                            <p:childTnLst>
                              <p:par>
                                <p:cTn id="108" presetID="31" presetClass="entr" presetSubtype="0" fill="hold" grpId="1" nodeType="clickEffect">
                                  <p:stCondLst>
                                    <p:cond delay="0"/>
                                  </p:stCondLst>
                                  <p:childTnLst>
                                    <p:set>
                                      <p:cBhvr>
                                        <p:cTn id="109" dur="1" fill="hold">
                                          <p:stCondLst>
                                            <p:cond delay="0"/>
                                          </p:stCondLst>
                                        </p:cTn>
                                        <p:tgtEl>
                                          <p:spTgt spid="14"/>
                                        </p:tgtEl>
                                        <p:attrNameLst>
                                          <p:attrName>style.visibility</p:attrName>
                                        </p:attrNameLst>
                                      </p:cBhvr>
                                      <p:to>
                                        <p:strVal val="visible"/>
                                      </p:to>
                                    </p:set>
                                    <p:anim calcmode="lin" valueType="num">
                                      <p:cBhvr>
                                        <p:cTn id="110" dur="1000" fill="hold"/>
                                        <p:tgtEl>
                                          <p:spTgt spid="14"/>
                                        </p:tgtEl>
                                        <p:attrNameLst>
                                          <p:attrName>ppt_w</p:attrName>
                                        </p:attrNameLst>
                                      </p:cBhvr>
                                      <p:tavLst>
                                        <p:tav tm="0">
                                          <p:val>
                                            <p:fltVal val="0"/>
                                          </p:val>
                                        </p:tav>
                                        <p:tav tm="100000">
                                          <p:val>
                                            <p:strVal val="#ppt_w"/>
                                          </p:val>
                                        </p:tav>
                                      </p:tavLst>
                                    </p:anim>
                                    <p:anim calcmode="lin" valueType="num">
                                      <p:cBhvr>
                                        <p:cTn id="111" dur="1000" fill="hold"/>
                                        <p:tgtEl>
                                          <p:spTgt spid="14"/>
                                        </p:tgtEl>
                                        <p:attrNameLst>
                                          <p:attrName>ppt_h</p:attrName>
                                        </p:attrNameLst>
                                      </p:cBhvr>
                                      <p:tavLst>
                                        <p:tav tm="0">
                                          <p:val>
                                            <p:fltVal val="0"/>
                                          </p:val>
                                        </p:tav>
                                        <p:tav tm="100000">
                                          <p:val>
                                            <p:strVal val="#ppt_h"/>
                                          </p:val>
                                        </p:tav>
                                      </p:tavLst>
                                    </p:anim>
                                    <p:anim calcmode="lin" valueType="num">
                                      <p:cBhvr>
                                        <p:cTn id="112" dur="1000" fill="hold"/>
                                        <p:tgtEl>
                                          <p:spTgt spid="14"/>
                                        </p:tgtEl>
                                        <p:attrNameLst>
                                          <p:attrName>style.rotation</p:attrName>
                                        </p:attrNameLst>
                                      </p:cBhvr>
                                      <p:tavLst>
                                        <p:tav tm="0">
                                          <p:val>
                                            <p:fltVal val="90"/>
                                          </p:val>
                                        </p:tav>
                                        <p:tav tm="100000">
                                          <p:val>
                                            <p:fltVal val="0"/>
                                          </p:val>
                                        </p:tav>
                                      </p:tavLst>
                                    </p:anim>
                                    <p:animEffect transition="in" filter="fade">
                                      <p:cBhvr>
                                        <p:cTn id="113" dur="1000"/>
                                        <p:tgtEl>
                                          <p:spTgt spid="14"/>
                                        </p:tgtEl>
                                      </p:cBhvr>
                                    </p:animEffect>
                                  </p:childTnLst>
                                </p:cTn>
                              </p:par>
                            </p:childTnLst>
                          </p:cTn>
                        </p:par>
                      </p:childTnLst>
                    </p:cTn>
                  </p:par>
                  <p:par>
                    <p:cTn id="114" fill="hold">
                      <p:stCondLst>
                        <p:cond delay="indefinite"/>
                      </p:stCondLst>
                      <p:childTnLst>
                        <p:par>
                          <p:cTn id="115" fill="hold">
                            <p:stCondLst>
                              <p:cond delay="0"/>
                            </p:stCondLst>
                            <p:childTnLst>
                              <p:par>
                                <p:cTn id="116" presetID="31" presetClass="entr" presetSubtype="0" fill="hold" grpId="1" nodeType="clickEffect">
                                  <p:stCondLst>
                                    <p:cond delay="0"/>
                                  </p:stCondLst>
                                  <p:childTnLst>
                                    <p:set>
                                      <p:cBhvr>
                                        <p:cTn id="117" dur="1" fill="hold">
                                          <p:stCondLst>
                                            <p:cond delay="0"/>
                                          </p:stCondLst>
                                        </p:cTn>
                                        <p:tgtEl>
                                          <p:spTgt spid="15"/>
                                        </p:tgtEl>
                                        <p:attrNameLst>
                                          <p:attrName>style.visibility</p:attrName>
                                        </p:attrNameLst>
                                      </p:cBhvr>
                                      <p:to>
                                        <p:strVal val="visible"/>
                                      </p:to>
                                    </p:set>
                                    <p:anim calcmode="lin" valueType="num">
                                      <p:cBhvr>
                                        <p:cTn id="118" dur="1000" fill="hold"/>
                                        <p:tgtEl>
                                          <p:spTgt spid="15"/>
                                        </p:tgtEl>
                                        <p:attrNameLst>
                                          <p:attrName>ppt_w</p:attrName>
                                        </p:attrNameLst>
                                      </p:cBhvr>
                                      <p:tavLst>
                                        <p:tav tm="0">
                                          <p:val>
                                            <p:fltVal val="0"/>
                                          </p:val>
                                        </p:tav>
                                        <p:tav tm="100000">
                                          <p:val>
                                            <p:strVal val="#ppt_w"/>
                                          </p:val>
                                        </p:tav>
                                      </p:tavLst>
                                    </p:anim>
                                    <p:anim calcmode="lin" valueType="num">
                                      <p:cBhvr>
                                        <p:cTn id="119" dur="1000" fill="hold"/>
                                        <p:tgtEl>
                                          <p:spTgt spid="15"/>
                                        </p:tgtEl>
                                        <p:attrNameLst>
                                          <p:attrName>ppt_h</p:attrName>
                                        </p:attrNameLst>
                                      </p:cBhvr>
                                      <p:tavLst>
                                        <p:tav tm="0">
                                          <p:val>
                                            <p:fltVal val="0"/>
                                          </p:val>
                                        </p:tav>
                                        <p:tav tm="100000">
                                          <p:val>
                                            <p:strVal val="#ppt_h"/>
                                          </p:val>
                                        </p:tav>
                                      </p:tavLst>
                                    </p:anim>
                                    <p:anim calcmode="lin" valueType="num">
                                      <p:cBhvr>
                                        <p:cTn id="120" dur="1000" fill="hold"/>
                                        <p:tgtEl>
                                          <p:spTgt spid="15"/>
                                        </p:tgtEl>
                                        <p:attrNameLst>
                                          <p:attrName>style.rotation</p:attrName>
                                        </p:attrNameLst>
                                      </p:cBhvr>
                                      <p:tavLst>
                                        <p:tav tm="0">
                                          <p:val>
                                            <p:fltVal val="90"/>
                                          </p:val>
                                        </p:tav>
                                        <p:tav tm="100000">
                                          <p:val>
                                            <p:fltVal val="0"/>
                                          </p:val>
                                        </p:tav>
                                      </p:tavLst>
                                    </p:anim>
                                    <p:animEffect transition="in" filter="fade">
                                      <p:cBhvr>
                                        <p:cTn id="121" dur="1000"/>
                                        <p:tgtEl>
                                          <p:spTgt spid="15"/>
                                        </p:tgtEl>
                                      </p:cBhvr>
                                    </p:animEffect>
                                  </p:childTnLst>
                                </p:cTn>
                              </p:par>
                            </p:childTnLst>
                          </p:cTn>
                        </p:par>
                      </p:childTnLst>
                    </p:cTn>
                  </p:par>
                  <p:par>
                    <p:cTn id="122" fill="hold">
                      <p:stCondLst>
                        <p:cond delay="indefinite"/>
                      </p:stCondLst>
                      <p:childTnLst>
                        <p:par>
                          <p:cTn id="123" fill="hold">
                            <p:stCondLst>
                              <p:cond delay="0"/>
                            </p:stCondLst>
                            <p:childTnLst>
                              <p:par>
                                <p:cTn id="124" presetID="31" presetClass="entr" presetSubtype="0" fill="hold" grpId="1" nodeType="clickEffect">
                                  <p:stCondLst>
                                    <p:cond delay="0"/>
                                  </p:stCondLst>
                                  <p:childTnLst>
                                    <p:set>
                                      <p:cBhvr>
                                        <p:cTn id="125" dur="1" fill="hold">
                                          <p:stCondLst>
                                            <p:cond delay="0"/>
                                          </p:stCondLst>
                                        </p:cTn>
                                        <p:tgtEl>
                                          <p:spTgt spid="16"/>
                                        </p:tgtEl>
                                        <p:attrNameLst>
                                          <p:attrName>style.visibility</p:attrName>
                                        </p:attrNameLst>
                                      </p:cBhvr>
                                      <p:to>
                                        <p:strVal val="visible"/>
                                      </p:to>
                                    </p:set>
                                    <p:anim calcmode="lin" valueType="num">
                                      <p:cBhvr>
                                        <p:cTn id="126" dur="1000" fill="hold"/>
                                        <p:tgtEl>
                                          <p:spTgt spid="16"/>
                                        </p:tgtEl>
                                        <p:attrNameLst>
                                          <p:attrName>ppt_w</p:attrName>
                                        </p:attrNameLst>
                                      </p:cBhvr>
                                      <p:tavLst>
                                        <p:tav tm="0">
                                          <p:val>
                                            <p:fltVal val="0"/>
                                          </p:val>
                                        </p:tav>
                                        <p:tav tm="100000">
                                          <p:val>
                                            <p:strVal val="#ppt_w"/>
                                          </p:val>
                                        </p:tav>
                                      </p:tavLst>
                                    </p:anim>
                                    <p:anim calcmode="lin" valueType="num">
                                      <p:cBhvr>
                                        <p:cTn id="127" dur="1000" fill="hold"/>
                                        <p:tgtEl>
                                          <p:spTgt spid="16"/>
                                        </p:tgtEl>
                                        <p:attrNameLst>
                                          <p:attrName>ppt_h</p:attrName>
                                        </p:attrNameLst>
                                      </p:cBhvr>
                                      <p:tavLst>
                                        <p:tav tm="0">
                                          <p:val>
                                            <p:fltVal val="0"/>
                                          </p:val>
                                        </p:tav>
                                        <p:tav tm="100000">
                                          <p:val>
                                            <p:strVal val="#ppt_h"/>
                                          </p:val>
                                        </p:tav>
                                      </p:tavLst>
                                    </p:anim>
                                    <p:anim calcmode="lin" valueType="num">
                                      <p:cBhvr>
                                        <p:cTn id="128" dur="1000" fill="hold"/>
                                        <p:tgtEl>
                                          <p:spTgt spid="16"/>
                                        </p:tgtEl>
                                        <p:attrNameLst>
                                          <p:attrName>style.rotation</p:attrName>
                                        </p:attrNameLst>
                                      </p:cBhvr>
                                      <p:tavLst>
                                        <p:tav tm="0">
                                          <p:val>
                                            <p:fltVal val="90"/>
                                          </p:val>
                                        </p:tav>
                                        <p:tav tm="100000">
                                          <p:val>
                                            <p:fltVal val="0"/>
                                          </p:val>
                                        </p:tav>
                                      </p:tavLst>
                                    </p:anim>
                                    <p:animEffect transition="in" filter="fade">
                                      <p:cBhvr>
                                        <p:cTn id="129" dur="1000"/>
                                        <p:tgtEl>
                                          <p:spTgt spid="16"/>
                                        </p:tgtEl>
                                      </p:cBhvr>
                                    </p:animEffect>
                                  </p:childTnLst>
                                </p:cTn>
                              </p:par>
                            </p:childTnLst>
                          </p:cTn>
                        </p:par>
                      </p:childTnLst>
                    </p:cTn>
                  </p:par>
                  <p:par>
                    <p:cTn id="130" fill="hold">
                      <p:stCondLst>
                        <p:cond delay="indefinite"/>
                      </p:stCondLst>
                      <p:childTnLst>
                        <p:par>
                          <p:cTn id="131" fill="hold">
                            <p:stCondLst>
                              <p:cond delay="0"/>
                            </p:stCondLst>
                            <p:childTnLst>
                              <p:par>
                                <p:cTn id="132" presetID="31" presetClass="entr" presetSubtype="0" fill="hold" grpId="1" nodeType="clickEffect">
                                  <p:stCondLst>
                                    <p:cond delay="0"/>
                                  </p:stCondLst>
                                  <p:childTnLst>
                                    <p:set>
                                      <p:cBhvr>
                                        <p:cTn id="133" dur="1" fill="hold">
                                          <p:stCondLst>
                                            <p:cond delay="0"/>
                                          </p:stCondLst>
                                        </p:cTn>
                                        <p:tgtEl>
                                          <p:spTgt spid="18"/>
                                        </p:tgtEl>
                                        <p:attrNameLst>
                                          <p:attrName>style.visibility</p:attrName>
                                        </p:attrNameLst>
                                      </p:cBhvr>
                                      <p:to>
                                        <p:strVal val="visible"/>
                                      </p:to>
                                    </p:set>
                                    <p:anim calcmode="lin" valueType="num">
                                      <p:cBhvr>
                                        <p:cTn id="134" dur="1000" fill="hold"/>
                                        <p:tgtEl>
                                          <p:spTgt spid="18"/>
                                        </p:tgtEl>
                                        <p:attrNameLst>
                                          <p:attrName>ppt_w</p:attrName>
                                        </p:attrNameLst>
                                      </p:cBhvr>
                                      <p:tavLst>
                                        <p:tav tm="0">
                                          <p:val>
                                            <p:fltVal val="0"/>
                                          </p:val>
                                        </p:tav>
                                        <p:tav tm="100000">
                                          <p:val>
                                            <p:strVal val="#ppt_w"/>
                                          </p:val>
                                        </p:tav>
                                      </p:tavLst>
                                    </p:anim>
                                    <p:anim calcmode="lin" valueType="num">
                                      <p:cBhvr>
                                        <p:cTn id="135" dur="1000" fill="hold"/>
                                        <p:tgtEl>
                                          <p:spTgt spid="18"/>
                                        </p:tgtEl>
                                        <p:attrNameLst>
                                          <p:attrName>ppt_h</p:attrName>
                                        </p:attrNameLst>
                                      </p:cBhvr>
                                      <p:tavLst>
                                        <p:tav tm="0">
                                          <p:val>
                                            <p:fltVal val="0"/>
                                          </p:val>
                                        </p:tav>
                                        <p:tav tm="100000">
                                          <p:val>
                                            <p:strVal val="#ppt_h"/>
                                          </p:val>
                                        </p:tav>
                                      </p:tavLst>
                                    </p:anim>
                                    <p:anim calcmode="lin" valueType="num">
                                      <p:cBhvr>
                                        <p:cTn id="136" dur="1000" fill="hold"/>
                                        <p:tgtEl>
                                          <p:spTgt spid="18"/>
                                        </p:tgtEl>
                                        <p:attrNameLst>
                                          <p:attrName>style.rotation</p:attrName>
                                        </p:attrNameLst>
                                      </p:cBhvr>
                                      <p:tavLst>
                                        <p:tav tm="0">
                                          <p:val>
                                            <p:fltVal val="90"/>
                                          </p:val>
                                        </p:tav>
                                        <p:tav tm="100000">
                                          <p:val>
                                            <p:fltVal val="0"/>
                                          </p:val>
                                        </p:tav>
                                      </p:tavLst>
                                    </p:anim>
                                    <p:animEffect transition="in" filter="fade">
                                      <p:cBhvr>
                                        <p:cTn id="13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P spid="18" grpId="0"/>
      <p:bldP spid="10" grpId="1"/>
      <p:bldP spid="11" grpId="1"/>
      <p:bldP spid="12" grpId="1"/>
      <p:bldP spid="14" grpId="1"/>
      <p:bldP spid="15" grpId="1"/>
      <p:bldP spid="16" grpId="1"/>
      <p:bldP spid="1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3183255" y="160020"/>
            <a:ext cx="6068060" cy="57658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What is the theme of this text?</a:t>
            </a:r>
            <a:endPar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4" name="文本框 3"/>
          <p:cNvSpPr txBox="1"/>
          <p:nvPr/>
        </p:nvSpPr>
        <p:spPr>
          <a:xfrm>
            <a:off x="406400" y="984885"/>
            <a:ext cx="11379200" cy="521970"/>
          </a:xfrm>
          <a:prstGeom prst="rect">
            <a:avLst/>
          </a:prstGeom>
          <a:noFill/>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A. Strict rules always work better than gentle ways in classroom management.</a:t>
            </a:r>
            <a:endParaRPr lang="zh-CN" altLang="en-US" sz="2800">
              <a:latin typeface="Times New Roman" panose="02020603050405020304" charset="0"/>
              <a:cs typeface="Times New Roman" panose="02020603050405020304" charset="0"/>
            </a:endParaRPr>
          </a:p>
        </p:txBody>
      </p:sp>
      <p:sp>
        <p:nvSpPr>
          <p:cNvPr id="5" name="文本框 4"/>
          <p:cNvSpPr txBox="1"/>
          <p:nvPr/>
        </p:nvSpPr>
        <p:spPr>
          <a:xfrm>
            <a:off x="406400" y="1821815"/>
            <a:ext cx="11379200" cy="953135"/>
          </a:xfrm>
          <a:prstGeom prst="rect">
            <a:avLst/>
          </a:prstGeom>
          <a:noFill/>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B. A gentle, thoughtful way of discipline beats harsh or careless classroom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management.</a:t>
            </a:r>
            <a:endParaRPr lang="en-US" altLang="zh-CN" sz="2800">
              <a:latin typeface="Times New Roman" panose="02020603050405020304" charset="0"/>
              <a:cs typeface="Times New Roman" panose="02020603050405020304" charset="0"/>
            </a:endParaRPr>
          </a:p>
        </p:txBody>
      </p:sp>
      <p:sp>
        <p:nvSpPr>
          <p:cNvPr id="6" name="文本框 5"/>
          <p:cNvSpPr txBox="1"/>
          <p:nvPr/>
        </p:nvSpPr>
        <p:spPr>
          <a:xfrm>
            <a:off x="403860" y="3168015"/>
            <a:ext cx="11379200" cy="521970"/>
          </a:xfrm>
          <a:prstGeom prst="rect">
            <a:avLst/>
          </a:prstGeom>
          <a:noFill/>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C. Students should never be allowed to use mobile phones during class.</a:t>
            </a:r>
            <a:endParaRPr lang="en-US" altLang="zh-CN" sz="2800">
              <a:latin typeface="Times New Roman" panose="02020603050405020304" charset="0"/>
              <a:cs typeface="Times New Roman" panose="02020603050405020304" charset="0"/>
            </a:endParaRPr>
          </a:p>
        </p:txBody>
      </p:sp>
      <p:sp>
        <p:nvSpPr>
          <p:cNvPr id="7" name="文本框 6"/>
          <p:cNvSpPr txBox="1"/>
          <p:nvPr/>
        </p:nvSpPr>
        <p:spPr>
          <a:xfrm>
            <a:off x="404495" y="4056380"/>
            <a:ext cx="11379200" cy="521970"/>
          </a:xfrm>
          <a:prstGeom prst="rect">
            <a:avLst/>
          </a:prstGeom>
          <a:noFill/>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spAutoFit/>
          </a:bodyPr>
          <a:p>
            <a:r>
              <a:rPr lang="en-US" altLang="zh-CN" sz="2800">
                <a:latin typeface="Times New Roman" panose="02020603050405020304" charset="0"/>
                <a:cs typeface="Times New Roman" panose="02020603050405020304" charset="0"/>
              </a:rPr>
              <a:t>D. It is necessary for children to express their love for parents openly.</a:t>
            </a:r>
            <a:endParaRPr lang="zh-CN" altLang="en-US" sz="2800">
              <a:latin typeface="Times New Roman" panose="02020603050405020304" charset="0"/>
              <a:cs typeface="Times New Roman" panose="02020603050405020304" charset="0"/>
            </a:endParaRPr>
          </a:p>
        </p:txBody>
      </p:sp>
      <p:grpSp>
        <p:nvGrpSpPr>
          <p:cNvPr id="15" name="组合 14"/>
          <p:cNvGrpSpPr/>
          <p:nvPr/>
        </p:nvGrpSpPr>
        <p:grpSpPr>
          <a:xfrm>
            <a:off x="8529280" y="4664754"/>
            <a:ext cx="3314105" cy="1795404"/>
            <a:chOff x="12284" y="7235"/>
            <a:chExt cx="5344" cy="3174"/>
          </a:xfrm>
        </p:grpSpPr>
        <p:pic>
          <p:nvPicPr>
            <p:cNvPr id="12" name="图片 11" descr="t01fccf71bed8d97c23"/>
            <p:cNvPicPr>
              <a:picLocks noChangeAspect="1"/>
            </p:cNvPicPr>
            <p:nvPr/>
          </p:nvPicPr>
          <p:blipFill>
            <a:blip r:embed="rId5"/>
            <a:srcRect l="3983" t="28433" r="4767" b="22783"/>
            <a:stretch>
              <a:fillRect/>
            </a:stretch>
          </p:blipFill>
          <p:spPr>
            <a:xfrm>
              <a:off x="12284" y="7235"/>
              <a:ext cx="5344" cy="3174"/>
            </a:xfrm>
            <a:prstGeom prst="rect">
              <a:avLst/>
            </a:prstGeom>
          </p:spPr>
        </p:pic>
        <p:sp>
          <p:nvSpPr>
            <p:cNvPr id="14" name="文本框 13"/>
            <p:cNvSpPr txBox="1"/>
            <p:nvPr/>
          </p:nvSpPr>
          <p:spPr>
            <a:xfrm>
              <a:off x="13977" y="7729"/>
              <a:ext cx="2122" cy="1794"/>
            </a:xfrm>
            <a:prstGeom prst="rect">
              <a:avLst/>
            </a:prstGeom>
            <a:noFill/>
          </p:spPr>
          <p:txBody>
            <a:bodyPr wrap="square" rtlCol="0">
              <a:spAutoFit/>
            </a:bodyPr>
            <a:p>
              <a:pPr algn="ctr"/>
              <a:r>
                <a:rPr lang="en-US" altLang="zh-CN" sz="6000">
                  <a:latin typeface="Times New Roman" panose="02020603050405020304" charset="0"/>
                  <a:cs typeface="Times New Roman" panose="02020603050405020304" charset="0"/>
                </a:rPr>
                <a:t>B</a:t>
              </a:r>
              <a:endParaRPr lang="en-US" altLang="zh-CN" sz="6000">
                <a:latin typeface="Times New Roman" panose="02020603050405020304" charset="0"/>
                <a:cs typeface="Times New Roman" panose="02020603050405020304" charset="0"/>
              </a:endParaRPr>
            </a:p>
          </p:txBody>
        </p:sp>
      </p:grpSp>
      <p:sp>
        <p:nvSpPr>
          <p:cNvPr id="16" name="波形 15"/>
          <p:cNvSpPr/>
          <p:nvPr/>
        </p:nvSpPr>
        <p:spPr>
          <a:xfrm>
            <a:off x="406400" y="4945380"/>
            <a:ext cx="8454390" cy="1514475"/>
          </a:xfrm>
          <a:prstGeom prst="wave">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下面我们根据</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三步法</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解读</a:t>
            </a:r>
            <a:r>
              <a:rPr lang="zh-CN" altLang="en-US" sz="2800" b="1">
                <a:solidFill>
                  <a:schemeClr val="tx1"/>
                </a:solidFill>
                <a:highlight>
                  <a:srgbClr val="00FF00"/>
                </a:highlight>
                <a:latin typeface="宋体" panose="02010600030101010101" pitchFamily="2" charset="-122"/>
                <a:ea typeface="宋体" panose="02010600030101010101" pitchFamily="2" charset="-122"/>
                <a:cs typeface="宋体" panose="02010600030101010101" pitchFamily="2" charset="-122"/>
                <a:sym typeface="+mn-ea"/>
              </a:rPr>
              <a:t>主旨</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为什么是</a:t>
            </a: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B</a:t>
            </a:r>
            <a:r>
              <a:rPr lang="zh-CN" altLang="en-US" sz="2800" b="1">
                <a:solidFill>
                  <a:schemeClr val="tx1"/>
                </a:solidFill>
                <a:latin typeface="Times New Roman" panose="02020603050405020304" charset="0"/>
                <a:ea typeface="宋体" panose="02010600030101010101" pitchFamily="2" charset="-122"/>
                <a:cs typeface="Times New Roman" panose="02020603050405020304" charset="0"/>
                <a:sym typeface="+mn-ea"/>
              </a:rPr>
              <a:t>？</a:t>
            </a:r>
            <a:endParaRPr lang="zh-CN" altLang="en-US" sz="2800" b="1">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2000"/>
                                        <p:tgtEl>
                                          <p:spTgt spid="15"/>
                                        </p:tgtEl>
                                      </p:cBhvr>
                                    </p:animEffect>
                                    <p:anim calcmode="lin" valueType="num">
                                      <p:cBhvr>
                                        <p:cTn id="34" dur="2000" fill="hold"/>
                                        <p:tgtEl>
                                          <p:spTgt spid="15"/>
                                        </p:tgtEl>
                                        <p:attrNameLst>
                                          <p:attrName>ppt_w</p:attrName>
                                        </p:attrNameLst>
                                      </p:cBhvr>
                                      <p:tavLst>
                                        <p:tav tm="0" fmla="#ppt_w*sin(2.5*pi*$)">
                                          <p:val>
                                            <p:fltVal val="0"/>
                                          </p:val>
                                        </p:tav>
                                        <p:tav tm="100000">
                                          <p:val>
                                            <p:fltVal val="1"/>
                                          </p:val>
                                        </p:tav>
                                      </p:tavLst>
                                    </p:anim>
                                    <p:anim calcmode="lin" valueType="num">
                                      <p:cBhvr>
                                        <p:cTn id="35" dur="20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1000" fill="hold"/>
                                        <p:tgtEl>
                                          <p:spTgt spid="16"/>
                                        </p:tgtEl>
                                        <p:attrNameLst>
                                          <p:attrName>ppt_w</p:attrName>
                                        </p:attrNameLst>
                                      </p:cBhvr>
                                      <p:tavLst>
                                        <p:tav tm="0">
                                          <p:val>
                                            <p:fltVal val="0"/>
                                          </p:val>
                                        </p:tav>
                                        <p:tav tm="100000">
                                          <p:val>
                                            <p:strVal val="#ppt_w"/>
                                          </p:val>
                                        </p:tav>
                                      </p:tavLst>
                                    </p:anim>
                                    <p:anim calcmode="lin" valueType="num">
                                      <p:cBhvr>
                                        <p:cTn id="41" dur="1000" fill="hold"/>
                                        <p:tgtEl>
                                          <p:spTgt spid="16"/>
                                        </p:tgtEl>
                                        <p:attrNameLst>
                                          <p:attrName>ppt_h</p:attrName>
                                        </p:attrNameLst>
                                      </p:cBhvr>
                                      <p:tavLst>
                                        <p:tav tm="0">
                                          <p:val>
                                            <p:fltVal val="0"/>
                                          </p:val>
                                        </p:tav>
                                        <p:tav tm="100000">
                                          <p:val>
                                            <p:strVal val="#ppt_h"/>
                                          </p:val>
                                        </p:tav>
                                      </p:tavLst>
                                    </p:anim>
                                    <p:anim calcmode="lin" valueType="num">
                                      <p:cBhvr>
                                        <p:cTn id="42" dur="1000" fill="hold"/>
                                        <p:tgtEl>
                                          <p:spTgt spid="16"/>
                                        </p:tgtEl>
                                        <p:attrNameLst>
                                          <p:attrName>style.rotation</p:attrName>
                                        </p:attrNameLst>
                                      </p:cBhvr>
                                      <p:tavLst>
                                        <p:tav tm="0">
                                          <p:val>
                                            <p:fltVal val="90"/>
                                          </p:val>
                                        </p:tav>
                                        <p:tav tm="100000">
                                          <p:val>
                                            <p:fltVal val="0"/>
                                          </p:val>
                                        </p:tav>
                                      </p:tavLst>
                                    </p:anim>
                                    <p:animEffect transition="in" filter="fade">
                                      <p:cBhvr>
                                        <p:cTn id="4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4" grpId="1" animBg="1"/>
      <p:bldP spid="5" grpId="1" animBg="1"/>
      <p:bldP spid="6" grpId="1" animBg="1"/>
      <p:bldP spid="7" grpId="1" animBg="1"/>
      <p:bldP spid="16" grpId="0" animBg="1"/>
      <p:bldP spid="16"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pic>
        <p:nvPicPr>
          <p:cNvPr id="5" name="图片 4" descr="1694489504408552"/>
          <p:cNvPicPr>
            <a:picLocks noChangeAspect="1"/>
          </p:cNvPicPr>
          <p:nvPr/>
        </p:nvPicPr>
        <p:blipFill>
          <a:blip r:embed="rId5"/>
          <a:srcRect l="29072" t="12225" r="24985" b="2945"/>
          <a:stretch>
            <a:fillRect/>
          </a:stretch>
        </p:blipFill>
        <p:spPr>
          <a:xfrm>
            <a:off x="1706245" y="1356360"/>
            <a:ext cx="1740535" cy="2213610"/>
          </a:xfrm>
          <a:prstGeom prst="rect">
            <a:avLst/>
          </a:prstGeom>
        </p:spPr>
      </p:pic>
      <p:pic>
        <p:nvPicPr>
          <p:cNvPr id="6" name="图片 5" descr="OIP-C (46)"/>
          <p:cNvPicPr>
            <a:picLocks noChangeAspect="1"/>
          </p:cNvPicPr>
          <p:nvPr/>
        </p:nvPicPr>
        <p:blipFill>
          <a:blip r:embed="rId6"/>
          <a:srcRect l="22222" t="11940" r="47637" b="22512"/>
          <a:stretch>
            <a:fillRect/>
          </a:stretch>
        </p:blipFill>
        <p:spPr>
          <a:xfrm>
            <a:off x="8990330" y="1525270"/>
            <a:ext cx="1322705" cy="1858010"/>
          </a:xfrm>
          <a:prstGeom prst="rect">
            <a:avLst/>
          </a:prstGeom>
        </p:spPr>
      </p:pic>
      <p:pic>
        <p:nvPicPr>
          <p:cNvPr id="7" name="图片 6" descr="80d591387da59d16f739d3e9fd305c916cdfb4d4d57c8-Mdlk1A_fw658"/>
          <p:cNvPicPr>
            <a:picLocks noChangeAspect="1"/>
          </p:cNvPicPr>
          <p:nvPr/>
        </p:nvPicPr>
        <p:blipFill>
          <a:blip r:embed="rId7"/>
          <a:stretch>
            <a:fillRect/>
          </a:stretch>
        </p:blipFill>
        <p:spPr>
          <a:xfrm>
            <a:off x="5081270" y="1012190"/>
            <a:ext cx="3168015" cy="2189480"/>
          </a:xfrm>
          <a:prstGeom prst="rect">
            <a:avLst/>
          </a:prstGeom>
        </p:spPr>
      </p:pic>
      <p:pic>
        <p:nvPicPr>
          <p:cNvPr id="10" name="图片 9" descr="1398d40364129133"/>
          <p:cNvPicPr>
            <a:picLocks noChangeAspect="1"/>
          </p:cNvPicPr>
          <p:nvPr/>
        </p:nvPicPr>
        <p:blipFill>
          <a:blip r:embed="rId8"/>
          <a:srcRect l="4191" r="4393"/>
          <a:stretch>
            <a:fillRect/>
          </a:stretch>
        </p:blipFill>
        <p:spPr>
          <a:xfrm>
            <a:off x="2536190" y="3982720"/>
            <a:ext cx="2880995" cy="2642870"/>
          </a:xfrm>
          <a:prstGeom prst="rect">
            <a:avLst/>
          </a:prstGeom>
        </p:spPr>
      </p:pic>
      <p:pic>
        <p:nvPicPr>
          <p:cNvPr id="11" name="图片 10" descr="1e1026a5c4b5b9b7"/>
          <p:cNvPicPr>
            <a:picLocks noChangeAspect="1"/>
          </p:cNvPicPr>
          <p:nvPr/>
        </p:nvPicPr>
        <p:blipFill>
          <a:blip r:embed="rId9"/>
          <a:stretch>
            <a:fillRect/>
          </a:stretch>
        </p:blipFill>
        <p:spPr>
          <a:xfrm>
            <a:off x="6417310" y="3800475"/>
            <a:ext cx="2456180" cy="3057525"/>
          </a:xfrm>
          <a:prstGeom prst="rect">
            <a:avLst/>
          </a:prstGeom>
        </p:spPr>
      </p:pic>
      <p:sp>
        <p:nvSpPr>
          <p:cNvPr id="12" name="文本框 11"/>
          <p:cNvSpPr txBox="1"/>
          <p:nvPr/>
        </p:nvSpPr>
        <p:spPr>
          <a:xfrm>
            <a:off x="233680" y="643255"/>
            <a:ext cx="2464435" cy="829945"/>
          </a:xfrm>
          <a:prstGeom prst="rect">
            <a:avLst/>
          </a:prstGeom>
          <a:noFill/>
        </p:spPr>
        <p:txBody>
          <a:bodyPr wrap="square" rtlCol="0">
            <a:spAutoFit/>
          </a:bodyPr>
          <a:p>
            <a:pPr algn="ctr"/>
            <a:r>
              <a:rPr lang="en-US" altLang="zh-CN" sz="2400"/>
              <a:t>    </a:t>
            </a:r>
            <a:r>
              <a:rPr lang="zh-CN" altLang="en-US" sz="2400">
                <a:latin typeface="宋体" panose="02010600030101010101" pitchFamily="2" charset="-122"/>
                <a:ea typeface="宋体" panose="02010600030101010101" pitchFamily="2" charset="-122"/>
              </a:rPr>
              <a:t>负面教师1：</a:t>
            </a:r>
            <a:endParaRPr lang="zh-CN" altLang="en-US" sz="2400">
              <a:latin typeface="宋体" panose="02010600030101010101" pitchFamily="2" charset="-122"/>
              <a:ea typeface="宋体" panose="02010600030101010101" pitchFamily="2" charset="-122"/>
            </a:endParaRPr>
          </a:p>
          <a:p>
            <a:pPr algn="ctr"/>
            <a:r>
              <a:rPr lang="zh-CN" altLang="en-US" sz="2400">
                <a:latin typeface="宋体" panose="02010600030101010101" pitchFamily="2" charset="-122"/>
                <a:ea typeface="宋体" panose="02010600030101010101" pitchFamily="2" charset="-122"/>
              </a:rPr>
              <a:t>严苛女同事</a:t>
            </a:r>
            <a:endParaRPr lang="zh-CN" altLang="en-US" sz="2400">
              <a:latin typeface="宋体" panose="02010600030101010101" pitchFamily="2" charset="-122"/>
              <a:ea typeface="宋体" panose="02010600030101010101" pitchFamily="2" charset="-122"/>
            </a:endParaRPr>
          </a:p>
        </p:txBody>
      </p:sp>
      <p:sp>
        <p:nvSpPr>
          <p:cNvPr id="14" name="文本框 13"/>
          <p:cNvSpPr txBox="1"/>
          <p:nvPr/>
        </p:nvSpPr>
        <p:spPr>
          <a:xfrm>
            <a:off x="233680" y="1630680"/>
            <a:ext cx="1656080" cy="1198880"/>
          </a:xfrm>
          <a:prstGeom prst="rect">
            <a:avLst/>
          </a:prstGeom>
        </p:spPr>
        <p:txBody>
          <a:bodyPr wrap="square">
            <a:spAutoFit/>
          </a:bodyPr>
          <a:p>
            <a:r>
              <a:rPr lang="zh-CN" altLang="en-US" sz="2400">
                <a:latin typeface="宋体" panose="02010600030101010101" pitchFamily="2" charset="-122"/>
                <a:ea typeface="宋体" panose="02010600030101010101" pitchFamily="2" charset="-122"/>
              </a:rPr>
              <a:t>管理方式：粗暴惩罚、高压管控</a:t>
            </a:r>
            <a:endParaRPr lang="zh-CN" altLang="en-US" sz="2400">
              <a:latin typeface="宋体" panose="02010600030101010101" pitchFamily="2" charset="-122"/>
              <a:ea typeface="宋体" panose="02010600030101010101" pitchFamily="2" charset="-122"/>
            </a:endParaRPr>
          </a:p>
        </p:txBody>
      </p:sp>
      <p:sp>
        <p:nvSpPr>
          <p:cNvPr id="15" name="文本框 14"/>
          <p:cNvSpPr txBox="1"/>
          <p:nvPr/>
        </p:nvSpPr>
        <p:spPr>
          <a:xfrm>
            <a:off x="8949055" y="716915"/>
            <a:ext cx="2858135" cy="829945"/>
          </a:xfrm>
          <a:prstGeom prst="rect">
            <a:avLst/>
          </a:prstGeom>
          <a:noFill/>
        </p:spPr>
        <p:txBody>
          <a:bodyPr wrap="square" rtlCol="0">
            <a:spAutoFit/>
          </a:bodyPr>
          <a:p>
            <a:pPr algn="ctr">
              <a:buClrTx/>
              <a:buSzTx/>
              <a:buNone/>
            </a:pPr>
            <a:r>
              <a:rPr lang="zh-CN" altLang="en-US" sz="2400">
                <a:latin typeface="宋体" panose="02010600030101010101" pitchFamily="2" charset="-122"/>
                <a:ea typeface="宋体" panose="02010600030101010101" pitchFamily="2" charset="-122"/>
              </a:rPr>
              <a:t>负面教师2：</a:t>
            </a:r>
            <a:endParaRPr lang="zh-CN" altLang="en-US" sz="2400">
              <a:latin typeface="宋体" panose="02010600030101010101" pitchFamily="2" charset="-122"/>
              <a:ea typeface="宋体" panose="02010600030101010101" pitchFamily="2" charset="-122"/>
            </a:endParaRPr>
          </a:p>
          <a:p>
            <a:pPr algn="ctr">
              <a:buClrTx/>
              <a:buSzTx/>
              <a:buNone/>
            </a:pPr>
            <a:r>
              <a:rPr lang="zh-CN" altLang="en-US" sz="2400">
                <a:latin typeface="宋体" panose="02010600030101010101" pitchFamily="2" charset="-122"/>
                <a:ea typeface="宋体" panose="02010600030101010101" pitchFamily="2" charset="-122"/>
              </a:rPr>
              <a:t>放任的数学教授</a:t>
            </a:r>
            <a:endParaRPr lang="zh-CN" altLang="en-US" sz="2400"/>
          </a:p>
        </p:txBody>
      </p:sp>
      <p:sp>
        <p:nvSpPr>
          <p:cNvPr id="16" name="文本框 15"/>
          <p:cNvSpPr txBox="1"/>
          <p:nvPr/>
        </p:nvSpPr>
        <p:spPr>
          <a:xfrm>
            <a:off x="10380980" y="1630680"/>
            <a:ext cx="1480185" cy="1198880"/>
          </a:xfrm>
          <a:prstGeom prst="rect">
            <a:avLst/>
          </a:prstGeom>
        </p:spPr>
        <p:txBody>
          <a:bodyPr wrap="square">
            <a:spAutoFit/>
          </a:bodyPr>
          <a:p>
            <a:r>
              <a:rPr lang="zh-CN" altLang="en-US" sz="2400">
                <a:latin typeface="宋体" panose="02010600030101010101" pitchFamily="2" charset="-122"/>
                <a:ea typeface="宋体" panose="02010600030101010101" pitchFamily="2" charset="-122"/>
              </a:rPr>
              <a:t>管理方式：放任无视、疏于管理</a:t>
            </a:r>
            <a:endParaRPr lang="zh-CN" altLang="en-US" sz="2400">
              <a:latin typeface="宋体" panose="02010600030101010101" pitchFamily="2" charset="-122"/>
              <a:ea typeface="宋体" panose="02010600030101010101" pitchFamily="2" charset="-122"/>
            </a:endParaRPr>
          </a:p>
        </p:txBody>
      </p:sp>
      <p:sp>
        <p:nvSpPr>
          <p:cNvPr id="17" name="文本框 16"/>
          <p:cNvSpPr txBox="1"/>
          <p:nvPr/>
        </p:nvSpPr>
        <p:spPr>
          <a:xfrm>
            <a:off x="4605655" y="828040"/>
            <a:ext cx="3112135" cy="460375"/>
          </a:xfrm>
          <a:prstGeom prst="rect">
            <a:avLst/>
          </a:prstGeom>
        </p:spPr>
        <p:txBody>
          <a:bodyPr wrap="square">
            <a:spAutoFit/>
          </a:bodyPr>
          <a:p>
            <a:pPr algn="ctr"/>
            <a:r>
              <a:rPr lang="zh-CN" altLang="en-US" sz="2400">
                <a:latin typeface="宋体" panose="02010600030101010101" pitchFamily="2" charset="-122"/>
                <a:ea typeface="宋体" panose="02010600030101010101" pitchFamily="2" charset="-122"/>
                <a:cs typeface="宋体" panose="02010600030101010101" pitchFamily="2" charset="-122"/>
              </a:rPr>
              <a:t>主角老师（“我”）</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p:cNvSpPr txBox="1"/>
          <p:nvPr/>
        </p:nvSpPr>
        <p:spPr>
          <a:xfrm>
            <a:off x="4173855" y="1692910"/>
            <a:ext cx="1541145" cy="1198880"/>
          </a:xfrm>
          <a:prstGeom prst="rect">
            <a:avLst/>
          </a:prstGeom>
        </p:spPr>
        <p:txBody>
          <a:bodyPr wrap="square">
            <a:spAutoFit/>
          </a:bodyPr>
          <a:p>
            <a:r>
              <a:rPr lang="zh-CN" altLang="en-US" sz="2400">
                <a:latin typeface="宋体" panose="02010600030101010101" pitchFamily="2" charset="-122"/>
                <a:ea typeface="宋体" panose="02010600030101010101" pitchFamily="2" charset="-122"/>
              </a:rPr>
              <a:t>管理方式：温柔人性化管教</a:t>
            </a:r>
            <a:endParaRPr lang="zh-CN" altLang="en-US" sz="2400">
              <a:latin typeface="宋体" panose="02010600030101010101" pitchFamily="2" charset="-122"/>
              <a:ea typeface="宋体" panose="02010600030101010101" pitchFamily="2" charset="-122"/>
            </a:endParaRPr>
          </a:p>
        </p:txBody>
      </p:sp>
      <p:sp>
        <p:nvSpPr>
          <p:cNvPr id="20" name="上下箭头 19"/>
          <p:cNvSpPr/>
          <p:nvPr/>
        </p:nvSpPr>
        <p:spPr>
          <a:xfrm rot="2100000" flipH="1">
            <a:off x="3977640" y="2633980"/>
            <a:ext cx="198120" cy="1570990"/>
          </a:xfrm>
          <a:prstGeom prst="upDownArrow">
            <a:avLst/>
          </a:prstGeom>
          <a:gradFill>
            <a:gsLst>
              <a:gs pos="0">
                <a:srgbClr val="FE1A69"/>
              </a:gs>
              <a:gs pos="100000">
                <a:srgbClr val="E4CBCE"/>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21" name="文本框 20"/>
          <p:cNvSpPr txBox="1"/>
          <p:nvPr/>
        </p:nvSpPr>
        <p:spPr>
          <a:xfrm>
            <a:off x="233680" y="6179820"/>
            <a:ext cx="2962910" cy="460375"/>
          </a:xfrm>
          <a:prstGeom prst="rect">
            <a:avLst/>
          </a:prstGeom>
        </p:spPr>
        <p:txBody>
          <a:bodyPr wrap="square">
            <a:spAutoFit/>
          </a:bodyPr>
          <a:p>
            <a:r>
              <a:rPr lang="zh-CN" altLang="en-US" sz="2400">
                <a:latin typeface="宋体" panose="02010600030101010101" pitchFamily="2" charset="-122"/>
                <a:ea typeface="宋体" panose="02010600030101010101" pitchFamily="2" charset="-122"/>
              </a:rPr>
              <a:t>保罗（叛逆学生）</a:t>
            </a:r>
            <a:endParaRPr lang="zh-CN" altLang="en-US" sz="2400">
              <a:latin typeface="宋体" panose="02010600030101010101" pitchFamily="2" charset="-122"/>
              <a:ea typeface="宋体" panose="02010600030101010101" pitchFamily="2" charset="-122"/>
            </a:endParaRPr>
          </a:p>
        </p:txBody>
      </p:sp>
      <p:sp>
        <p:nvSpPr>
          <p:cNvPr id="22" name="文本框 21"/>
          <p:cNvSpPr txBox="1"/>
          <p:nvPr/>
        </p:nvSpPr>
        <p:spPr>
          <a:xfrm>
            <a:off x="233680" y="4387215"/>
            <a:ext cx="2465070" cy="1568450"/>
          </a:xfrm>
          <a:prstGeom prst="rect">
            <a:avLst/>
          </a:prstGeom>
        </p:spPr>
        <p:txBody>
          <a:bodyPr wrap="square">
            <a:spAutoFit/>
          </a:bodyPr>
          <a:p>
            <a:r>
              <a:rPr lang="zh-CN" altLang="en-US" sz="2400">
                <a:latin typeface="宋体" panose="02010600030101010101" pitchFamily="2" charset="-122"/>
                <a:ea typeface="宋体" panose="02010600030101010101" pitchFamily="2" charset="-122"/>
              </a:rPr>
              <a:t>特点：无视课堂纪律、叛逆好动，不断试探规则底线</a:t>
            </a:r>
            <a:endParaRPr lang="zh-CN" altLang="en-US" sz="2400">
              <a:latin typeface="宋体" panose="02010600030101010101" pitchFamily="2" charset="-122"/>
              <a:ea typeface="宋体" panose="02010600030101010101" pitchFamily="2" charset="-122"/>
            </a:endParaRPr>
          </a:p>
        </p:txBody>
      </p:sp>
      <p:sp>
        <p:nvSpPr>
          <p:cNvPr id="23" name="文本框 22"/>
          <p:cNvSpPr txBox="1"/>
          <p:nvPr/>
        </p:nvSpPr>
        <p:spPr>
          <a:xfrm>
            <a:off x="8783955" y="6179820"/>
            <a:ext cx="2966720" cy="460375"/>
          </a:xfrm>
          <a:prstGeom prst="rect">
            <a:avLst/>
          </a:prstGeom>
        </p:spPr>
        <p:txBody>
          <a:bodyPr wrap="square">
            <a:spAutoFit/>
          </a:bodyPr>
          <a:p>
            <a:r>
              <a:rPr lang="zh-CN" altLang="en-US" sz="2400">
                <a:latin typeface="宋体" panose="02010600030101010101" pitchFamily="2" charset="-122"/>
                <a:ea typeface="宋体" panose="02010600030101010101" pitchFamily="2" charset="-122"/>
              </a:rPr>
              <a:t>次要配角：保罗父亲</a:t>
            </a:r>
            <a:endParaRPr lang="zh-CN" altLang="en-US" sz="2400">
              <a:latin typeface="宋体" panose="02010600030101010101" pitchFamily="2" charset="-122"/>
              <a:ea typeface="宋体" panose="02010600030101010101" pitchFamily="2" charset="-122"/>
            </a:endParaRPr>
          </a:p>
        </p:txBody>
      </p:sp>
      <p:sp>
        <p:nvSpPr>
          <p:cNvPr id="24" name="文本框 23"/>
          <p:cNvSpPr txBox="1"/>
          <p:nvPr/>
        </p:nvSpPr>
        <p:spPr>
          <a:xfrm>
            <a:off x="8990330" y="4633595"/>
            <a:ext cx="2816225" cy="1198880"/>
          </a:xfrm>
          <a:prstGeom prst="rect">
            <a:avLst/>
          </a:prstGeom>
        </p:spPr>
        <p:txBody>
          <a:bodyPr wrap="square">
            <a:spAutoFit/>
          </a:bodyPr>
          <a:p>
            <a:r>
              <a:rPr lang="zh-CN" altLang="en-US" sz="2400">
                <a:latin typeface="宋体" panose="02010600030101010101" pitchFamily="2" charset="-122"/>
                <a:ea typeface="宋体" panose="02010600030101010101" pitchFamily="2" charset="-122"/>
              </a:rPr>
              <a:t>作用：情节道具人物，温柔温和，辅助体现温柔管教</a:t>
            </a:r>
            <a:endParaRPr lang="zh-CN" altLang="en-US" sz="2400">
              <a:latin typeface="宋体" panose="02010600030101010101" pitchFamily="2" charset="-122"/>
              <a:ea typeface="宋体" panose="02010600030101010101" pitchFamily="2" charset="-122"/>
            </a:endParaRPr>
          </a:p>
        </p:txBody>
      </p:sp>
      <p:sp>
        <p:nvSpPr>
          <p:cNvPr id="26" name="圆角矩形 25"/>
          <p:cNvSpPr/>
          <p:nvPr/>
        </p:nvSpPr>
        <p:spPr>
          <a:xfrm>
            <a:off x="4323715" y="3201670"/>
            <a:ext cx="3676015" cy="861060"/>
          </a:xfrm>
          <a:prstGeom prst="roundRect">
            <a:avLst/>
          </a:prstGeom>
          <a:gradFill>
            <a:gsLst>
              <a:gs pos="0">
                <a:srgbClr val="FEF6F6"/>
              </a:gs>
              <a:gs pos="96000">
                <a:srgbClr val="F191AE"/>
              </a:gs>
            </a:gsLst>
            <a:lin ang="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400">
                <a:solidFill>
                  <a:schemeClr val="tx1"/>
                </a:solidFill>
                <a:latin typeface="宋体" panose="02010600030101010101" pitchFamily="2" charset="-122"/>
                <a:ea typeface="宋体" panose="02010600030101010101" pitchFamily="2" charset="-122"/>
                <a:sym typeface="+mn-ea"/>
              </a:rPr>
              <a:t>保罗不断挑战老师的温和规则，形成全文核心冲突</a:t>
            </a:r>
            <a:endParaRPr lang="zh-CN" altLang="en-US" sz="2400">
              <a:solidFill>
                <a:schemeClr val="tx1"/>
              </a:solidFill>
              <a:latin typeface="宋体" panose="02010600030101010101" pitchFamily="2" charset="-122"/>
              <a:ea typeface="宋体" panose="02010600030101010101" pitchFamily="2" charset="-122"/>
              <a:sym typeface="+mn-ea"/>
            </a:endParaRPr>
          </a:p>
        </p:txBody>
      </p:sp>
      <p:pic>
        <p:nvPicPr>
          <p:cNvPr id="27" name="图片 26" descr="微信图片_20260202144718_1020_651"/>
          <p:cNvPicPr>
            <a:picLocks noChangeAspect="1"/>
          </p:cNvPicPr>
          <p:nvPr/>
        </p:nvPicPr>
        <p:blipFill>
          <a:blip r:embed="rId10"/>
          <a:stretch>
            <a:fillRect/>
          </a:stretch>
        </p:blipFill>
        <p:spPr>
          <a:xfrm>
            <a:off x="3477895" y="85725"/>
            <a:ext cx="5232400" cy="740410"/>
          </a:xfrm>
          <a:prstGeom prst="rect">
            <a:avLst/>
          </a:prstGeom>
        </p:spPr>
      </p:pic>
      <p:sp>
        <p:nvSpPr>
          <p:cNvPr id="28" name="文本框 27"/>
          <p:cNvSpPr txBox="1"/>
          <p:nvPr/>
        </p:nvSpPr>
        <p:spPr>
          <a:xfrm>
            <a:off x="3964940" y="194945"/>
            <a:ext cx="4262120" cy="521970"/>
          </a:xfrm>
          <a:prstGeom prst="rect">
            <a:avLst/>
          </a:prstGeom>
          <a:noFill/>
        </p:spPr>
        <p:txBody>
          <a:bodyPr wrap="square" rtlCol="0">
            <a:spAutoFit/>
          </a:bodyPr>
          <a:p>
            <a:pPr algn="ctr"/>
            <a:r>
              <a:rPr lang="zh-CN" altLang="en-US" sz="2800" b="1">
                <a:solidFill>
                  <a:srgbClr val="FF0000"/>
                </a:solidFill>
                <a:latin typeface="宋体" panose="02010600030101010101" pitchFamily="2" charset="-122"/>
                <a:ea typeface="宋体" panose="02010600030101010101" pitchFamily="2" charset="-122"/>
              </a:rPr>
              <a:t>第一步：梳理人物关系</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4" name="圆角矩形 3"/>
          <p:cNvSpPr/>
          <p:nvPr/>
        </p:nvSpPr>
        <p:spPr>
          <a:xfrm rot="18360000">
            <a:off x="2712085" y="3145790"/>
            <a:ext cx="1737995" cy="565785"/>
          </a:xfrm>
          <a:prstGeom prst="roundRect">
            <a:avLst/>
          </a:prstGeom>
          <a:noFill/>
          <a:ln w="38100">
            <a:gradFill>
              <a:gsLst>
                <a:gs pos="50000">
                  <a:schemeClr val="accent2"/>
                </a:gs>
                <a:gs pos="0">
                  <a:schemeClr val="accent2">
                    <a:lumMod val="25000"/>
                    <a:lumOff val="75000"/>
                  </a:schemeClr>
                </a:gs>
                <a:gs pos="100000">
                  <a:schemeClr val="accent2">
                    <a:lumMod val="85000"/>
                  </a:schemeClr>
                </a:gs>
              </a:gsLst>
              <a:lin ang="5400000" scaled="0"/>
            </a:gra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宋体" panose="02010600030101010101" pitchFamily="2" charset="-122"/>
                <a:ea typeface="宋体" panose="02010600030101010101" pitchFamily="2" charset="-122"/>
              </a:rPr>
              <a:t>对立关系</a:t>
            </a:r>
            <a:endParaRPr lang="zh-CN" altLang="en-US" sz="2800">
              <a:solidFill>
                <a:schemeClr val="tx1"/>
              </a:solidFill>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fltVal val="0"/>
                                          </p:val>
                                        </p:tav>
                                        <p:tav tm="100000">
                                          <p:val>
                                            <p:strVal val="#ppt_w"/>
                                          </p:val>
                                        </p:tav>
                                      </p:tavLst>
                                    </p:anim>
                                    <p:anim calcmode="lin" valueType="num">
                                      <p:cBhvr>
                                        <p:cTn id="22" dur="1000" fill="hold"/>
                                        <p:tgtEl>
                                          <p:spTgt spid="14"/>
                                        </p:tgtEl>
                                        <p:attrNameLst>
                                          <p:attrName>ppt_h</p:attrName>
                                        </p:attrNameLst>
                                      </p:cBhvr>
                                      <p:tavLst>
                                        <p:tav tm="0">
                                          <p:val>
                                            <p:fltVal val="0"/>
                                          </p:val>
                                        </p:tav>
                                        <p:tav tm="100000">
                                          <p:val>
                                            <p:strVal val="#ppt_h"/>
                                          </p:val>
                                        </p:tav>
                                      </p:tavLst>
                                    </p:anim>
                                    <p:anim calcmode="lin" valueType="num">
                                      <p:cBhvr>
                                        <p:cTn id="23" dur="1000" fill="hold"/>
                                        <p:tgtEl>
                                          <p:spTgt spid="14"/>
                                        </p:tgtEl>
                                        <p:attrNameLst>
                                          <p:attrName>style.rotation</p:attrName>
                                        </p:attrNameLst>
                                      </p:cBhvr>
                                      <p:tavLst>
                                        <p:tav tm="0">
                                          <p:val>
                                            <p:fltVal val="90"/>
                                          </p:val>
                                        </p:tav>
                                        <p:tav tm="100000">
                                          <p:val>
                                            <p:fltVal val="0"/>
                                          </p:val>
                                        </p:tav>
                                      </p:tavLst>
                                    </p:anim>
                                    <p:animEffect transition="in" filter="fade">
                                      <p:cBhvr>
                                        <p:cTn id="24" dur="10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par>
                                <p:cTn id="33" presetID="31"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style.rotation</p:attrName>
                                        </p:attrNameLst>
                                      </p:cBhvr>
                                      <p:tavLst>
                                        <p:tav tm="0">
                                          <p:val>
                                            <p:fltVal val="90"/>
                                          </p:val>
                                        </p:tav>
                                        <p:tav tm="100000">
                                          <p:val>
                                            <p:fltVal val="0"/>
                                          </p:val>
                                        </p:tav>
                                      </p:tavLst>
                                    </p:anim>
                                    <p:animEffect transition="in" filter="fade">
                                      <p:cBhvr>
                                        <p:cTn id="38" dur="1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 calcmode="lin" valueType="num">
                                      <p:cBhvr>
                                        <p:cTn id="45" dur="1000" fill="hold"/>
                                        <p:tgtEl>
                                          <p:spTgt spid="16"/>
                                        </p:tgtEl>
                                        <p:attrNameLst>
                                          <p:attrName>style.rotation</p:attrName>
                                        </p:attrNameLst>
                                      </p:cBhvr>
                                      <p:tavLst>
                                        <p:tav tm="0">
                                          <p:val>
                                            <p:fltVal val="90"/>
                                          </p:val>
                                        </p:tav>
                                        <p:tav tm="100000">
                                          <p:val>
                                            <p:fltVal val="0"/>
                                          </p:val>
                                        </p:tav>
                                      </p:tavLst>
                                    </p:anim>
                                    <p:animEffect transition="in" filter="fade">
                                      <p:cBhvr>
                                        <p:cTn id="46" dur="1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1000" fill="hold"/>
                                        <p:tgtEl>
                                          <p:spTgt spid="17"/>
                                        </p:tgtEl>
                                        <p:attrNameLst>
                                          <p:attrName>ppt_w</p:attrName>
                                        </p:attrNameLst>
                                      </p:cBhvr>
                                      <p:tavLst>
                                        <p:tav tm="0">
                                          <p:val>
                                            <p:fltVal val="0"/>
                                          </p:val>
                                        </p:tav>
                                        <p:tav tm="100000">
                                          <p:val>
                                            <p:strVal val="#ppt_w"/>
                                          </p:val>
                                        </p:tav>
                                      </p:tavLst>
                                    </p:anim>
                                    <p:anim calcmode="lin" valueType="num">
                                      <p:cBhvr>
                                        <p:cTn id="52" dur="1000" fill="hold"/>
                                        <p:tgtEl>
                                          <p:spTgt spid="17"/>
                                        </p:tgtEl>
                                        <p:attrNameLst>
                                          <p:attrName>ppt_h</p:attrName>
                                        </p:attrNameLst>
                                      </p:cBhvr>
                                      <p:tavLst>
                                        <p:tav tm="0">
                                          <p:val>
                                            <p:fltVal val="0"/>
                                          </p:val>
                                        </p:tav>
                                        <p:tav tm="100000">
                                          <p:val>
                                            <p:strVal val="#ppt_h"/>
                                          </p:val>
                                        </p:tav>
                                      </p:tavLst>
                                    </p:anim>
                                    <p:anim calcmode="lin" valueType="num">
                                      <p:cBhvr>
                                        <p:cTn id="53" dur="1000" fill="hold"/>
                                        <p:tgtEl>
                                          <p:spTgt spid="17"/>
                                        </p:tgtEl>
                                        <p:attrNameLst>
                                          <p:attrName>style.rotation</p:attrName>
                                        </p:attrNameLst>
                                      </p:cBhvr>
                                      <p:tavLst>
                                        <p:tav tm="0">
                                          <p:val>
                                            <p:fltVal val="90"/>
                                          </p:val>
                                        </p:tav>
                                        <p:tav tm="100000">
                                          <p:val>
                                            <p:fltVal val="0"/>
                                          </p:val>
                                        </p:tav>
                                      </p:tavLst>
                                    </p:anim>
                                    <p:animEffect transition="in" filter="fade">
                                      <p:cBhvr>
                                        <p:cTn id="54" dur="1000"/>
                                        <p:tgtEl>
                                          <p:spTgt spid="17"/>
                                        </p:tgtEl>
                                      </p:cBhvr>
                                    </p:animEffect>
                                  </p:childTnLst>
                                </p:cTn>
                              </p:par>
                              <p:par>
                                <p:cTn id="55" presetID="31" presetClass="entr" presetSubtype="0"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1000" fill="hold"/>
                                        <p:tgtEl>
                                          <p:spTgt spid="7"/>
                                        </p:tgtEl>
                                        <p:attrNameLst>
                                          <p:attrName>ppt_w</p:attrName>
                                        </p:attrNameLst>
                                      </p:cBhvr>
                                      <p:tavLst>
                                        <p:tav tm="0">
                                          <p:val>
                                            <p:fltVal val="0"/>
                                          </p:val>
                                        </p:tav>
                                        <p:tav tm="100000">
                                          <p:val>
                                            <p:strVal val="#ppt_w"/>
                                          </p:val>
                                        </p:tav>
                                      </p:tavLst>
                                    </p:anim>
                                    <p:anim calcmode="lin" valueType="num">
                                      <p:cBhvr>
                                        <p:cTn id="58" dur="1000" fill="hold"/>
                                        <p:tgtEl>
                                          <p:spTgt spid="7"/>
                                        </p:tgtEl>
                                        <p:attrNameLst>
                                          <p:attrName>ppt_h</p:attrName>
                                        </p:attrNameLst>
                                      </p:cBhvr>
                                      <p:tavLst>
                                        <p:tav tm="0">
                                          <p:val>
                                            <p:fltVal val="0"/>
                                          </p:val>
                                        </p:tav>
                                        <p:tav tm="100000">
                                          <p:val>
                                            <p:strVal val="#ppt_h"/>
                                          </p:val>
                                        </p:tav>
                                      </p:tavLst>
                                    </p:anim>
                                    <p:anim calcmode="lin" valueType="num">
                                      <p:cBhvr>
                                        <p:cTn id="59" dur="1000" fill="hold"/>
                                        <p:tgtEl>
                                          <p:spTgt spid="7"/>
                                        </p:tgtEl>
                                        <p:attrNameLst>
                                          <p:attrName>style.rotation</p:attrName>
                                        </p:attrNameLst>
                                      </p:cBhvr>
                                      <p:tavLst>
                                        <p:tav tm="0">
                                          <p:val>
                                            <p:fltVal val="90"/>
                                          </p:val>
                                        </p:tav>
                                        <p:tav tm="100000">
                                          <p:val>
                                            <p:fltVal val="0"/>
                                          </p:val>
                                        </p:tav>
                                      </p:tavLst>
                                    </p:anim>
                                    <p:animEffect transition="in" filter="fade">
                                      <p:cBhvr>
                                        <p:cTn id="60" dur="10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1000" fill="hold"/>
                                        <p:tgtEl>
                                          <p:spTgt spid="18"/>
                                        </p:tgtEl>
                                        <p:attrNameLst>
                                          <p:attrName>ppt_w</p:attrName>
                                        </p:attrNameLst>
                                      </p:cBhvr>
                                      <p:tavLst>
                                        <p:tav tm="0">
                                          <p:val>
                                            <p:fltVal val="0"/>
                                          </p:val>
                                        </p:tav>
                                        <p:tav tm="100000">
                                          <p:val>
                                            <p:strVal val="#ppt_w"/>
                                          </p:val>
                                        </p:tav>
                                      </p:tavLst>
                                    </p:anim>
                                    <p:anim calcmode="lin" valueType="num">
                                      <p:cBhvr>
                                        <p:cTn id="66" dur="1000" fill="hold"/>
                                        <p:tgtEl>
                                          <p:spTgt spid="18"/>
                                        </p:tgtEl>
                                        <p:attrNameLst>
                                          <p:attrName>ppt_h</p:attrName>
                                        </p:attrNameLst>
                                      </p:cBhvr>
                                      <p:tavLst>
                                        <p:tav tm="0">
                                          <p:val>
                                            <p:fltVal val="0"/>
                                          </p:val>
                                        </p:tav>
                                        <p:tav tm="100000">
                                          <p:val>
                                            <p:strVal val="#ppt_h"/>
                                          </p:val>
                                        </p:tav>
                                      </p:tavLst>
                                    </p:anim>
                                    <p:anim calcmode="lin" valueType="num">
                                      <p:cBhvr>
                                        <p:cTn id="67" dur="1000" fill="hold"/>
                                        <p:tgtEl>
                                          <p:spTgt spid="18"/>
                                        </p:tgtEl>
                                        <p:attrNameLst>
                                          <p:attrName>style.rotation</p:attrName>
                                        </p:attrNameLst>
                                      </p:cBhvr>
                                      <p:tavLst>
                                        <p:tav tm="0">
                                          <p:val>
                                            <p:fltVal val="90"/>
                                          </p:val>
                                        </p:tav>
                                        <p:tav tm="100000">
                                          <p:val>
                                            <p:fltVal val="0"/>
                                          </p:val>
                                        </p:tav>
                                      </p:tavLst>
                                    </p:anim>
                                    <p:animEffect transition="in" filter="fade">
                                      <p:cBhvr>
                                        <p:cTn id="68" dur="10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nodeType="click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1000" fill="hold"/>
                                        <p:tgtEl>
                                          <p:spTgt spid="10"/>
                                        </p:tgtEl>
                                        <p:attrNameLst>
                                          <p:attrName>ppt_w</p:attrName>
                                        </p:attrNameLst>
                                      </p:cBhvr>
                                      <p:tavLst>
                                        <p:tav tm="0">
                                          <p:val>
                                            <p:fltVal val="0"/>
                                          </p:val>
                                        </p:tav>
                                        <p:tav tm="100000">
                                          <p:val>
                                            <p:strVal val="#ppt_w"/>
                                          </p:val>
                                        </p:tav>
                                      </p:tavLst>
                                    </p:anim>
                                    <p:anim calcmode="lin" valueType="num">
                                      <p:cBhvr>
                                        <p:cTn id="74" dur="1000" fill="hold"/>
                                        <p:tgtEl>
                                          <p:spTgt spid="10"/>
                                        </p:tgtEl>
                                        <p:attrNameLst>
                                          <p:attrName>ppt_h</p:attrName>
                                        </p:attrNameLst>
                                      </p:cBhvr>
                                      <p:tavLst>
                                        <p:tav tm="0">
                                          <p:val>
                                            <p:fltVal val="0"/>
                                          </p:val>
                                        </p:tav>
                                        <p:tav tm="100000">
                                          <p:val>
                                            <p:strVal val="#ppt_h"/>
                                          </p:val>
                                        </p:tav>
                                      </p:tavLst>
                                    </p:anim>
                                    <p:anim calcmode="lin" valueType="num">
                                      <p:cBhvr>
                                        <p:cTn id="75" dur="1000" fill="hold"/>
                                        <p:tgtEl>
                                          <p:spTgt spid="10"/>
                                        </p:tgtEl>
                                        <p:attrNameLst>
                                          <p:attrName>style.rotation</p:attrName>
                                        </p:attrNameLst>
                                      </p:cBhvr>
                                      <p:tavLst>
                                        <p:tav tm="0">
                                          <p:val>
                                            <p:fltVal val="90"/>
                                          </p:val>
                                        </p:tav>
                                        <p:tav tm="100000">
                                          <p:val>
                                            <p:fltVal val="0"/>
                                          </p:val>
                                        </p:tav>
                                      </p:tavLst>
                                    </p:anim>
                                    <p:animEffect transition="in" filter="fade">
                                      <p:cBhvr>
                                        <p:cTn id="76" dur="1000"/>
                                        <p:tgtEl>
                                          <p:spTgt spid="10"/>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1000" fill="hold"/>
                                        <p:tgtEl>
                                          <p:spTgt spid="21"/>
                                        </p:tgtEl>
                                        <p:attrNameLst>
                                          <p:attrName>ppt_w</p:attrName>
                                        </p:attrNameLst>
                                      </p:cBhvr>
                                      <p:tavLst>
                                        <p:tav tm="0">
                                          <p:val>
                                            <p:fltVal val="0"/>
                                          </p:val>
                                        </p:tav>
                                        <p:tav tm="100000">
                                          <p:val>
                                            <p:strVal val="#ppt_w"/>
                                          </p:val>
                                        </p:tav>
                                      </p:tavLst>
                                    </p:anim>
                                    <p:anim calcmode="lin" valueType="num">
                                      <p:cBhvr>
                                        <p:cTn id="80" dur="1000" fill="hold"/>
                                        <p:tgtEl>
                                          <p:spTgt spid="21"/>
                                        </p:tgtEl>
                                        <p:attrNameLst>
                                          <p:attrName>ppt_h</p:attrName>
                                        </p:attrNameLst>
                                      </p:cBhvr>
                                      <p:tavLst>
                                        <p:tav tm="0">
                                          <p:val>
                                            <p:fltVal val="0"/>
                                          </p:val>
                                        </p:tav>
                                        <p:tav tm="100000">
                                          <p:val>
                                            <p:strVal val="#ppt_h"/>
                                          </p:val>
                                        </p:tav>
                                      </p:tavLst>
                                    </p:anim>
                                    <p:anim calcmode="lin" valueType="num">
                                      <p:cBhvr>
                                        <p:cTn id="81" dur="1000" fill="hold"/>
                                        <p:tgtEl>
                                          <p:spTgt spid="21"/>
                                        </p:tgtEl>
                                        <p:attrNameLst>
                                          <p:attrName>style.rotation</p:attrName>
                                        </p:attrNameLst>
                                      </p:cBhvr>
                                      <p:tavLst>
                                        <p:tav tm="0">
                                          <p:val>
                                            <p:fltVal val="90"/>
                                          </p:val>
                                        </p:tav>
                                        <p:tav tm="100000">
                                          <p:val>
                                            <p:fltVal val="0"/>
                                          </p:val>
                                        </p:tav>
                                      </p:tavLst>
                                    </p:anim>
                                    <p:animEffect transition="in" filter="fade">
                                      <p:cBhvr>
                                        <p:cTn id="82" dur="10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1000" fill="hold"/>
                                        <p:tgtEl>
                                          <p:spTgt spid="22"/>
                                        </p:tgtEl>
                                        <p:attrNameLst>
                                          <p:attrName>ppt_w</p:attrName>
                                        </p:attrNameLst>
                                      </p:cBhvr>
                                      <p:tavLst>
                                        <p:tav tm="0">
                                          <p:val>
                                            <p:fltVal val="0"/>
                                          </p:val>
                                        </p:tav>
                                        <p:tav tm="100000">
                                          <p:val>
                                            <p:strVal val="#ppt_w"/>
                                          </p:val>
                                        </p:tav>
                                      </p:tavLst>
                                    </p:anim>
                                    <p:anim calcmode="lin" valueType="num">
                                      <p:cBhvr>
                                        <p:cTn id="88" dur="1000" fill="hold"/>
                                        <p:tgtEl>
                                          <p:spTgt spid="22"/>
                                        </p:tgtEl>
                                        <p:attrNameLst>
                                          <p:attrName>ppt_h</p:attrName>
                                        </p:attrNameLst>
                                      </p:cBhvr>
                                      <p:tavLst>
                                        <p:tav tm="0">
                                          <p:val>
                                            <p:fltVal val="0"/>
                                          </p:val>
                                        </p:tav>
                                        <p:tav tm="100000">
                                          <p:val>
                                            <p:strVal val="#ppt_h"/>
                                          </p:val>
                                        </p:tav>
                                      </p:tavLst>
                                    </p:anim>
                                    <p:anim calcmode="lin" valueType="num">
                                      <p:cBhvr>
                                        <p:cTn id="89" dur="1000" fill="hold"/>
                                        <p:tgtEl>
                                          <p:spTgt spid="22"/>
                                        </p:tgtEl>
                                        <p:attrNameLst>
                                          <p:attrName>style.rotation</p:attrName>
                                        </p:attrNameLst>
                                      </p:cBhvr>
                                      <p:tavLst>
                                        <p:tav tm="0">
                                          <p:val>
                                            <p:fltVal val="90"/>
                                          </p:val>
                                        </p:tav>
                                        <p:tav tm="100000">
                                          <p:val>
                                            <p:fltVal val="0"/>
                                          </p:val>
                                        </p:tav>
                                      </p:tavLst>
                                    </p:anim>
                                    <p:animEffect transition="in" filter="fade">
                                      <p:cBhvr>
                                        <p:cTn id="90" dur="10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4"/>
                                        </p:tgtEl>
                                        <p:attrNameLst>
                                          <p:attrName>style.visibility</p:attrName>
                                        </p:attrNameLst>
                                      </p:cBhvr>
                                      <p:to>
                                        <p:strVal val="visible"/>
                                      </p:to>
                                    </p:set>
                                    <p:anim calcmode="lin" valueType="num">
                                      <p:cBhvr>
                                        <p:cTn id="95" dur="1000" fill="hold"/>
                                        <p:tgtEl>
                                          <p:spTgt spid="4"/>
                                        </p:tgtEl>
                                        <p:attrNameLst>
                                          <p:attrName>ppt_w</p:attrName>
                                        </p:attrNameLst>
                                      </p:cBhvr>
                                      <p:tavLst>
                                        <p:tav tm="0">
                                          <p:val>
                                            <p:fltVal val="0"/>
                                          </p:val>
                                        </p:tav>
                                        <p:tav tm="100000">
                                          <p:val>
                                            <p:strVal val="#ppt_w"/>
                                          </p:val>
                                        </p:tav>
                                      </p:tavLst>
                                    </p:anim>
                                    <p:anim calcmode="lin" valueType="num">
                                      <p:cBhvr>
                                        <p:cTn id="96" dur="1000" fill="hold"/>
                                        <p:tgtEl>
                                          <p:spTgt spid="4"/>
                                        </p:tgtEl>
                                        <p:attrNameLst>
                                          <p:attrName>ppt_h</p:attrName>
                                        </p:attrNameLst>
                                      </p:cBhvr>
                                      <p:tavLst>
                                        <p:tav tm="0">
                                          <p:val>
                                            <p:fltVal val="0"/>
                                          </p:val>
                                        </p:tav>
                                        <p:tav tm="100000">
                                          <p:val>
                                            <p:strVal val="#ppt_h"/>
                                          </p:val>
                                        </p:tav>
                                      </p:tavLst>
                                    </p:anim>
                                    <p:anim calcmode="lin" valueType="num">
                                      <p:cBhvr>
                                        <p:cTn id="97" dur="1000" fill="hold"/>
                                        <p:tgtEl>
                                          <p:spTgt spid="4"/>
                                        </p:tgtEl>
                                        <p:attrNameLst>
                                          <p:attrName>style.rotation</p:attrName>
                                        </p:attrNameLst>
                                      </p:cBhvr>
                                      <p:tavLst>
                                        <p:tav tm="0">
                                          <p:val>
                                            <p:fltVal val="90"/>
                                          </p:val>
                                        </p:tav>
                                        <p:tav tm="100000">
                                          <p:val>
                                            <p:fltVal val="0"/>
                                          </p:val>
                                        </p:tav>
                                      </p:tavLst>
                                    </p:anim>
                                    <p:animEffect transition="in" filter="fade">
                                      <p:cBhvr>
                                        <p:cTn id="98" dur="1000"/>
                                        <p:tgtEl>
                                          <p:spTgt spid="4"/>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1000" fill="hold"/>
                                        <p:tgtEl>
                                          <p:spTgt spid="20"/>
                                        </p:tgtEl>
                                        <p:attrNameLst>
                                          <p:attrName>ppt_w</p:attrName>
                                        </p:attrNameLst>
                                      </p:cBhvr>
                                      <p:tavLst>
                                        <p:tav tm="0">
                                          <p:val>
                                            <p:fltVal val="0"/>
                                          </p:val>
                                        </p:tav>
                                        <p:tav tm="100000">
                                          <p:val>
                                            <p:strVal val="#ppt_w"/>
                                          </p:val>
                                        </p:tav>
                                      </p:tavLst>
                                    </p:anim>
                                    <p:anim calcmode="lin" valueType="num">
                                      <p:cBhvr>
                                        <p:cTn id="102" dur="1000" fill="hold"/>
                                        <p:tgtEl>
                                          <p:spTgt spid="20"/>
                                        </p:tgtEl>
                                        <p:attrNameLst>
                                          <p:attrName>ppt_h</p:attrName>
                                        </p:attrNameLst>
                                      </p:cBhvr>
                                      <p:tavLst>
                                        <p:tav tm="0">
                                          <p:val>
                                            <p:fltVal val="0"/>
                                          </p:val>
                                        </p:tav>
                                        <p:tav tm="100000">
                                          <p:val>
                                            <p:strVal val="#ppt_h"/>
                                          </p:val>
                                        </p:tav>
                                      </p:tavLst>
                                    </p:anim>
                                    <p:anim calcmode="lin" valueType="num">
                                      <p:cBhvr>
                                        <p:cTn id="103" dur="1000" fill="hold"/>
                                        <p:tgtEl>
                                          <p:spTgt spid="20"/>
                                        </p:tgtEl>
                                        <p:attrNameLst>
                                          <p:attrName>style.rotation</p:attrName>
                                        </p:attrNameLst>
                                      </p:cBhvr>
                                      <p:tavLst>
                                        <p:tav tm="0">
                                          <p:val>
                                            <p:fltVal val="90"/>
                                          </p:val>
                                        </p:tav>
                                        <p:tav tm="100000">
                                          <p:val>
                                            <p:fltVal val="0"/>
                                          </p:val>
                                        </p:tav>
                                      </p:tavLst>
                                    </p:anim>
                                    <p:animEffect transition="in" filter="fade">
                                      <p:cBhvr>
                                        <p:cTn id="104" dur="10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31" presetClass="entr" presetSubtype="0" fill="hold" grpId="0" nodeType="click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p:cTn id="109" dur="1000" fill="hold"/>
                                        <p:tgtEl>
                                          <p:spTgt spid="26"/>
                                        </p:tgtEl>
                                        <p:attrNameLst>
                                          <p:attrName>ppt_w</p:attrName>
                                        </p:attrNameLst>
                                      </p:cBhvr>
                                      <p:tavLst>
                                        <p:tav tm="0">
                                          <p:val>
                                            <p:fltVal val="0"/>
                                          </p:val>
                                        </p:tav>
                                        <p:tav tm="100000">
                                          <p:val>
                                            <p:strVal val="#ppt_w"/>
                                          </p:val>
                                        </p:tav>
                                      </p:tavLst>
                                    </p:anim>
                                    <p:anim calcmode="lin" valueType="num">
                                      <p:cBhvr>
                                        <p:cTn id="110" dur="1000" fill="hold"/>
                                        <p:tgtEl>
                                          <p:spTgt spid="26"/>
                                        </p:tgtEl>
                                        <p:attrNameLst>
                                          <p:attrName>ppt_h</p:attrName>
                                        </p:attrNameLst>
                                      </p:cBhvr>
                                      <p:tavLst>
                                        <p:tav tm="0">
                                          <p:val>
                                            <p:fltVal val="0"/>
                                          </p:val>
                                        </p:tav>
                                        <p:tav tm="100000">
                                          <p:val>
                                            <p:strVal val="#ppt_h"/>
                                          </p:val>
                                        </p:tav>
                                      </p:tavLst>
                                    </p:anim>
                                    <p:anim calcmode="lin" valueType="num">
                                      <p:cBhvr>
                                        <p:cTn id="111" dur="1000" fill="hold"/>
                                        <p:tgtEl>
                                          <p:spTgt spid="26"/>
                                        </p:tgtEl>
                                        <p:attrNameLst>
                                          <p:attrName>style.rotation</p:attrName>
                                        </p:attrNameLst>
                                      </p:cBhvr>
                                      <p:tavLst>
                                        <p:tav tm="0">
                                          <p:val>
                                            <p:fltVal val="90"/>
                                          </p:val>
                                        </p:tav>
                                        <p:tav tm="100000">
                                          <p:val>
                                            <p:fltVal val="0"/>
                                          </p:val>
                                        </p:tav>
                                      </p:tavLst>
                                    </p:anim>
                                    <p:animEffect transition="in" filter="fade">
                                      <p:cBhvr>
                                        <p:cTn id="112" dur="1000"/>
                                        <p:tgtEl>
                                          <p:spTgt spid="26"/>
                                        </p:tgtEl>
                                      </p:cBhvr>
                                    </p:animEffect>
                                  </p:childTnLst>
                                </p:cTn>
                              </p:par>
                            </p:childTnLst>
                          </p:cTn>
                        </p:par>
                      </p:childTnLst>
                    </p:cTn>
                  </p:par>
                  <p:par>
                    <p:cTn id="113" fill="hold">
                      <p:stCondLst>
                        <p:cond delay="indefinite"/>
                      </p:stCondLst>
                      <p:childTnLst>
                        <p:par>
                          <p:cTn id="114" fill="hold">
                            <p:stCondLst>
                              <p:cond delay="0"/>
                            </p:stCondLst>
                            <p:childTnLst>
                              <p:par>
                                <p:cTn id="115" presetID="31" presetClass="entr" presetSubtype="0" fill="hold" nodeType="click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p:cTn id="117" dur="1000" fill="hold"/>
                                        <p:tgtEl>
                                          <p:spTgt spid="11"/>
                                        </p:tgtEl>
                                        <p:attrNameLst>
                                          <p:attrName>ppt_w</p:attrName>
                                        </p:attrNameLst>
                                      </p:cBhvr>
                                      <p:tavLst>
                                        <p:tav tm="0">
                                          <p:val>
                                            <p:fltVal val="0"/>
                                          </p:val>
                                        </p:tav>
                                        <p:tav tm="100000">
                                          <p:val>
                                            <p:strVal val="#ppt_w"/>
                                          </p:val>
                                        </p:tav>
                                      </p:tavLst>
                                    </p:anim>
                                    <p:anim calcmode="lin" valueType="num">
                                      <p:cBhvr>
                                        <p:cTn id="118" dur="1000" fill="hold"/>
                                        <p:tgtEl>
                                          <p:spTgt spid="11"/>
                                        </p:tgtEl>
                                        <p:attrNameLst>
                                          <p:attrName>ppt_h</p:attrName>
                                        </p:attrNameLst>
                                      </p:cBhvr>
                                      <p:tavLst>
                                        <p:tav tm="0">
                                          <p:val>
                                            <p:fltVal val="0"/>
                                          </p:val>
                                        </p:tav>
                                        <p:tav tm="100000">
                                          <p:val>
                                            <p:strVal val="#ppt_h"/>
                                          </p:val>
                                        </p:tav>
                                      </p:tavLst>
                                    </p:anim>
                                    <p:anim calcmode="lin" valueType="num">
                                      <p:cBhvr>
                                        <p:cTn id="119" dur="1000" fill="hold"/>
                                        <p:tgtEl>
                                          <p:spTgt spid="11"/>
                                        </p:tgtEl>
                                        <p:attrNameLst>
                                          <p:attrName>style.rotation</p:attrName>
                                        </p:attrNameLst>
                                      </p:cBhvr>
                                      <p:tavLst>
                                        <p:tav tm="0">
                                          <p:val>
                                            <p:fltVal val="90"/>
                                          </p:val>
                                        </p:tav>
                                        <p:tav tm="100000">
                                          <p:val>
                                            <p:fltVal val="0"/>
                                          </p:val>
                                        </p:tav>
                                      </p:tavLst>
                                    </p:anim>
                                    <p:animEffect transition="in" filter="fade">
                                      <p:cBhvr>
                                        <p:cTn id="120" dur="1000"/>
                                        <p:tgtEl>
                                          <p:spTgt spid="11"/>
                                        </p:tgtEl>
                                      </p:cBhvr>
                                    </p:animEffect>
                                  </p:childTnLst>
                                </p:cTn>
                              </p:par>
                              <p:par>
                                <p:cTn id="121" presetID="31" presetClass="entr" presetSubtype="0" fill="hold" grpId="0" nodeType="with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1000" fill="hold"/>
                                        <p:tgtEl>
                                          <p:spTgt spid="23"/>
                                        </p:tgtEl>
                                        <p:attrNameLst>
                                          <p:attrName>ppt_w</p:attrName>
                                        </p:attrNameLst>
                                      </p:cBhvr>
                                      <p:tavLst>
                                        <p:tav tm="0">
                                          <p:val>
                                            <p:fltVal val="0"/>
                                          </p:val>
                                        </p:tav>
                                        <p:tav tm="100000">
                                          <p:val>
                                            <p:strVal val="#ppt_w"/>
                                          </p:val>
                                        </p:tav>
                                      </p:tavLst>
                                    </p:anim>
                                    <p:anim calcmode="lin" valueType="num">
                                      <p:cBhvr>
                                        <p:cTn id="124" dur="1000" fill="hold"/>
                                        <p:tgtEl>
                                          <p:spTgt spid="23"/>
                                        </p:tgtEl>
                                        <p:attrNameLst>
                                          <p:attrName>ppt_h</p:attrName>
                                        </p:attrNameLst>
                                      </p:cBhvr>
                                      <p:tavLst>
                                        <p:tav tm="0">
                                          <p:val>
                                            <p:fltVal val="0"/>
                                          </p:val>
                                        </p:tav>
                                        <p:tav tm="100000">
                                          <p:val>
                                            <p:strVal val="#ppt_h"/>
                                          </p:val>
                                        </p:tav>
                                      </p:tavLst>
                                    </p:anim>
                                    <p:anim calcmode="lin" valueType="num">
                                      <p:cBhvr>
                                        <p:cTn id="125" dur="1000" fill="hold"/>
                                        <p:tgtEl>
                                          <p:spTgt spid="23"/>
                                        </p:tgtEl>
                                        <p:attrNameLst>
                                          <p:attrName>style.rotation</p:attrName>
                                        </p:attrNameLst>
                                      </p:cBhvr>
                                      <p:tavLst>
                                        <p:tav tm="0">
                                          <p:val>
                                            <p:fltVal val="90"/>
                                          </p:val>
                                        </p:tav>
                                        <p:tav tm="100000">
                                          <p:val>
                                            <p:fltVal val="0"/>
                                          </p:val>
                                        </p:tav>
                                      </p:tavLst>
                                    </p:anim>
                                    <p:animEffect transition="in" filter="fade">
                                      <p:cBhvr>
                                        <p:cTn id="126" dur="1000"/>
                                        <p:tgtEl>
                                          <p:spTgt spid="23"/>
                                        </p:tgtEl>
                                      </p:cBhvr>
                                    </p:animEffect>
                                  </p:childTnLst>
                                </p:cTn>
                              </p:par>
                            </p:childTnLst>
                          </p:cTn>
                        </p:par>
                      </p:childTnLst>
                    </p:cTn>
                  </p:par>
                  <p:par>
                    <p:cTn id="127" fill="hold">
                      <p:stCondLst>
                        <p:cond delay="indefinite"/>
                      </p:stCondLst>
                      <p:childTnLst>
                        <p:par>
                          <p:cTn id="128" fill="hold">
                            <p:stCondLst>
                              <p:cond delay="0"/>
                            </p:stCondLst>
                            <p:childTnLst>
                              <p:par>
                                <p:cTn id="129" presetID="31" presetClass="entr" presetSubtype="0" fill="hold" grpId="0" nodeType="clickEffect">
                                  <p:stCondLst>
                                    <p:cond delay="0"/>
                                  </p:stCondLst>
                                  <p:childTnLst>
                                    <p:set>
                                      <p:cBhvr>
                                        <p:cTn id="130" dur="1" fill="hold">
                                          <p:stCondLst>
                                            <p:cond delay="0"/>
                                          </p:stCondLst>
                                        </p:cTn>
                                        <p:tgtEl>
                                          <p:spTgt spid="24"/>
                                        </p:tgtEl>
                                        <p:attrNameLst>
                                          <p:attrName>style.visibility</p:attrName>
                                        </p:attrNameLst>
                                      </p:cBhvr>
                                      <p:to>
                                        <p:strVal val="visible"/>
                                      </p:to>
                                    </p:set>
                                    <p:anim calcmode="lin" valueType="num">
                                      <p:cBhvr>
                                        <p:cTn id="131" dur="1000" fill="hold"/>
                                        <p:tgtEl>
                                          <p:spTgt spid="24"/>
                                        </p:tgtEl>
                                        <p:attrNameLst>
                                          <p:attrName>ppt_w</p:attrName>
                                        </p:attrNameLst>
                                      </p:cBhvr>
                                      <p:tavLst>
                                        <p:tav tm="0">
                                          <p:val>
                                            <p:fltVal val="0"/>
                                          </p:val>
                                        </p:tav>
                                        <p:tav tm="100000">
                                          <p:val>
                                            <p:strVal val="#ppt_w"/>
                                          </p:val>
                                        </p:tav>
                                      </p:tavLst>
                                    </p:anim>
                                    <p:anim calcmode="lin" valueType="num">
                                      <p:cBhvr>
                                        <p:cTn id="132" dur="1000" fill="hold"/>
                                        <p:tgtEl>
                                          <p:spTgt spid="24"/>
                                        </p:tgtEl>
                                        <p:attrNameLst>
                                          <p:attrName>ppt_h</p:attrName>
                                        </p:attrNameLst>
                                      </p:cBhvr>
                                      <p:tavLst>
                                        <p:tav tm="0">
                                          <p:val>
                                            <p:fltVal val="0"/>
                                          </p:val>
                                        </p:tav>
                                        <p:tav tm="100000">
                                          <p:val>
                                            <p:strVal val="#ppt_h"/>
                                          </p:val>
                                        </p:tav>
                                      </p:tavLst>
                                    </p:anim>
                                    <p:anim calcmode="lin" valueType="num">
                                      <p:cBhvr>
                                        <p:cTn id="133" dur="1000" fill="hold"/>
                                        <p:tgtEl>
                                          <p:spTgt spid="24"/>
                                        </p:tgtEl>
                                        <p:attrNameLst>
                                          <p:attrName>style.rotation</p:attrName>
                                        </p:attrNameLst>
                                      </p:cBhvr>
                                      <p:tavLst>
                                        <p:tav tm="0">
                                          <p:val>
                                            <p:fltVal val="90"/>
                                          </p:val>
                                        </p:tav>
                                        <p:tav tm="100000">
                                          <p:val>
                                            <p:fltVal val="0"/>
                                          </p:val>
                                        </p:tav>
                                      </p:tavLst>
                                    </p:anim>
                                    <p:animEffect transition="in" filter="fade">
                                      <p:cBhvr>
                                        <p:cTn id="13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4" grpId="1"/>
      <p:bldP spid="15" grpId="0"/>
      <p:bldP spid="15" grpId="1"/>
      <p:bldP spid="16" grpId="0"/>
      <p:bldP spid="16" grpId="1"/>
      <p:bldP spid="17" grpId="0"/>
      <p:bldP spid="17" grpId="1"/>
      <p:bldP spid="18" grpId="0"/>
      <p:bldP spid="18" grpId="1"/>
      <p:bldP spid="21" grpId="0"/>
      <p:bldP spid="21" grpId="1"/>
      <p:bldP spid="22" grpId="0"/>
      <p:bldP spid="22" grpId="1"/>
      <p:bldP spid="4" grpId="0" animBg="1"/>
      <p:bldP spid="20" grpId="0" animBg="1"/>
      <p:bldP spid="4" grpId="1" animBg="1"/>
      <p:bldP spid="20" grpId="1" animBg="1"/>
      <p:bldP spid="26" grpId="0" animBg="1"/>
      <p:bldP spid="26" grpId="1" animBg="1"/>
      <p:bldP spid="23" grpId="0"/>
      <p:bldP spid="23" grpId="1"/>
      <p:bldP spid="24" grpId="0"/>
      <p:bldP spid="2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grpSp>
        <p:nvGrpSpPr>
          <p:cNvPr id="4" name="组合 3"/>
          <p:cNvGrpSpPr/>
          <p:nvPr/>
        </p:nvGrpSpPr>
        <p:grpSpPr>
          <a:xfrm>
            <a:off x="3477895" y="85725"/>
            <a:ext cx="5232400" cy="740410"/>
            <a:chOff x="5477" y="135"/>
            <a:chExt cx="8240" cy="1166"/>
          </a:xfrm>
        </p:grpSpPr>
        <p:pic>
          <p:nvPicPr>
            <p:cNvPr id="6" name="图片 5" descr="微信图片_20260202144718_1020_651"/>
            <p:cNvPicPr>
              <a:picLocks noChangeAspect="1"/>
            </p:cNvPicPr>
            <p:nvPr/>
          </p:nvPicPr>
          <p:blipFill>
            <a:blip r:embed="rId5"/>
            <a:stretch>
              <a:fillRect/>
            </a:stretch>
          </p:blipFill>
          <p:spPr>
            <a:xfrm>
              <a:off x="5477" y="135"/>
              <a:ext cx="8240" cy="1166"/>
            </a:xfrm>
            <a:prstGeom prst="rect">
              <a:avLst/>
            </a:prstGeom>
          </p:spPr>
        </p:pic>
        <p:sp>
          <p:nvSpPr>
            <p:cNvPr id="11" name="文本框 10"/>
            <p:cNvSpPr txBox="1"/>
            <p:nvPr/>
          </p:nvSpPr>
          <p:spPr>
            <a:xfrm>
              <a:off x="6244" y="307"/>
              <a:ext cx="6678" cy="822"/>
            </a:xfrm>
            <a:prstGeom prst="rect">
              <a:avLst/>
            </a:prstGeom>
            <a:noFill/>
          </p:spPr>
          <p:txBody>
            <a:bodyPr wrap="square" rtlCol="0">
              <a:spAutoFit/>
            </a:bodyPr>
            <a:p>
              <a:pPr algn="ctr"/>
              <a:r>
                <a:rPr lang="zh-CN" altLang="en-US" sz="2800" b="1">
                  <a:solidFill>
                    <a:srgbClr val="FF0000"/>
                  </a:solidFill>
                  <a:latin typeface="宋体" panose="02010600030101010101" pitchFamily="2" charset="-122"/>
                  <a:ea typeface="宋体" panose="02010600030101010101" pitchFamily="2" charset="-122"/>
                </a:rPr>
                <a:t>第二步：聚焦关键事件</a:t>
              </a:r>
              <a:endParaRPr lang="zh-CN" altLang="en-US" sz="2800" b="1">
                <a:solidFill>
                  <a:srgbClr val="FF0000"/>
                </a:solidFill>
                <a:latin typeface="宋体" panose="02010600030101010101" pitchFamily="2" charset="-122"/>
                <a:ea typeface="宋体" panose="02010600030101010101" pitchFamily="2" charset="-122"/>
              </a:endParaRPr>
            </a:p>
          </p:txBody>
        </p:sp>
      </p:grpSp>
      <p:sp>
        <p:nvSpPr>
          <p:cNvPr id="15" name="圆角矩形 14"/>
          <p:cNvSpPr/>
          <p:nvPr/>
        </p:nvSpPr>
        <p:spPr>
          <a:xfrm>
            <a:off x="339725" y="904875"/>
            <a:ext cx="4727575" cy="52197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1.开端</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Exposition</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背景铺垫</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圆角矩形 15"/>
          <p:cNvSpPr/>
          <p:nvPr>
            <p:custDataLst>
              <p:tags r:id="rId6"/>
            </p:custDataLst>
          </p:nvPr>
        </p:nvSpPr>
        <p:spPr>
          <a:xfrm>
            <a:off x="273685" y="1517650"/>
            <a:ext cx="10409555" cy="942340"/>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I grew up before there were cellphones.I know I can’t change what the world has become. But as a college teacher, I can shape my classroom. </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7" name="圆角矩形 16"/>
          <p:cNvSpPr/>
          <p:nvPr>
            <p:custDataLst>
              <p:tags r:id="rId7"/>
            </p:custDataLst>
          </p:nvPr>
        </p:nvSpPr>
        <p:spPr>
          <a:xfrm>
            <a:off x="10807700" y="1672590"/>
            <a:ext cx="1193800" cy="553720"/>
          </a:xfrm>
          <a:prstGeom prst="roundRect">
            <a:avLst/>
          </a:prstGeom>
          <a:gradFill>
            <a:gsLst>
              <a:gs pos="50410">
                <a:srgbClr val="FB9B36"/>
              </a:gs>
              <a:gs pos="0">
                <a:srgbClr val="FE564D"/>
              </a:gs>
              <a:gs pos="100000">
                <a:srgbClr val="F9CA26"/>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200" b="1">
                <a:solidFill>
                  <a:schemeClr val="tx1"/>
                </a:solidFill>
                <a:latin typeface="宋体" panose="02010600030101010101" pitchFamily="2" charset="-122"/>
                <a:ea typeface="宋体" panose="02010600030101010101" pitchFamily="2" charset="-122"/>
                <a:sym typeface="+mn-ea"/>
              </a:rPr>
              <a:t>背景</a:t>
            </a:r>
            <a:endParaRPr lang="zh-CN" altLang="en-US" sz="3200" b="1">
              <a:solidFill>
                <a:schemeClr val="tx1"/>
              </a:solidFill>
              <a:latin typeface="宋体" panose="02010600030101010101" pitchFamily="2" charset="-122"/>
              <a:ea typeface="宋体" panose="02010600030101010101" pitchFamily="2" charset="-122"/>
              <a:sym typeface="+mn-ea"/>
            </a:endParaRPr>
          </a:p>
        </p:txBody>
      </p:sp>
      <p:sp>
        <p:nvSpPr>
          <p:cNvPr id="18" name="圆角矩形 17"/>
          <p:cNvSpPr/>
          <p:nvPr>
            <p:custDataLst>
              <p:tags r:id="rId8"/>
            </p:custDataLst>
          </p:nvPr>
        </p:nvSpPr>
        <p:spPr>
          <a:xfrm>
            <a:off x="263525" y="2550795"/>
            <a:ext cx="9370695" cy="878205"/>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a:solidFill>
                  <a:schemeClr val="tx1"/>
                </a:solidFill>
                <a:latin typeface="Times New Roman" panose="02020603050405020304" charset="0"/>
                <a:cs typeface="Times New Roman" panose="02020603050405020304" charset="0"/>
                <a:sym typeface="+mn-ea"/>
              </a:rPr>
              <a:t>I once had a colleague who tried this, threatening punishment for violators. The rest of her semester was, in a word, unhappy.</a:t>
            </a:r>
            <a:endParaRPr lang="zh-CN" altLang="en-US" sz="2800">
              <a:solidFill>
                <a:schemeClr val="tx1"/>
              </a:solidFill>
              <a:latin typeface="Times New Roman" panose="02020603050405020304" charset="0"/>
              <a:cs typeface="Times New Roman" panose="02020603050405020304" charset="0"/>
              <a:sym typeface="+mn-ea"/>
            </a:endParaRPr>
          </a:p>
        </p:txBody>
      </p:sp>
      <p:sp>
        <p:nvSpPr>
          <p:cNvPr id="19" name="圆角矩形 18"/>
          <p:cNvSpPr/>
          <p:nvPr>
            <p:custDataLst>
              <p:tags r:id="rId9"/>
            </p:custDataLst>
          </p:nvPr>
        </p:nvSpPr>
        <p:spPr>
          <a:xfrm>
            <a:off x="273685" y="3519805"/>
            <a:ext cx="10039350" cy="933450"/>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But neither do I think it productive to take a hands-off</a:t>
            </a:r>
            <a:r>
              <a:rPr lang="zh-CN" altLang="en-US" sz="2800">
                <a:solidFill>
                  <a:schemeClr val="tx1"/>
                </a:solidFill>
                <a:latin typeface="Times New Roman" panose="02020603050405020304" charset="0"/>
                <a:cs typeface="Times New Roman" panose="02020603050405020304" charset="0"/>
                <a:sym typeface="+mn-ea"/>
              </a:rPr>
              <a:t> </a:t>
            </a:r>
            <a:r>
              <a:rPr lang="en-US" altLang="zh-CN" sz="2800">
                <a:solidFill>
                  <a:schemeClr val="tx1"/>
                </a:solidFill>
                <a:latin typeface="Times New Roman" panose="02020603050405020304" charset="0"/>
                <a:cs typeface="Times New Roman" panose="02020603050405020304" charset="0"/>
                <a:sym typeface="+mn-ea"/>
              </a:rPr>
              <a:t>attitude toward students</a:t>
            </a:r>
            <a:r>
              <a:rPr lang="en-US" altLang="zh-CN" sz="2800">
                <a:solidFill>
                  <a:schemeClr val="tx1"/>
                </a:solidFill>
                <a:latin typeface="Arial" panose="020B0604020202020204" pitchFamily="34" charset="0"/>
                <a:cs typeface="Arial" panose="020B0604020202020204" pitchFamily="34" charset="0"/>
                <a:sym typeface="+mn-ea"/>
              </a:rPr>
              <a:t>…. </a:t>
            </a:r>
            <a:r>
              <a:rPr lang="en-US" altLang="zh-CN" sz="2800">
                <a:solidFill>
                  <a:schemeClr val="tx1"/>
                </a:solidFill>
                <a:latin typeface="Times New Roman" panose="02020603050405020304" charset="0"/>
                <a:cs typeface="Times New Roman" panose="02020603050405020304" charset="0"/>
                <a:sym typeface="+mn-ea"/>
              </a:rPr>
              <a:t>I knew a math professor who tried this approach.</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0" name="圆角矩形 19"/>
          <p:cNvSpPr/>
          <p:nvPr>
            <p:custDataLst>
              <p:tags r:id="rId10"/>
            </p:custDataLst>
          </p:nvPr>
        </p:nvSpPr>
        <p:spPr>
          <a:xfrm>
            <a:off x="10469880" y="2681605"/>
            <a:ext cx="1490345" cy="61595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400">
                <a:solidFill>
                  <a:schemeClr val="tx1"/>
                </a:solidFill>
                <a:latin typeface="宋体" panose="02010600030101010101" pitchFamily="2" charset="-122"/>
                <a:ea typeface="宋体" panose="02010600030101010101" pitchFamily="2" charset="-122"/>
                <a:sym typeface="+mn-ea"/>
              </a:rPr>
              <a:t>严苛管理</a:t>
            </a:r>
            <a:endParaRPr lang="zh-CN" altLang="en-US" sz="2400">
              <a:solidFill>
                <a:schemeClr val="tx1"/>
              </a:solidFill>
              <a:latin typeface="宋体" panose="02010600030101010101" pitchFamily="2" charset="-122"/>
              <a:ea typeface="宋体" panose="02010600030101010101" pitchFamily="2" charset="-122"/>
              <a:sym typeface="+mn-ea"/>
            </a:endParaRPr>
          </a:p>
        </p:txBody>
      </p:sp>
      <p:sp>
        <p:nvSpPr>
          <p:cNvPr id="21" name="圆角矩形 20"/>
          <p:cNvSpPr/>
          <p:nvPr>
            <p:custDataLst>
              <p:tags r:id="rId11"/>
            </p:custDataLst>
          </p:nvPr>
        </p:nvSpPr>
        <p:spPr>
          <a:xfrm>
            <a:off x="10434955" y="3678555"/>
            <a:ext cx="1499870" cy="61595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400">
                <a:solidFill>
                  <a:schemeClr val="tx1"/>
                </a:solidFill>
                <a:latin typeface="宋体" panose="02010600030101010101" pitchFamily="2" charset="-122"/>
                <a:ea typeface="宋体" panose="02010600030101010101" pitchFamily="2" charset="-122"/>
                <a:sym typeface="+mn-ea"/>
              </a:rPr>
              <a:t>放任管理</a:t>
            </a:r>
            <a:endParaRPr lang="zh-CN" altLang="en-US" sz="2400">
              <a:solidFill>
                <a:schemeClr val="tx1"/>
              </a:solidFill>
              <a:latin typeface="宋体" panose="02010600030101010101" pitchFamily="2" charset="-122"/>
              <a:ea typeface="宋体" panose="02010600030101010101" pitchFamily="2" charset="-122"/>
              <a:sym typeface="+mn-ea"/>
            </a:endParaRPr>
          </a:p>
        </p:txBody>
      </p:sp>
      <p:sp>
        <p:nvSpPr>
          <p:cNvPr id="23" name="圆角矩形 22"/>
          <p:cNvSpPr/>
          <p:nvPr>
            <p:custDataLst>
              <p:tags r:id="rId12"/>
            </p:custDataLst>
          </p:nvPr>
        </p:nvSpPr>
        <p:spPr>
          <a:xfrm>
            <a:off x="4519295" y="2681605"/>
            <a:ext cx="2541905" cy="1234440"/>
          </a:xfrm>
          <a:prstGeom prst="roundRect">
            <a:avLst/>
          </a:prstGeom>
          <a:gradFill>
            <a:gsLst>
              <a:gs pos="50410">
                <a:srgbClr val="FB9B36"/>
              </a:gs>
              <a:gs pos="0">
                <a:srgbClr val="FE564D"/>
              </a:gs>
              <a:gs pos="100000">
                <a:srgbClr val="F9CA26"/>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200" b="1">
                <a:solidFill>
                  <a:schemeClr val="tx1"/>
                </a:solidFill>
                <a:latin typeface="宋体" panose="02010600030101010101" pitchFamily="2" charset="-122"/>
                <a:ea typeface="宋体" panose="02010600030101010101" pitchFamily="2" charset="-122"/>
                <a:sym typeface="+mn-ea"/>
              </a:rPr>
              <a:t>两类反面</a:t>
            </a:r>
            <a:endParaRPr lang="zh-CN" altLang="en-US" sz="3200" b="1">
              <a:solidFill>
                <a:schemeClr val="tx1"/>
              </a:solidFill>
              <a:latin typeface="宋体" panose="02010600030101010101" pitchFamily="2" charset="-122"/>
              <a:ea typeface="宋体" panose="02010600030101010101" pitchFamily="2" charset="-122"/>
              <a:sym typeface="+mn-ea"/>
            </a:endParaRPr>
          </a:p>
          <a:p>
            <a:pPr lvl="0" algn="ctr" defTabSz="914400">
              <a:buClrTx/>
              <a:buSzTx/>
              <a:buFontTx/>
            </a:pPr>
            <a:r>
              <a:rPr lang="zh-CN" altLang="en-US" sz="3200" b="1">
                <a:solidFill>
                  <a:schemeClr val="tx1"/>
                </a:solidFill>
                <a:latin typeface="宋体" panose="02010600030101010101" pitchFamily="2" charset="-122"/>
                <a:ea typeface="宋体" panose="02010600030101010101" pitchFamily="2" charset="-122"/>
                <a:sym typeface="+mn-ea"/>
              </a:rPr>
              <a:t>案例铺垫</a:t>
            </a:r>
            <a:endParaRPr lang="zh-CN" altLang="en-US" sz="3200" b="1">
              <a:solidFill>
                <a:schemeClr val="tx1"/>
              </a:solidFill>
              <a:latin typeface="宋体" panose="02010600030101010101" pitchFamily="2" charset="-122"/>
              <a:ea typeface="宋体" panose="02010600030101010101" pitchFamily="2" charset="-122"/>
              <a:sym typeface="+mn-ea"/>
            </a:endParaRPr>
          </a:p>
        </p:txBody>
      </p:sp>
      <p:sp>
        <p:nvSpPr>
          <p:cNvPr id="24" name="圆角矩形 23"/>
          <p:cNvSpPr/>
          <p:nvPr/>
        </p:nvSpPr>
        <p:spPr>
          <a:xfrm>
            <a:off x="262890" y="4544060"/>
            <a:ext cx="11767185" cy="1275715"/>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Both examples suggested that there must be </a:t>
            </a:r>
            <a:r>
              <a:rPr lang="en-US" altLang="zh-CN" sz="2800">
                <a:solidFill>
                  <a:schemeClr val="tx1"/>
                </a:solidFill>
                <a:highlight>
                  <a:srgbClr val="FFFF00"/>
                </a:highlight>
                <a:latin typeface="Times New Roman" panose="02020603050405020304" charset="0"/>
                <a:cs typeface="Times New Roman" panose="02020603050405020304" charset="0"/>
                <a:sym typeface="+mn-ea"/>
              </a:rPr>
              <a:t>a middle way</a:t>
            </a:r>
            <a:r>
              <a:rPr lang="en-US" altLang="zh-CN" sz="2800">
                <a:solidFill>
                  <a:schemeClr val="tx1"/>
                </a:solidFill>
                <a:latin typeface="Times New Roman" panose="02020603050405020304" charset="0"/>
                <a:cs typeface="Times New Roman" panose="02020603050405020304" charset="0"/>
                <a:sym typeface="+mn-ea"/>
              </a:rPr>
              <a:t>:If I catch you looking at your phone during the class discussion, you must call your parents right then and there on speakerphone (</a:t>
            </a:r>
            <a:r>
              <a:rPr lang="zh-CN" altLang="en-US" sz="2800">
                <a:solidFill>
                  <a:schemeClr val="tx1"/>
                </a:solidFill>
                <a:latin typeface="Times New Roman" panose="02020603050405020304" charset="0"/>
                <a:cs typeface="Times New Roman" panose="02020603050405020304" charset="0"/>
                <a:sym typeface="+mn-ea"/>
              </a:rPr>
              <a:t>免提) </a:t>
            </a:r>
            <a:r>
              <a:rPr lang="en-US" altLang="zh-CN" sz="2800">
                <a:solidFill>
                  <a:schemeClr val="tx1"/>
                </a:solidFill>
                <a:latin typeface="Times New Roman" panose="02020603050405020304" charset="0"/>
                <a:cs typeface="Times New Roman" panose="02020603050405020304" charset="0"/>
                <a:sym typeface="+mn-ea"/>
              </a:rPr>
              <a:t>and tell them that you love them. </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5" name="圆角矩形 24"/>
          <p:cNvSpPr/>
          <p:nvPr>
            <p:custDataLst>
              <p:tags r:id="rId13"/>
            </p:custDataLst>
          </p:nvPr>
        </p:nvSpPr>
        <p:spPr>
          <a:xfrm>
            <a:off x="4519295" y="4716780"/>
            <a:ext cx="2541905" cy="767715"/>
          </a:xfrm>
          <a:prstGeom prst="roundRect">
            <a:avLst/>
          </a:prstGeom>
          <a:gradFill>
            <a:gsLst>
              <a:gs pos="50410">
                <a:srgbClr val="FB9B36"/>
              </a:gs>
              <a:gs pos="0">
                <a:srgbClr val="FE564D"/>
              </a:gs>
              <a:gs pos="100000">
                <a:srgbClr val="F9CA26"/>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200" b="1">
                <a:solidFill>
                  <a:schemeClr val="tx1"/>
                </a:solidFill>
                <a:latin typeface="宋体" panose="02010600030101010101" pitchFamily="2" charset="-122"/>
                <a:ea typeface="宋体" panose="02010600030101010101" pitchFamily="2" charset="-122"/>
                <a:sym typeface="+mn-ea"/>
              </a:rPr>
              <a:t>主角对策</a:t>
            </a:r>
            <a:endParaRPr lang="zh-CN" altLang="en-US" sz="3200" b="1">
              <a:solidFill>
                <a:schemeClr val="tx1"/>
              </a:solidFill>
              <a:latin typeface="宋体" panose="02010600030101010101" pitchFamily="2" charset="-122"/>
              <a:ea typeface="宋体" panose="02010600030101010101" pitchFamily="2" charset="-122"/>
              <a:sym typeface="+mn-ea"/>
            </a:endParaRPr>
          </a:p>
        </p:txBody>
      </p:sp>
      <p:sp>
        <p:nvSpPr>
          <p:cNvPr id="26" name="圆角矩形 25"/>
          <p:cNvSpPr/>
          <p:nvPr>
            <p:custDataLst>
              <p:tags r:id="rId14"/>
            </p:custDataLst>
          </p:nvPr>
        </p:nvSpPr>
        <p:spPr>
          <a:xfrm>
            <a:off x="262890" y="5984240"/>
            <a:ext cx="8239760" cy="624205"/>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There’s always an exception. His name was Paul Davis. </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27" name="圆角矩形 26"/>
          <p:cNvSpPr/>
          <p:nvPr>
            <p:custDataLst>
              <p:tags r:id="rId15"/>
            </p:custDataLst>
          </p:nvPr>
        </p:nvSpPr>
        <p:spPr>
          <a:xfrm>
            <a:off x="8693785" y="6019165"/>
            <a:ext cx="2953385" cy="553720"/>
          </a:xfrm>
          <a:prstGeom prst="roundRect">
            <a:avLst/>
          </a:prstGeom>
          <a:gradFill>
            <a:gsLst>
              <a:gs pos="50410">
                <a:srgbClr val="FB9B36"/>
              </a:gs>
              <a:gs pos="0">
                <a:srgbClr val="FE564D"/>
              </a:gs>
              <a:gs pos="100000">
                <a:srgbClr val="F9CA26"/>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200" b="1">
                <a:solidFill>
                  <a:schemeClr val="tx1"/>
                </a:solidFill>
                <a:latin typeface="宋体" panose="02010600030101010101" pitchFamily="2" charset="-122"/>
                <a:ea typeface="宋体" panose="02010600030101010101" pitchFamily="2" charset="-122"/>
                <a:sym typeface="+mn-ea"/>
              </a:rPr>
              <a:t>关键人物出场</a:t>
            </a:r>
            <a:endParaRPr lang="zh-CN" altLang="en-US" sz="3200" b="1">
              <a:solidFill>
                <a:schemeClr val="tx1"/>
              </a:solidFill>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p:nvPicPr>
        <p:blipFill>
          <a:blip r:embed="rId1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style.rotation</p:attrName>
                                        </p:attrNameLst>
                                      </p:cBhvr>
                                      <p:tavLst>
                                        <p:tav tm="0">
                                          <p:val>
                                            <p:fltVal val="90"/>
                                          </p:val>
                                        </p:tav>
                                        <p:tav tm="100000">
                                          <p:val>
                                            <p:fltVal val="0"/>
                                          </p:val>
                                        </p:tav>
                                      </p:tavLst>
                                    </p:anim>
                                    <p:animEffect transition="in" filter="fade">
                                      <p:cBhvr>
                                        <p:cTn id="34" dur="10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style.rotation</p:attrName>
                                        </p:attrNameLst>
                                      </p:cBhvr>
                                      <p:tavLst>
                                        <p:tav tm="0">
                                          <p:val>
                                            <p:fltVal val="90"/>
                                          </p:val>
                                        </p:tav>
                                        <p:tav tm="100000">
                                          <p:val>
                                            <p:fltVal val="0"/>
                                          </p:val>
                                        </p:tav>
                                      </p:tavLst>
                                    </p:anim>
                                    <p:animEffect transition="in" filter="fade">
                                      <p:cBhvr>
                                        <p:cTn id="42" dur="10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1000" fill="hold"/>
                                        <p:tgtEl>
                                          <p:spTgt spid="19"/>
                                        </p:tgtEl>
                                        <p:attrNameLst>
                                          <p:attrName>ppt_w</p:attrName>
                                        </p:attrNameLst>
                                      </p:cBhvr>
                                      <p:tavLst>
                                        <p:tav tm="0">
                                          <p:val>
                                            <p:fltVal val="0"/>
                                          </p:val>
                                        </p:tav>
                                        <p:tav tm="100000">
                                          <p:val>
                                            <p:strVal val="#ppt_w"/>
                                          </p:val>
                                        </p:tav>
                                      </p:tavLst>
                                    </p:anim>
                                    <p:anim calcmode="lin" valueType="num">
                                      <p:cBhvr>
                                        <p:cTn id="48" dur="1000" fill="hold"/>
                                        <p:tgtEl>
                                          <p:spTgt spid="19"/>
                                        </p:tgtEl>
                                        <p:attrNameLst>
                                          <p:attrName>ppt_h</p:attrName>
                                        </p:attrNameLst>
                                      </p:cBhvr>
                                      <p:tavLst>
                                        <p:tav tm="0">
                                          <p:val>
                                            <p:fltVal val="0"/>
                                          </p:val>
                                        </p:tav>
                                        <p:tav tm="100000">
                                          <p:val>
                                            <p:strVal val="#ppt_h"/>
                                          </p:val>
                                        </p:tav>
                                      </p:tavLst>
                                    </p:anim>
                                    <p:anim calcmode="lin" valueType="num">
                                      <p:cBhvr>
                                        <p:cTn id="49" dur="1000" fill="hold"/>
                                        <p:tgtEl>
                                          <p:spTgt spid="19"/>
                                        </p:tgtEl>
                                        <p:attrNameLst>
                                          <p:attrName>style.rotation</p:attrName>
                                        </p:attrNameLst>
                                      </p:cBhvr>
                                      <p:tavLst>
                                        <p:tav tm="0">
                                          <p:val>
                                            <p:fltVal val="90"/>
                                          </p:val>
                                        </p:tav>
                                        <p:tav tm="100000">
                                          <p:val>
                                            <p:fltVal val="0"/>
                                          </p:val>
                                        </p:tav>
                                      </p:tavLst>
                                    </p:anim>
                                    <p:animEffect transition="in" filter="fade">
                                      <p:cBhvr>
                                        <p:cTn id="50" dur="10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1000" fill="hold"/>
                                        <p:tgtEl>
                                          <p:spTgt spid="21"/>
                                        </p:tgtEl>
                                        <p:attrNameLst>
                                          <p:attrName>ppt_w</p:attrName>
                                        </p:attrNameLst>
                                      </p:cBhvr>
                                      <p:tavLst>
                                        <p:tav tm="0">
                                          <p:val>
                                            <p:fltVal val="0"/>
                                          </p:val>
                                        </p:tav>
                                        <p:tav tm="100000">
                                          <p:val>
                                            <p:strVal val="#ppt_w"/>
                                          </p:val>
                                        </p:tav>
                                      </p:tavLst>
                                    </p:anim>
                                    <p:anim calcmode="lin" valueType="num">
                                      <p:cBhvr>
                                        <p:cTn id="56" dur="1000" fill="hold"/>
                                        <p:tgtEl>
                                          <p:spTgt spid="21"/>
                                        </p:tgtEl>
                                        <p:attrNameLst>
                                          <p:attrName>ppt_h</p:attrName>
                                        </p:attrNameLst>
                                      </p:cBhvr>
                                      <p:tavLst>
                                        <p:tav tm="0">
                                          <p:val>
                                            <p:fltVal val="0"/>
                                          </p:val>
                                        </p:tav>
                                        <p:tav tm="100000">
                                          <p:val>
                                            <p:strVal val="#ppt_h"/>
                                          </p:val>
                                        </p:tav>
                                      </p:tavLst>
                                    </p:anim>
                                    <p:anim calcmode="lin" valueType="num">
                                      <p:cBhvr>
                                        <p:cTn id="57" dur="1000" fill="hold"/>
                                        <p:tgtEl>
                                          <p:spTgt spid="21"/>
                                        </p:tgtEl>
                                        <p:attrNameLst>
                                          <p:attrName>style.rotation</p:attrName>
                                        </p:attrNameLst>
                                      </p:cBhvr>
                                      <p:tavLst>
                                        <p:tav tm="0">
                                          <p:val>
                                            <p:fltVal val="90"/>
                                          </p:val>
                                        </p:tav>
                                        <p:tav tm="100000">
                                          <p:val>
                                            <p:fltVal val="0"/>
                                          </p:val>
                                        </p:tav>
                                      </p:tavLst>
                                    </p:anim>
                                    <p:animEffect transition="in" filter="fade">
                                      <p:cBhvr>
                                        <p:cTn id="58" dur="10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1000" fill="hold"/>
                                        <p:tgtEl>
                                          <p:spTgt spid="23"/>
                                        </p:tgtEl>
                                        <p:attrNameLst>
                                          <p:attrName>ppt_w</p:attrName>
                                        </p:attrNameLst>
                                      </p:cBhvr>
                                      <p:tavLst>
                                        <p:tav tm="0">
                                          <p:val>
                                            <p:fltVal val="0"/>
                                          </p:val>
                                        </p:tav>
                                        <p:tav tm="100000">
                                          <p:val>
                                            <p:strVal val="#ppt_w"/>
                                          </p:val>
                                        </p:tav>
                                      </p:tavLst>
                                    </p:anim>
                                    <p:anim calcmode="lin" valueType="num">
                                      <p:cBhvr>
                                        <p:cTn id="64" dur="1000" fill="hold"/>
                                        <p:tgtEl>
                                          <p:spTgt spid="23"/>
                                        </p:tgtEl>
                                        <p:attrNameLst>
                                          <p:attrName>ppt_h</p:attrName>
                                        </p:attrNameLst>
                                      </p:cBhvr>
                                      <p:tavLst>
                                        <p:tav tm="0">
                                          <p:val>
                                            <p:fltVal val="0"/>
                                          </p:val>
                                        </p:tav>
                                        <p:tav tm="100000">
                                          <p:val>
                                            <p:strVal val="#ppt_h"/>
                                          </p:val>
                                        </p:tav>
                                      </p:tavLst>
                                    </p:anim>
                                    <p:anim calcmode="lin" valueType="num">
                                      <p:cBhvr>
                                        <p:cTn id="65" dur="1000" fill="hold"/>
                                        <p:tgtEl>
                                          <p:spTgt spid="23"/>
                                        </p:tgtEl>
                                        <p:attrNameLst>
                                          <p:attrName>style.rotation</p:attrName>
                                        </p:attrNameLst>
                                      </p:cBhvr>
                                      <p:tavLst>
                                        <p:tav tm="0">
                                          <p:val>
                                            <p:fltVal val="90"/>
                                          </p:val>
                                        </p:tav>
                                        <p:tav tm="100000">
                                          <p:val>
                                            <p:fltVal val="0"/>
                                          </p:val>
                                        </p:tav>
                                      </p:tavLst>
                                    </p:anim>
                                    <p:animEffect transition="in" filter="fade">
                                      <p:cBhvr>
                                        <p:cTn id="66" dur="10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p:cTn id="71" dur="1000" fill="hold"/>
                                        <p:tgtEl>
                                          <p:spTgt spid="24"/>
                                        </p:tgtEl>
                                        <p:attrNameLst>
                                          <p:attrName>ppt_w</p:attrName>
                                        </p:attrNameLst>
                                      </p:cBhvr>
                                      <p:tavLst>
                                        <p:tav tm="0">
                                          <p:val>
                                            <p:fltVal val="0"/>
                                          </p:val>
                                        </p:tav>
                                        <p:tav tm="100000">
                                          <p:val>
                                            <p:strVal val="#ppt_w"/>
                                          </p:val>
                                        </p:tav>
                                      </p:tavLst>
                                    </p:anim>
                                    <p:anim calcmode="lin" valueType="num">
                                      <p:cBhvr>
                                        <p:cTn id="72" dur="1000" fill="hold"/>
                                        <p:tgtEl>
                                          <p:spTgt spid="24"/>
                                        </p:tgtEl>
                                        <p:attrNameLst>
                                          <p:attrName>ppt_h</p:attrName>
                                        </p:attrNameLst>
                                      </p:cBhvr>
                                      <p:tavLst>
                                        <p:tav tm="0">
                                          <p:val>
                                            <p:fltVal val="0"/>
                                          </p:val>
                                        </p:tav>
                                        <p:tav tm="100000">
                                          <p:val>
                                            <p:strVal val="#ppt_h"/>
                                          </p:val>
                                        </p:tav>
                                      </p:tavLst>
                                    </p:anim>
                                    <p:anim calcmode="lin" valueType="num">
                                      <p:cBhvr>
                                        <p:cTn id="73" dur="1000" fill="hold"/>
                                        <p:tgtEl>
                                          <p:spTgt spid="24"/>
                                        </p:tgtEl>
                                        <p:attrNameLst>
                                          <p:attrName>style.rotation</p:attrName>
                                        </p:attrNameLst>
                                      </p:cBhvr>
                                      <p:tavLst>
                                        <p:tav tm="0">
                                          <p:val>
                                            <p:fltVal val="90"/>
                                          </p:val>
                                        </p:tav>
                                        <p:tav tm="100000">
                                          <p:val>
                                            <p:fltVal val="0"/>
                                          </p:val>
                                        </p:tav>
                                      </p:tavLst>
                                    </p:anim>
                                    <p:animEffect transition="in" filter="fade">
                                      <p:cBhvr>
                                        <p:cTn id="74" dur="1000"/>
                                        <p:tgtEl>
                                          <p:spTgt spid="24"/>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1000" fill="hold"/>
                                        <p:tgtEl>
                                          <p:spTgt spid="25"/>
                                        </p:tgtEl>
                                        <p:attrNameLst>
                                          <p:attrName>ppt_w</p:attrName>
                                        </p:attrNameLst>
                                      </p:cBhvr>
                                      <p:tavLst>
                                        <p:tav tm="0">
                                          <p:val>
                                            <p:fltVal val="0"/>
                                          </p:val>
                                        </p:tav>
                                        <p:tav tm="100000">
                                          <p:val>
                                            <p:strVal val="#ppt_w"/>
                                          </p:val>
                                        </p:tav>
                                      </p:tavLst>
                                    </p:anim>
                                    <p:anim calcmode="lin" valueType="num">
                                      <p:cBhvr>
                                        <p:cTn id="80" dur="1000" fill="hold"/>
                                        <p:tgtEl>
                                          <p:spTgt spid="25"/>
                                        </p:tgtEl>
                                        <p:attrNameLst>
                                          <p:attrName>ppt_h</p:attrName>
                                        </p:attrNameLst>
                                      </p:cBhvr>
                                      <p:tavLst>
                                        <p:tav tm="0">
                                          <p:val>
                                            <p:fltVal val="0"/>
                                          </p:val>
                                        </p:tav>
                                        <p:tav tm="100000">
                                          <p:val>
                                            <p:strVal val="#ppt_h"/>
                                          </p:val>
                                        </p:tav>
                                      </p:tavLst>
                                    </p:anim>
                                    <p:anim calcmode="lin" valueType="num">
                                      <p:cBhvr>
                                        <p:cTn id="81" dur="1000" fill="hold"/>
                                        <p:tgtEl>
                                          <p:spTgt spid="25"/>
                                        </p:tgtEl>
                                        <p:attrNameLst>
                                          <p:attrName>style.rotation</p:attrName>
                                        </p:attrNameLst>
                                      </p:cBhvr>
                                      <p:tavLst>
                                        <p:tav tm="0">
                                          <p:val>
                                            <p:fltVal val="90"/>
                                          </p:val>
                                        </p:tav>
                                        <p:tav tm="100000">
                                          <p:val>
                                            <p:fltVal val="0"/>
                                          </p:val>
                                        </p:tav>
                                      </p:tavLst>
                                    </p:anim>
                                    <p:animEffect transition="in" filter="fade">
                                      <p:cBhvr>
                                        <p:cTn id="82" dur="1000"/>
                                        <p:tgtEl>
                                          <p:spTgt spid="25"/>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p:cTn id="87" dur="1000" fill="hold"/>
                                        <p:tgtEl>
                                          <p:spTgt spid="26"/>
                                        </p:tgtEl>
                                        <p:attrNameLst>
                                          <p:attrName>ppt_w</p:attrName>
                                        </p:attrNameLst>
                                      </p:cBhvr>
                                      <p:tavLst>
                                        <p:tav tm="0">
                                          <p:val>
                                            <p:fltVal val="0"/>
                                          </p:val>
                                        </p:tav>
                                        <p:tav tm="100000">
                                          <p:val>
                                            <p:strVal val="#ppt_w"/>
                                          </p:val>
                                        </p:tav>
                                      </p:tavLst>
                                    </p:anim>
                                    <p:anim calcmode="lin" valueType="num">
                                      <p:cBhvr>
                                        <p:cTn id="88" dur="1000" fill="hold"/>
                                        <p:tgtEl>
                                          <p:spTgt spid="26"/>
                                        </p:tgtEl>
                                        <p:attrNameLst>
                                          <p:attrName>ppt_h</p:attrName>
                                        </p:attrNameLst>
                                      </p:cBhvr>
                                      <p:tavLst>
                                        <p:tav tm="0">
                                          <p:val>
                                            <p:fltVal val="0"/>
                                          </p:val>
                                        </p:tav>
                                        <p:tav tm="100000">
                                          <p:val>
                                            <p:strVal val="#ppt_h"/>
                                          </p:val>
                                        </p:tav>
                                      </p:tavLst>
                                    </p:anim>
                                    <p:anim calcmode="lin" valueType="num">
                                      <p:cBhvr>
                                        <p:cTn id="89" dur="1000" fill="hold"/>
                                        <p:tgtEl>
                                          <p:spTgt spid="26"/>
                                        </p:tgtEl>
                                        <p:attrNameLst>
                                          <p:attrName>style.rotation</p:attrName>
                                        </p:attrNameLst>
                                      </p:cBhvr>
                                      <p:tavLst>
                                        <p:tav tm="0">
                                          <p:val>
                                            <p:fltVal val="90"/>
                                          </p:val>
                                        </p:tav>
                                        <p:tav tm="100000">
                                          <p:val>
                                            <p:fltVal val="0"/>
                                          </p:val>
                                        </p:tav>
                                      </p:tavLst>
                                    </p:anim>
                                    <p:animEffect transition="in" filter="fade">
                                      <p:cBhvr>
                                        <p:cTn id="90" dur="1000"/>
                                        <p:tgtEl>
                                          <p:spTgt spid="26"/>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p:cTn id="95" dur="1000" fill="hold"/>
                                        <p:tgtEl>
                                          <p:spTgt spid="27"/>
                                        </p:tgtEl>
                                        <p:attrNameLst>
                                          <p:attrName>ppt_w</p:attrName>
                                        </p:attrNameLst>
                                      </p:cBhvr>
                                      <p:tavLst>
                                        <p:tav tm="0">
                                          <p:val>
                                            <p:fltVal val="0"/>
                                          </p:val>
                                        </p:tav>
                                        <p:tav tm="100000">
                                          <p:val>
                                            <p:strVal val="#ppt_w"/>
                                          </p:val>
                                        </p:tav>
                                      </p:tavLst>
                                    </p:anim>
                                    <p:anim calcmode="lin" valueType="num">
                                      <p:cBhvr>
                                        <p:cTn id="96" dur="1000" fill="hold"/>
                                        <p:tgtEl>
                                          <p:spTgt spid="27"/>
                                        </p:tgtEl>
                                        <p:attrNameLst>
                                          <p:attrName>ppt_h</p:attrName>
                                        </p:attrNameLst>
                                      </p:cBhvr>
                                      <p:tavLst>
                                        <p:tav tm="0">
                                          <p:val>
                                            <p:fltVal val="0"/>
                                          </p:val>
                                        </p:tav>
                                        <p:tav tm="100000">
                                          <p:val>
                                            <p:strVal val="#ppt_h"/>
                                          </p:val>
                                        </p:tav>
                                      </p:tavLst>
                                    </p:anim>
                                    <p:anim calcmode="lin" valueType="num">
                                      <p:cBhvr>
                                        <p:cTn id="97" dur="1000" fill="hold"/>
                                        <p:tgtEl>
                                          <p:spTgt spid="27"/>
                                        </p:tgtEl>
                                        <p:attrNameLst>
                                          <p:attrName>style.rotation</p:attrName>
                                        </p:attrNameLst>
                                      </p:cBhvr>
                                      <p:tavLst>
                                        <p:tav tm="0">
                                          <p:val>
                                            <p:fltVal val="90"/>
                                          </p:val>
                                        </p:tav>
                                        <p:tav tm="100000">
                                          <p:val>
                                            <p:fltVal val="0"/>
                                          </p:val>
                                        </p:tav>
                                      </p:tavLst>
                                    </p:anim>
                                    <p:animEffect transition="in" filter="fade">
                                      <p:cBhvr>
                                        <p:cTn id="98"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P spid="15" grpId="0" bldLvl="0" animBg="1"/>
      <p:bldP spid="15" grpId="1" animBg="1"/>
      <p:bldP spid="17" grpId="0" bldLvl="0" animBg="1"/>
      <p:bldP spid="17" grpId="1" animBg="1"/>
      <p:bldP spid="18" grpId="0" bldLvl="0" animBg="1"/>
      <p:bldP spid="18" grpId="1" animBg="1"/>
      <p:bldP spid="19" grpId="0" bldLvl="0" animBg="1"/>
      <p:bldP spid="19" grpId="1" animBg="1"/>
      <p:bldP spid="20" grpId="0" bldLvl="0" animBg="1"/>
      <p:bldP spid="20" grpId="1" animBg="1"/>
      <p:bldP spid="21" grpId="0" bldLvl="0" animBg="1"/>
      <p:bldP spid="21" grpId="1" animBg="1"/>
      <p:bldP spid="23" grpId="0" bldLvl="0" animBg="1"/>
      <p:bldP spid="23" grpId="1" animBg="1"/>
      <p:bldP spid="24" grpId="0" bldLvl="0" animBg="1"/>
      <p:bldP spid="24" grpId="1" animBg="1"/>
      <p:bldP spid="25" grpId="0" bldLvl="0" animBg="1"/>
      <p:bldP spid="25" grpId="1" animBg="1"/>
      <p:bldP spid="26" grpId="0" bldLvl="0" animBg="1"/>
      <p:bldP spid="26" grpId="1" animBg="1"/>
      <p:bldP spid="27" grpId="0" bldLvl="0" animBg="1"/>
      <p:bldP spid="2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grpSp>
        <p:nvGrpSpPr>
          <p:cNvPr id="4" name="组合 3"/>
          <p:cNvGrpSpPr/>
          <p:nvPr/>
        </p:nvGrpSpPr>
        <p:grpSpPr>
          <a:xfrm>
            <a:off x="3477895" y="85725"/>
            <a:ext cx="6229897" cy="740410"/>
            <a:chOff x="5477" y="135"/>
            <a:chExt cx="9146" cy="1166"/>
          </a:xfrm>
        </p:grpSpPr>
        <p:pic>
          <p:nvPicPr>
            <p:cNvPr id="6" name="图片 5" descr="微信图片_20260202144718_1020_651"/>
            <p:cNvPicPr>
              <a:picLocks noChangeAspect="1"/>
            </p:cNvPicPr>
            <p:nvPr/>
          </p:nvPicPr>
          <p:blipFill>
            <a:blip r:embed="rId5"/>
            <a:stretch>
              <a:fillRect/>
            </a:stretch>
          </p:blipFill>
          <p:spPr>
            <a:xfrm>
              <a:off x="5477" y="135"/>
              <a:ext cx="9146" cy="1166"/>
            </a:xfrm>
            <a:prstGeom prst="rect">
              <a:avLst/>
            </a:prstGeom>
          </p:spPr>
        </p:pic>
        <p:sp>
          <p:nvSpPr>
            <p:cNvPr id="11" name="文本框 10"/>
            <p:cNvSpPr txBox="1"/>
            <p:nvPr/>
          </p:nvSpPr>
          <p:spPr>
            <a:xfrm>
              <a:off x="5914" y="307"/>
              <a:ext cx="8271" cy="822"/>
            </a:xfrm>
            <a:prstGeom prst="rect">
              <a:avLst/>
            </a:prstGeom>
            <a:noFill/>
          </p:spPr>
          <p:txBody>
            <a:bodyPr wrap="square" rtlCol="0">
              <a:spAutoFit/>
            </a:bodyPr>
            <a:p>
              <a:pPr algn="ctr"/>
              <a:r>
                <a:rPr lang="zh-CN" altLang="en-US" sz="2800" b="1">
                  <a:solidFill>
                    <a:srgbClr val="FF0000"/>
                  </a:solidFill>
                  <a:latin typeface="宋体" panose="02010600030101010101" pitchFamily="2" charset="-122"/>
                  <a:ea typeface="宋体" panose="02010600030101010101" pitchFamily="2" charset="-122"/>
                </a:rPr>
                <a:t>第三步：挖掘情感冲突与内在思想</a:t>
              </a:r>
              <a:endParaRPr lang="zh-CN" altLang="en-US" sz="2800" b="1">
                <a:solidFill>
                  <a:srgbClr val="FF0000"/>
                </a:solidFill>
                <a:latin typeface="宋体" panose="02010600030101010101" pitchFamily="2" charset="-122"/>
                <a:ea typeface="宋体" panose="02010600030101010101" pitchFamily="2" charset="-122"/>
              </a:endParaRPr>
            </a:p>
          </p:txBody>
        </p:sp>
      </p:grpSp>
      <p:sp>
        <p:nvSpPr>
          <p:cNvPr id="15" name="圆角矩形 14"/>
          <p:cNvSpPr/>
          <p:nvPr/>
        </p:nvSpPr>
        <p:spPr>
          <a:xfrm>
            <a:off x="339725" y="645160"/>
            <a:ext cx="2371090" cy="52197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1.表层冲突</a:t>
            </a:r>
            <a:endPar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6" name="圆角矩形 15"/>
          <p:cNvSpPr/>
          <p:nvPr>
            <p:custDataLst>
              <p:tags r:id="rId6"/>
            </p:custDataLst>
          </p:nvPr>
        </p:nvSpPr>
        <p:spPr>
          <a:xfrm>
            <a:off x="262890" y="1240155"/>
            <a:ext cx="6786880" cy="942340"/>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Paul is rebellious and undisciplined, resisting this public, warm‑natured punishment.</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7" name="圆角矩形 16"/>
          <p:cNvSpPr/>
          <p:nvPr>
            <p:custDataLst>
              <p:tags r:id="rId7"/>
            </p:custDataLst>
          </p:nvPr>
        </p:nvSpPr>
        <p:spPr>
          <a:xfrm>
            <a:off x="7163435" y="1229995"/>
            <a:ext cx="4770755" cy="967105"/>
          </a:xfrm>
          <a:prstGeom prst="roundRect">
            <a:avLst/>
          </a:prstGeom>
          <a:gradFill>
            <a:gsLst>
              <a:gs pos="0">
                <a:srgbClr val="D3FBF9"/>
              </a:gs>
              <a:gs pos="100000">
                <a:srgbClr val="FADD9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宋体" panose="02010600030101010101" pitchFamily="2" charset="-122"/>
                <a:ea typeface="宋体" panose="02010600030101010101" pitchFamily="2" charset="-122"/>
                <a:sym typeface="+mn-ea"/>
              </a:rPr>
              <a:t>保罗叛逆不守规矩，抵触这种公开温情的惩罚</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19" name="圆角矩形 18"/>
          <p:cNvSpPr/>
          <p:nvPr>
            <p:custDataLst>
              <p:tags r:id="rId8"/>
            </p:custDataLst>
          </p:nvPr>
        </p:nvSpPr>
        <p:spPr>
          <a:xfrm>
            <a:off x="217805" y="2850515"/>
            <a:ext cx="7210425" cy="1703705"/>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    The contrast between harsh, high‑pressure management as well as permissive, passive management, and humane discipline that is gentle, caring and capable of perspective‑taking.</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5" name="圆角矩形 4"/>
          <p:cNvSpPr/>
          <p:nvPr/>
        </p:nvSpPr>
        <p:spPr>
          <a:xfrm>
            <a:off x="253365" y="2255520"/>
            <a:ext cx="2987675" cy="52197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.深层核心冲突</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圆角矩形 6"/>
          <p:cNvSpPr/>
          <p:nvPr>
            <p:custDataLst>
              <p:tags r:id="rId9"/>
            </p:custDataLst>
          </p:nvPr>
        </p:nvSpPr>
        <p:spPr>
          <a:xfrm>
            <a:off x="7574280" y="2784475"/>
            <a:ext cx="4276725" cy="1769745"/>
          </a:xfrm>
          <a:prstGeom prst="roundRect">
            <a:avLst/>
          </a:prstGeom>
          <a:gradFill>
            <a:gsLst>
              <a:gs pos="0">
                <a:srgbClr val="D3FBF9"/>
              </a:gs>
              <a:gs pos="100000">
                <a:srgbClr val="FADD9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宋体" panose="02010600030101010101" pitchFamily="2" charset="-122"/>
                <a:ea typeface="宋体" panose="02010600030101010101" pitchFamily="2" charset="-122"/>
                <a:sym typeface="+mn-ea"/>
              </a:rPr>
              <a:t>粗暴高压管理、放任不管的消极管理</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VS</a:t>
            </a:r>
            <a:r>
              <a:rPr lang="zh-CN" altLang="en-US" sz="2800">
                <a:solidFill>
                  <a:schemeClr val="tx1"/>
                </a:solidFill>
                <a:latin typeface="宋体" panose="02010600030101010101" pitchFamily="2" charset="-122"/>
                <a:ea typeface="宋体" panose="02010600030101010101" pitchFamily="2" charset="-122"/>
                <a:sym typeface="+mn-ea"/>
              </a:rPr>
              <a:t>温柔有温度、懂得换位思考的人性化管教；</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10" name="圆角矩形 9"/>
          <p:cNvSpPr/>
          <p:nvPr/>
        </p:nvSpPr>
        <p:spPr>
          <a:xfrm>
            <a:off x="262890" y="4627245"/>
            <a:ext cx="3645535" cy="52197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.情感与思想内核</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圆角矩形 11"/>
          <p:cNvSpPr/>
          <p:nvPr>
            <p:custDataLst>
              <p:tags r:id="rId10"/>
            </p:custDataLst>
          </p:nvPr>
        </p:nvSpPr>
        <p:spPr>
          <a:xfrm>
            <a:off x="156210" y="5222240"/>
            <a:ext cx="7795260" cy="1458595"/>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di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The author rejects the two extreme educational models. She holds the view that gentle, considerate and empathetic discipline proves more effective.</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4" name="圆角矩形 13"/>
          <p:cNvSpPr/>
          <p:nvPr>
            <p:custDataLst>
              <p:tags r:id="rId11"/>
            </p:custDataLst>
          </p:nvPr>
        </p:nvSpPr>
        <p:spPr>
          <a:xfrm>
            <a:off x="8224520" y="4872990"/>
            <a:ext cx="3618230" cy="1848485"/>
          </a:xfrm>
          <a:prstGeom prst="roundRect">
            <a:avLst/>
          </a:prstGeom>
          <a:gradFill>
            <a:gsLst>
              <a:gs pos="0">
                <a:srgbClr val="D3FBF9"/>
              </a:gs>
              <a:gs pos="100000">
                <a:srgbClr val="FADD9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宋体" panose="02010600030101010101" pitchFamily="2" charset="-122"/>
                <a:ea typeface="宋体" panose="02010600030101010101" pitchFamily="2" charset="-122"/>
                <a:sym typeface="+mn-ea"/>
              </a:rPr>
              <a:t>作者否定两种极端教育模式，认同温和、有同理心的管教方式更有效。</a:t>
            </a:r>
            <a:endParaRPr lang="zh-CN" altLang="en-US" sz="2800">
              <a:solidFill>
                <a:schemeClr val="tx1"/>
              </a:solidFill>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p:nvPicPr>
        <p:blipFill>
          <a:blip r:embed="rId1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fltVal val="0"/>
                                          </p:val>
                                        </p:tav>
                                        <p:tav tm="100000">
                                          <p:val>
                                            <p:strVal val="#ppt_w"/>
                                          </p:val>
                                        </p:tav>
                                      </p:tavLst>
                                    </p:anim>
                                    <p:anim calcmode="lin" valueType="num">
                                      <p:cBhvr>
                                        <p:cTn id="28" dur="1000" fill="hold"/>
                                        <p:tgtEl>
                                          <p:spTgt spid="16"/>
                                        </p:tgtEl>
                                        <p:attrNameLst>
                                          <p:attrName>ppt_h</p:attrName>
                                        </p:attrNameLst>
                                      </p:cBhvr>
                                      <p:tavLst>
                                        <p:tav tm="0">
                                          <p:val>
                                            <p:fltVal val="0"/>
                                          </p:val>
                                        </p:tav>
                                        <p:tav tm="100000">
                                          <p:val>
                                            <p:strVal val="#ppt_h"/>
                                          </p:val>
                                        </p:tav>
                                      </p:tavLst>
                                    </p:anim>
                                    <p:anim calcmode="lin" valueType="num">
                                      <p:cBhvr>
                                        <p:cTn id="29" dur="1000" fill="hold"/>
                                        <p:tgtEl>
                                          <p:spTgt spid="16"/>
                                        </p:tgtEl>
                                        <p:attrNameLst>
                                          <p:attrName>style.rotation</p:attrName>
                                        </p:attrNameLst>
                                      </p:cBhvr>
                                      <p:tavLst>
                                        <p:tav tm="0">
                                          <p:val>
                                            <p:fltVal val="90"/>
                                          </p:val>
                                        </p:tav>
                                        <p:tav tm="100000">
                                          <p:val>
                                            <p:fltVal val="0"/>
                                          </p:val>
                                        </p:tav>
                                      </p:tavLst>
                                    </p:anim>
                                    <p:animEffect transition="in" filter="fade">
                                      <p:cBhvr>
                                        <p:cTn id="30" dur="1000"/>
                                        <p:tgtEl>
                                          <p:spTgt spid="16"/>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fltVal val="0"/>
                                          </p:val>
                                        </p:tav>
                                        <p:tav tm="100000">
                                          <p:val>
                                            <p:strVal val="#ppt_w"/>
                                          </p:val>
                                        </p:tav>
                                      </p:tavLst>
                                    </p:anim>
                                    <p:anim calcmode="lin" valueType="num">
                                      <p:cBhvr>
                                        <p:cTn id="42" dur="1000" fill="hold"/>
                                        <p:tgtEl>
                                          <p:spTgt spid="19"/>
                                        </p:tgtEl>
                                        <p:attrNameLst>
                                          <p:attrName>ppt_h</p:attrName>
                                        </p:attrNameLst>
                                      </p:cBhvr>
                                      <p:tavLst>
                                        <p:tav tm="0">
                                          <p:val>
                                            <p:fltVal val="0"/>
                                          </p:val>
                                        </p:tav>
                                        <p:tav tm="100000">
                                          <p:val>
                                            <p:strVal val="#ppt_h"/>
                                          </p:val>
                                        </p:tav>
                                      </p:tavLst>
                                    </p:anim>
                                    <p:anim calcmode="lin" valueType="num">
                                      <p:cBhvr>
                                        <p:cTn id="43" dur="1000" fill="hold"/>
                                        <p:tgtEl>
                                          <p:spTgt spid="19"/>
                                        </p:tgtEl>
                                        <p:attrNameLst>
                                          <p:attrName>style.rotation</p:attrName>
                                        </p:attrNameLst>
                                      </p:cBhvr>
                                      <p:tavLst>
                                        <p:tav tm="0">
                                          <p:val>
                                            <p:fltVal val="90"/>
                                          </p:val>
                                        </p:tav>
                                        <p:tav tm="100000">
                                          <p:val>
                                            <p:fltVal val="0"/>
                                          </p:val>
                                        </p:tav>
                                      </p:tavLst>
                                    </p:anim>
                                    <p:animEffect transition="in" filter="fade">
                                      <p:cBhvr>
                                        <p:cTn id="44" dur="1000"/>
                                        <p:tgtEl>
                                          <p:spTgt spid="19"/>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 calcmode="lin" valueType="num">
                                      <p:cBhvr>
                                        <p:cTn id="49" dur="1000" fill="hold"/>
                                        <p:tgtEl>
                                          <p:spTgt spid="7"/>
                                        </p:tgtEl>
                                        <p:attrNameLst>
                                          <p:attrName>style.rotation</p:attrName>
                                        </p:attrNameLst>
                                      </p:cBhvr>
                                      <p:tavLst>
                                        <p:tav tm="0">
                                          <p:val>
                                            <p:fltVal val="90"/>
                                          </p:val>
                                        </p:tav>
                                        <p:tav tm="100000">
                                          <p:val>
                                            <p:fltVal val="0"/>
                                          </p:val>
                                        </p:tav>
                                      </p:tavLst>
                                    </p:anim>
                                    <p:animEffect transition="in" filter="fade">
                                      <p:cBhvr>
                                        <p:cTn id="50" dur="10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1000" fill="hold"/>
                                        <p:tgtEl>
                                          <p:spTgt spid="12"/>
                                        </p:tgtEl>
                                        <p:attrNameLst>
                                          <p:attrName>ppt_w</p:attrName>
                                        </p:attrNameLst>
                                      </p:cBhvr>
                                      <p:tavLst>
                                        <p:tav tm="0">
                                          <p:val>
                                            <p:fltVal val="0"/>
                                          </p:val>
                                        </p:tav>
                                        <p:tav tm="100000">
                                          <p:val>
                                            <p:strVal val="#ppt_w"/>
                                          </p:val>
                                        </p:tav>
                                      </p:tavLst>
                                    </p:anim>
                                    <p:anim calcmode="lin" valueType="num">
                                      <p:cBhvr>
                                        <p:cTn id="56" dur="1000" fill="hold"/>
                                        <p:tgtEl>
                                          <p:spTgt spid="12"/>
                                        </p:tgtEl>
                                        <p:attrNameLst>
                                          <p:attrName>ppt_h</p:attrName>
                                        </p:attrNameLst>
                                      </p:cBhvr>
                                      <p:tavLst>
                                        <p:tav tm="0">
                                          <p:val>
                                            <p:fltVal val="0"/>
                                          </p:val>
                                        </p:tav>
                                        <p:tav tm="100000">
                                          <p:val>
                                            <p:strVal val="#ppt_h"/>
                                          </p:val>
                                        </p:tav>
                                      </p:tavLst>
                                    </p:anim>
                                    <p:anim calcmode="lin" valueType="num">
                                      <p:cBhvr>
                                        <p:cTn id="57" dur="1000" fill="hold"/>
                                        <p:tgtEl>
                                          <p:spTgt spid="12"/>
                                        </p:tgtEl>
                                        <p:attrNameLst>
                                          <p:attrName>style.rotation</p:attrName>
                                        </p:attrNameLst>
                                      </p:cBhvr>
                                      <p:tavLst>
                                        <p:tav tm="0">
                                          <p:val>
                                            <p:fltVal val="90"/>
                                          </p:val>
                                        </p:tav>
                                        <p:tav tm="100000">
                                          <p:val>
                                            <p:fltVal val="0"/>
                                          </p:val>
                                        </p:tav>
                                      </p:tavLst>
                                    </p:anim>
                                    <p:animEffect transition="in" filter="fade">
                                      <p:cBhvr>
                                        <p:cTn id="58" dur="1000"/>
                                        <p:tgtEl>
                                          <p:spTgt spid="12"/>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1000" fill="hold"/>
                                        <p:tgtEl>
                                          <p:spTgt spid="14"/>
                                        </p:tgtEl>
                                        <p:attrNameLst>
                                          <p:attrName>ppt_w</p:attrName>
                                        </p:attrNameLst>
                                      </p:cBhvr>
                                      <p:tavLst>
                                        <p:tav tm="0">
                                          <p:val>
                                            <p:fltVal val="0"/>
                                          </p:val>
                                        </p:tav>
                                        <p:tav tm="100000">
                                          <p:val>
                                            <p:strVal val="#ppt_w"/>
                                          </p:val>
                                        </p:tav>
                                      </p:tavLst>
                                    </p:anim>
                                    <p:anim calcmode="lin" valueType="num">
                                      <p:cBhvr>
                                        <p:cTn id="62" dur="1000" fill="hold"/>
                                        <p:tgtEl>
                                          <p:spTgt spid="14"/>
                                        </p:tgtEl>
                                        <p:attrNameLst>
                                          <p:attrName>ppt_h</p:attrName>
                                        </p:attrNameLst>
                                      </p:cBhvr>
                                      <p:tavLst>
                                        <p:tav tm="0">
                                          <p:val>
                                            <p:fltVal val="0"/>
                                          </p:val>
                                        </p:tav>
                                        <p:tav tm="100000">
                                          <p:val>
                                            <p:strVal val="#ppt_h"/>
                                          </p:val>
                                        </p:tav>
                                      </p:tavLst>
                                    </p:anim>
                                    <p:anim calcmode="lin" valueType="num">
                                      <p:cBhvr>
                                        <p:cTn id="63" dur="1000" fill="hold"/>
                                        <p:tgtEl>
                                          <p:spTgt spid="14"/>
                                        </p:tgtEl>
                                        <p:attrNameLst>
                                          <p:attrName>style.rotation</p:attrName>
                                        </p:attrNameLst>
                                      </p:cBhvr>
                                      <p:tavLst>
                                        <p:tav tm="0">
                                          <p:val>
                                            <p:fltVal val="90"/>
                                          </p:val>
                                        </p:tav>
                                        <p:tav tm="100000">
                                          <p:val>
                                            <p:fltVal val="0"/>
                                          </p:val>
                                        </p:tav>
                                      </p:tavLst>
                                    </p:anim>
                                    <p:animEffect transition="in" filter="fade">
                                      <p:cBhvr>
                                        <p:cTn id="6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P spid="10" grpId="0" animBg="1"/>
      <p:bldP spid="15" grpId="1" animBg="1"/>
      <p:bldP spid="5" grpId="1" animBg="1"/>
      <p:bldP spid="10" grpId="1" animBg="1"/>
      <p:bldP spid="16" grpId="0" animBg="1"/>
      <p:bldP spid="17" grpId="0" animBg="1"/>
      <p:bldP spid="16" grpId="1" animBg="1"/>
      <p:bldP spid="17" grpId="1" animBg="1"/>
      <p:bldP spid="19" grpId="0" animBg="1"/>
      <p:bldP spid="7" grpId="0" animBg="1"/>
      <p:bldP spid="19" grpId="1" animBg="1"/>
      <p:bldP spid="7" grpId="1" animBg="1"/>
      <p:bldP spid="12" grpId="0" animBg="1"/>
      <p:bldP spid="14" grpId="0" animBg="1"/>
      <p:bldP spid="12" grpId="1" animBg="1"/>
      <p:bldP spid="1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60020"/>
            <a:ext cx="7884160" cy="62611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依托段首提示句，搭建续写情节逻辑支架</a:t>
            </a:r>
            <a:endParaRPr lang="zh-CN" altLang="en-US" sz="2800" b="1">
              <a:solidFill>
                <a:schemeClr val="tx1"/>
              </a:solidFill>
              <a:latin typeface="宋体" panose="02010600030101010101" pitchFamily="2" charset="-122"/>
              <a:ea typeface="宋体" panose="02010600030101010101" pitchFamily="2" charset="-122"/>
              <a:sym typeface="+mn-ea"/>
            </a:endParaRPr>
          </a:p>
        </p:txBody>
      </p:sp>
      <p:pic>
        <p:nvPicPr>
          <p:cNvPr id="5" name="图片 4" descr="Pjw9bKLIry"/>
          <p:cNvPicPr>
            <a:picLocks noChangeAspect="1"/>
          </p:cNvPicPr>
          <p:nvPr/>
        </p:nvPicPr>
        <p:blipFill>
          <a:blip r:embed="rId5"/>
          <a:srcRect t="26699" b="17799"/>
          <a:stretch>
            <a:fillRect/>
          </a:stretch>
        </p:blipFill>
        <p:spPr>
          <a:xfrm>
            <a:off x="8987155" y="651510"/>
            <a:ext cx="3204845" cy="1605280"/>
          </a:xfrm>
          <a:prstGeom prst="rect">
            <a:avLst/>
          </a:prstGeom>
        </p:spPr>
      </p:pic>
      <p:sp>
        <p:nvSpPr>
          <p:cNvPr id="10" name="圆角矩形 9"/>
          <p:cNvSpPr/>
          <p:nvPr/>
        </p:nvSpPr>
        <p:spPr>
          <a:xfrm>
            <a:off x="3562985" y="2265680"/>
            <a:ext cx="5061585" cy="619125"/>
          </a:xfrm>
          <a:prstGeom prst="roundRect">
            <a:avLst/>
          </a:prstGeom>
          <a:gradFill>
            <a:gsLst>
              <a:gs pos="0">
                <a:srgbClr val="90FE9F"/>
              </a:gs>
              <a:gs pos="100000">
                <a:srgbClr val="02CAFD"/>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原文人设回顾：</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12" name="圆角矩形 11"/>
          <p:cNvSpPr/>
          <p:nvPr/>
        </p:nvSpPr>
        <p:spPr>
          <a:xfrm>
            <a:off x="531495" y="928370"/>
            <a:ext cx="8277860" cy="119507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solidFill>
                  <a:schemeClr val="tx1"/>
                </a:solidFill>
                <a:latin typeface="华文楷体" panose="02010600040101010101" charset="-122"/>
                <a:ea typeface="华文楷体" panose="02010600040101010101" charset="-122"/>
                <a:cs typeface="华文楷体" panose="02010600040101010101" charset="-122"/>
              </a:rPr>
              <a:t>底层原则：锚定原文人设 + 承接前文矛盾 </a:t>
            </a:r>
            <a:endParaRPr lang="zh-CN" altLang="en-US" sz="3200">
              <a:solidFill>
                <a:schemeClr val="tx1"/>
              </a:solidFill>
              <a:latin typeface="华文楷体" panose="02010600040101010101" charset="-122"/>
              <a:ea typeface="华文楷体" panose="02010600040101010101" charset="-122"/>
              <a:cs typeface="华文楷体" panose="02010600040101010101" charset="-122"/>
            </a:endParaRPr>
          </a:p>
          <a:p>
            <a:pPr algn="l"/>
            <a:r>
              <a:rPr lang="zh-CN" altLang="en-US" sz="32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a:solidFill>
                  <a:schemeClr val="tx1"/>
                </a:solidFill>
                <a:latin typeface="华文楷体" panose="02010600040101010101" charset="-122"/>
                <a:ea typeface="华文楷体" panose="02010600040101010101" charset="-122"/>
                <a:cs typeface="华文楷体" panose="02010600040101010101" charset="-122"/>
                <a:sym typeface="+mn-ea"/>
              </a:rPr>
              <a:t>段首提示句</a:t>
            </a:r>
            <a:r>
              <a:rPr lang="zh-CN" altLang="en-US" sz="3200">
                <a:solidFill>
                  <a:schemeClr val="tx1"/>
                </a:solidFill>
                <a:latin typeface="华文楷体" panose="02010600040101010101" charset="-122"/>
                <a:ea typeface="华文楷体" panose="02010600040101010101" charset="-122"/>
                <a:cs typeface="华文楷体" panose="02010600040101010101" charset="-122"/>
              </a:rPr>
              <a:t> + 最终化解冲突</a:t>
            </a:r>
            <a:r>
              <a:rPr lang="en-US" altLang="zh-CN" sz="32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a:solidFill>
                  <a:schemeClr val="tx1"/>
                </a:solidFill>
                <a:latin typeface="华文楷体" panose="02010600040101010101" charset="-122"/>
                <a:ea typeface="华文楷体" panose="02010600040101010101" charset="-122"/>
                <a:cs typeface="华文楷体" panose="02010600040101010101" charset="-122"/>
                <a:sym typeface="+mn-ea"/>
              </a:rPr>
              <a:t>+</a:t>
            </a:r>
            <a:r>
              <a:rPr lang="en-US" altLang="zh-CN" sz="32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a:solidFill>
                  <a:schemeClr val="tx1"/>
                </a:solidFill>
                <a:latin typeface="华文楷体" panose="02010600040101010101" charset="-122"/>
                <a:ea typeface="华文楷体" panose="02010600040101010101" charset="-122"/>
                <a:cs typeface="华文楷体" panose="02010600040101010101" charset="-122"/>
              </a:rPr>
              <a:t>回扣主题</a:t>
            </a:r>
            <a:endParaRPr lang="zh-CN" altLang="en-US" sz="32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6" name="圆角矩形 5"/>
          <p:cNvSpPr/>
          <p:nvPr/>
        </p:nvSpPr>
        <p:spPr>
          <a:xfrm>
            <a:off x="531495" y="3175635"/>
            <a:ext cx="1149985" cy="507365"/>
          </a:xfrm>
          <a:prstGeom prst="roundRect">
            <a:avLst/>
          </a:prstGeom>
          <a:gradFill>
            <a:gsLst>
              <a:gs pos="0">
                <a:srgbClr val="FABF9F"/>
              </a:gs>
              <a:gs pos="100000">
                <a:srgbClr val="F4F099"/>
              </a:gs>
            </a:gsLst>
            <a:lin ang="162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Paul</a:t>
            </a:r>
            <a:endParaRPr lang="en-US" altLang="zh-CN" sz="2800">
              <a:solidFill>
                <a:schemeClr val="tx1"/>
              </a:solidFill>
              <a:latin typeface="Times New Roman" panose="02020603050405020304" charset="0"/>
              <a:cs typeface="Times New Roman" panose="02020603050405020304" charset="0"/>
            </a:endParaRPr>
          </a:p>
        </p:txBody>
      </p:sp>
      <p:sp>
        <p:nvSpPr>
          <p:cNvPr id="7" name="圆角矩形 6"/>
          <p:cNvSpPr/>
          <p:nvPr/>
        </p:nvSpPr>
        <p:spPr>
          <a:xfrm>
            <a:off x="456565" y="4036695"/>
            <a:ext cx="2125980" cy="557530"/>
          </a:xfrm>
          <a:prstGeom prst="roundRect">
            <a:avLst/>
          </a:prstGeom>
          <a:gradFill>
            <a:gsLst>
              <a:gs pos="0">
                <a:srgbClr val="FABF9F"/>
              </a:gs>
              <a:gs pos="100000">
                <a:srgbClr val="F4F099"/>
              </a:gs>
            </a:gsLst>
            <a:lin ang="162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a:solidFill>
                  <a:schemeClr val="tx1"/>
                </a:solidFill>
                <a:latin typeface="Times New Roman" panose="02020603050405020304" charset="0"/>
                <a:cs typeface="Times New Roman" panose="02020603050405020304" charset="0"/>
                <a:sym typeface="+mn-ea"/>
              </a:rPr>
              <a:t>The  teacher</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1" name="圆角矩形 10"/>
          <p:cNvSpPr/>
          <p:nvPr/>
        </p:nvSpPr>
        <p:spPr>
          <a:xfrm>
            <a:off x="1814830" y="2966085"/>
            <a:ext cx="9915525" cy="929005"/>
          </a:xfrm>
          <a:prstGeom prst="roundRect">
            <a:avLst/>
          </a:prstGeom>
          <a:noFill/>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爱试探课堂规则、叛逆，但本性不坏，不是蛮横无理的坏学生；课前听过老师定下的课堂约定。</a:t>
            </a:r>
            <a:endParaRPr lang="en-US" altLang="zh-CN"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14" name="圆角矩形 13"/>
          <p:cNvSpPr/>
          <p:nvPr/>
        </p:nvSpPr>
        <p:spPr>
          <a:xfrm>
            <a:off x="2875280" y="4015740"/>
            <a:ext cx="8845550" cy="507365"/>
          </a:xfrm>
          <a:prstGeom prst="roundRect">
            <a:avLst/>
          </a:prstGeom>
          <a:noFill/>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坚持人性化温和管教，不羞辱、不发火。</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18" name="圆角矩形 17"/>
          <p:cNvSpPr/>
          <p:nvPr/>
        </p:nvSpPr>
        <p:spPr>
          <a:xfrm>
            <a:off x="453390" y="4735830"/>
            <a:ext cx="3873500" cy="567690"/>
          </a:xfrm>
          <a:prstGeom prst="roundRect">
            <a:avLst/>
          </a:prstGeom>
          <a:gradFill>
            <a:gsLst>
              <a:gs pos="0">
                <a:srgbClr val="FABF9F"/>
              </a:gs>
              <a:gs pos="100000">
                <a:srgbClr val="F4F099"/>
              </a:gs>
            </a:gsLst>
            <a:lin ang="162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a:solidFill>
                  <a:schemeClr val="tx1"/>
                </a:solidFill>
                <a:latin typeface="Times New Roman" panose="02020603050405020304" charset="0"/>
                <a:cs typeface="Times New Roman" panose="02020603050405020304" charset="0"/>
                <a:sym typeface="+mn-ea"/>
              </a:rPr>
              <a:t>Mr. Davis (Paul </a:t>
            </a:r>
            <a:r>
              <a:rPr lang="zh-CN" altLang="en-US" sz="2800">
                <a:solidFill>
                  <a:schemeClr val="tx1"/>
                </a:solidFill>
                <a:latin typeface="Times New Roman" panose="02020603050405020304" charset="0"/>
                <a:cs typeface="Times New Roman" panose="02020603050405020304" charset="0"/>
                <a:sym typeface="+mn-ea"/>
              </a:rPr>
              <a:t>父亲</a:t>
            </a:r>
            <a:r>
              <a:rPr lang="en-US" altLang="zh-CN" sz="2800">
                <a:solidFill>
                  <a:schemeClr val="tx1"/>
                </a:solidFill>
                <a:latin typeface="Times New Roman" panose="02020603050405020304" charset="0"/>
                <a:cs typeface="Times New Roman" panose="02020603050405020304" charset="0"/>
                <a:sym typeface="+mn-ea"/>
              </a:rPr>
              <a:t>)</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9" name="圆角矩形 18"/>
          <p:cNvSpPr/>
          <p:nvPr/>
        </p:nvSpPr>
        <p:spPr>
          <a:xfrm>
            <a:off x="4708525" y="4737735"/>
            <a:ext cx="7015480" cy="507365"/>
          </a:xfrm>
          <a:prstGeom prst="roundRect">
            <a:avLst/>
          </a:prstGeom>
          <a:noFill/>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普通家长，无严厉训斥人设。</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21" name="圆角矩形 20"/>
          <p:cNvSpPr/>
          <p:nvPr/>
        </p:nvSpPr>
        <p:spPr>
          <a:xfrm>
            <a:off x="456565" y="5445125"/>
            <a:ext cx="2305050" cy="59309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b="1">
                <a:solidFill>
                  <a:schemeClr val="tx1"/>
                </a:solidFill>
                <a:latin typeface="华文楷体" panose="02010600040101010101" charset="-122"/>
                <a:ea typeface="华文楷体" panose="02010600040101010101" charset="-122"/>
                <a:cs typeface="华文楷体" panose="02010600040101010101" charset="-122"/>
              </a:rPr>
              <a:t>核心矛盾：</a:t>
            </a:r>
            <a:endParaRPr lang="zh-CN" altLang="en-US" sz="3200" b="1">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22" name="圆角矩形 21"/>
          <p:cNvSpPr/>
          <p:nvPr/>
        </p:nvSpPr>
        <p:spPr>
          <a:xfrm>
            <a:off x="456565" y="6132830"/>
            <a:ext cx="2305050" cy="54419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b="1">
                <a:solidFill>
                  <a:schemeClr val="tx1"/>
                </a:solidFill>
                <a:latin typeface="华文楷体" panose="02010600040101010101" charset="-122"/>
                <a:ea typeface="华文楷体" panose="02010600040101010101" charset="-122"/>
                <a:cs typeface="华文楷体" panose="02010600040101010101" charset="-122"/>
              </a:rPr>
              <a:t>核心主题：</a:t>
            </a:r>
            <a:endParaRPr lang="zh-CN" altLang="en-US" sz="3200" b="1">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23" name="圆角矩形 22"/>
          <p:cNvSpPr/>
          <p:nvPr/>
        </p:nvSpPr>
        <p:spPr>
          <a:xfrm>
            <a:off x="2983230" y="5461635"/>
            <a:ext cx="7015480" cy="507365"/>
          </a:xfrm>
          <a:prstGeom prst="roundRect">
            <a:avLst/>
          </a:prstGeom>
          <a:noFill/>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叛逆学生 </a:t>
            </a:r>
            <a:r>
              <a:rPr lang="en-US" altLang="zh-CN" sz="2800">
                <a:solidFill>
                  <a:schemeClr val="tx1"/>
                </a:solidFill>
                <a:latin typeface="华文楷体" panose="02010600040101010101" charset="-122"/>
                <a:ea typeface="华文楷体" panose="02010600040101010101" charset="-122"/>
                <a:cs typeface="Times New Roman" panose="02020603050405020304" charset="0"/>
              </a:rPr>
              <a:t>VS </a:t>
            </a:r>
            <a:r>
              <a:rPr lang="zh-CN" altLang="en-US" sz="2800">
                <a:solidFill>
                  <a:schemeClr val="tx1"/>
                </a:solidFill>
                <a:latin typeface="华文楷体" panose="02010600040101010101" charset="-122"/>
                <a:ea typeface="华文楷体" panose="02010600040101010101" charset="-122"/>
                <a:cs typeface="Times New Roman" panose="02020603050405020304" charset="0"/>
              </a:rPr>
              <a:t>温情式惩罚</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24" name="圆角矩形 23"/>
          <p:cNvSpPr/>
          <p:nvPr/>
        </p:nvSpPr>
        <p:spPr>
          <a:xfrm>
            <a:off x="2983230" y="6144260"/>
            <a:ext cx="7015480" cy="507365"/>
          </a:xfrm>
          <a:prstGeom prst="roundRect">
            <a:avLst/>
          </a:prstGeom>
          <a:noFill/>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温和人性化管教优于高压/放任。</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90"/>
                                          </p:val>
                                        </p:tav>
                                        <p:tav tm="100000">
                                          <p:val>
                                            <p:fltVal val="0"/>
                                          </p:val>
                                        </p:tav>
                                      </p:tavLst>
                                    </p:anim>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fltVal val="0"/>
                                          </p:val>
                                        </p:tav>
                                        <p:tav tm="100000">
                                          <p:val>
                                            <p:strVal val="#ppt_w"/>
                                          </p:val>
                                        </p:tav>
                                      </p:tavLst>
                                    </p:anim>
                                    <p:anim calcmode="lin" valueType="num">
                                      <p:cBhvr>
                                        <p:cTn id="30" dur="1000" fill="hold"/>
                                        <p:tgtEl>
                                          <p:spTgt spid="7"/>
                                        </p:tgtEl>
                                        <p:attrNameLst>
                                          <p:attrName>ppt_h</p:attrName>
                                        </p:attrNameLst>
                                      </p:cBhvr>
                                      <p:tavLst>
                                        <p:tav tm="0">
                                          <p:val>
                                            <p:fltVal val="0"/>
                                          </p:val>
                                        </p:tav>
                                        <p:tav tm="100000">
                                          <p:val>
                                            <p:strVal val="#ppt_h"/>
                                          </p:val>
                                        </p:tav>
                                      </p:tavLst>
                                    </p:anim>
                                    <p:anim calcmode="lin" valueType="num">
                                      <p:cBhvr>
                                        <p:cTn id="31" dur="1000" fill="hold"/>
                                        <p:tgtEl>
                                          <p:spTgt spid="7"/>
                                        </p:tgtEl>
                                        <p:attrNameLst>
                                          <p:attrName>style.rotation</p:attrName>
                                        </p:attrNameLst>
                                      </p:cBhvr>
                                      <p:tavLst>
                                        <p:tav tm="0">
                                          <p:val>
                                            <p:fltVal val="90"/>
                                          </p:val>
                                        </p:tav>
                                        <p:tav tm="100000">
                                          <p:val>
                                            <p:fltVal val="0"/>
                                          </p:val>
                                        </p:tav>
                                      </p:tavLst>
                                    </p:anim>
                                    <p:animEffect transition="in" filter="fade">
                                      <p:cBhvr>
                                        <p:cTn id="32" dur="1000"/>
                                        <p:tgtEl>
                                          <p:spTgt spid="7"/>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ppt_w</p:attrName>
                                        </p:attrNameLst>
                                      </p:cBhvr>
                                      <p:tavLst>
                                        <p:tav tm="0">
                                          <p:val>
                                            <p:fltVal val="0"/>
                                          </p:val>
                                        </p:tav>
                                        <p:tav tm="100000">
                                          <p:val>
                                            <p:strVal val="#ppt_w"/>
                                          </p:val>
                                        </p:tav>
                                      </p:tavLst>
                                    </p:anim>
                                    <p:anim calcmode="lin" valueType="num">
                                      <p:cBhvr>
                                        <p:cTn id="36" dur="1000" fill="hold"/>
                                        <p:tgtEl>
                                          <p:spTgt spid="18"/>
                                        </p:tgtEl>
                                        <p:attrNameLst>
                                          <p:attrName>ppt_h</p:attrName>
                                        </p:attrNameLst>
                                      </p:cBhvr>
                                      <p:tavLst>
                                        <p:tav tm="0">
                                          <p:val>
                                            <p:fltVal val="0"/>
                                          </p:val>
                                        </p:tav>
                                        <p:tav tm="100000">
                                          <p:val>
                                            <p:strVal val="#ppt_h"/>
                                          </p:val>
                                        </p:tav>
                                      </p:tavLst>
                                    </p:anim>
                                    <p:anim calcmode="lin" valueType="num">
                                      <p:cBhvr>
                                        <p:cTn id="37" dur="1000" fill="hold"/>
                                        <p:tgtEl>
                                          <p:spTgt spid="18"/>
                                        </p:tgtEl>
                                        <p:attrNameLst>
                                          <p:attrName>style.rotation</p:attrName>
                                        </p:attrNameLst>
                                      </p:cBhvr>
                                      <p:tavLst>
                                        <p:tav tm="0">
                                          <p:val>
                                            <p:fltVal val="90"/>
                                          </p:val>
                                        </p:tav>
                                        <p:tav tm="100000">
                                          <p:val>
                                            <p:fltVal val="0"/>
                                          </p:val>
                                        </p:tav>
                                      </p:tavLst>
                                    </p:anim>
                                    <p:animEffect transition="in" filter="fade">
                                      <p:cBhvr>
                                        <p:cTn id="38" dur="10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1000" fill="hold"/>
                                        <p:tgtEl>
                                          <p:spTgt spid="14"/>
                                        </p:tgtEl>
                                        <p:attrNameLst>
                                          <p:attrName>ppt_w</p:attrName>
                                        </p:attrNameLst>
                                      </p:cBhvr>
                                      <p:tavLst>
                                        <p:tav tm="0">
                                          <p:val>
                                            <p:fltVal val="0"/>
                                          </p:val>
                                        </p:tav>
                                        <p:tav tm="100000">
                                          <p:val>
                                            <p:strVal val="#ppt_w"/>
                                          </p:val>
                                        </p:tav>
                                      </p:tavLst>
                                    </p:anim>
                                    <p:anim calcmode="lin" valueType="num">
                                      <p:cBhvr>
                                        <p:cTn id="52" dur="1000" fill="hold"/>
                                        <p:tgtEl>
                                          <p:spTgt spid="14"/>
                                        </p:tgtEl>
                                        <p:attrNameLst>
                                          <p:attrName>ppt_h</p:attrName>
                                        </p:attrNameLst>
                                      </p:cBhvr>
                                      <p:tavLst>
                                        <p:tav tm="0">
                                          <p:val>
                                            <p:fltVal val="0"/>
                                          </p:val>
                                        </p:tav>
                                        <p:tav tm="100000">
                                          <p:val>
                                            <p:strVal val="#ppt_h"/>
                                          </p:val>
                                        </p:tav>
                                      </p:tavLst>
                                    </p:anim>
                                    <p:anim calcmode="lin" valueType="num">
                                      <p:cBhvr>
                                        <p:cTn id="53" dur="1000" fill="hold"/>
                                        <p:tgtEl>
                                          <p:spTgt spid="14"/>
                                        </p:tgtEl>
                                        <p:attrNameLst>
                                          <p:attrName>style.rotation</p:attrName>
                                        </p:attrNameLst>
                                      </p:cBhvr>
                                      <p:tavLst>
                                        <p:tav tm="0">
                                          <p:val>
                                            <p:fltVal val="90"/>
                                          </p:val>
                                        </p:tav>
                                        <p:tav tm="100000">
                                          <p:val>
                                            <p:fltVal val="0"/>
                                          </p:val>
                                        </p:tav>
                                      </p:tavLst>
                                    </p:anim>
                                    <p:animEffect transition="in" filter="fade">
                                      <p:cBhvr>
                                        <p:cTn id="54" dur="1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1000" fill="hold"/>
                                        <p:tgtEl>
                                          <p:spTgt spid="19"/>
                                        </p:tgtEl>
                                        <p:attrNameLst>
                                          <p:attrName>ppt_w</p:attrName>
                                        </p:attrNameLst>
                                      </p:cBhvr>
                                      <p:tavLst>
                                        <p:tav tm="0">
                                          <p:val>
                                            <p:fltVal val="0"/>
                                          </p:val>
                                        </p:tav>
                                        <p:tav tm="100000">
                                          <p:val>
                                            <p:strVal val="#ppt_w"/>
                                          </p:val>
                                        </p:tav>
                                      </p:tavLst>
                                    </p:anim>
                                    <p:anim calcmode="lin" valueType="num">
                                      <p:cBhvr>
                                        <p:cTn id="60" dur="1000" fill="hold"/>
                                        <p:tgtEl>
                                          <p:spTgt spid="19"/>
                                        </p:tgtEl>
                                        <p:attrNameLst>
                                          <p:attrName>ppt_h</p:attrName>
                                        </p:attrNameLst>
                                      </p:cBhvr>
                                      <p:tavLst>
                                        <p:tav tm="0">
                                          <p:val>
                                            <p:fltVal val="0"/>
                                          </p:val>
                                        </p:tav>
                                        <p:tav tm="100000">
                                          <p:val>
                                            <p:strVal val="#ppt_h"/>
                                          </p:val>
                                        </p:tav>
                                      </p:tavLst>
                                    </p:anim>
                                    <p:anim calcmode="lin" valueType="num">
                                      <p:cBhvr>
                                        <p:cTn id="61" dur="1000" fill="hold"/>
                                        <p:tgtEl>
                                          <p:spTgt spid="19"/>
                                        </p:tgtEl>
                                        <p:attrNameLst>
                                          <p:attrName>style.rotation</p:attrName>
                                        </p:attrNameLst>
                                      </p:cBhvr>
                                      <p:tavLst>
                                        <p:tav tm="0">
                                          <p:val>
                                            <p:fltVal val="90"/>
                                          </p:val>
                                        </p:tav>
                                        <p:tav tm="100000">
                                          <p:val>
                                            <p:fltVal val="0"/>
                                          </p:val>
                                        </p:tav>
                                      </p:tavLst>
                                    </p:anim>
                                    <p:animEffect transition="in" filter="fade">
                                      <p:cBhvr>
                                        <p:cTn id="62" dur="10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1000" fill="hold"/>
                                        <p:tgtEl>
                                          <p:spTgt spid="21"/>
                                        </p:tgtEl>
                                        <p:attrNameLst>
                                          <p:attrName>ppt_w</p:attrName>
                                        </p:attrNameLst>
                                      </p:cBhvr>
                                      <p:tavLst>
                                        <p:tav tm="0">
                                          <p:val>
                                            <p:fltVal val="0"/>
                                          </p:val>
                                        </p:tav>
                                        <p:tav tm="100000">
                                          <p:val>
                                            <p:strVal val="#ppt_w"/>
                                          </p:val>
                                        </p:tav>
                                      </p:tavLst>
                                    </p:anim>
                                    <p:anim calcmode="lin" valueType="num">
                                      <p:cBhvr>
                                        <p:cTn id="68" dur="1000" fill="hold"/>
                                        <p:tgtEl>
                                          <p:spTgt spid="21"/>
                                        </p:tgtEl>
                                        <p:attrNameLst>
                                          <p:attrName>ppt_h</p:attrName>
                                        </p:attrNameLst>
                                      </p:cBhvr>
                                      <p:tavLst>
                                        <p:tav tm="0">
                                          <p:val>
                                            <p:fltVal val="0"/>
                                          </p:val>
                                        </p:tav>
                                        <p:tav tm="100000">
                                          <p:val>
                                            <p:strVal val="#ppt_h"/>
                                          </p:val>
                                        </p:tav>
                                      </p:tavLst>
                                    </p:anim>
                                    <p:anim calcmode="lin" valueType="num">
                                      <p:cBhvr>
                                        <p:cTn id="69" dur="1000" fill="hold"/>
                                        <p:tgtEl>
                                          <p:spTgt spid="21"/>
                                        </p:tgtEl>
                                        <p:attrNameLst>
                                          <p:attrName>style.rotation</p:attrName>
                                        </p:attrNameLst>
                                      </p:cBhvr>
                                      <p:tavLst>
                                        <p:tav tm="0">
                                          <p:val>
                                            <p:fltVal val="90"/>
                                          </p:val>
                                        </p:tav>
                                        <p:tav tm="100000">
                                          <p:val>
                                            <p:fltVal val="0"/>
                                          </p:val>
                                        </p:tav>
                                      </p:tavLst>
                                    </p:anim>
                                    <p:animEffect transition="in" filter="fade">
                                      <p:cBhvr>
                                        <p:cTn id="70" dur="1000"/>
                                        <p:tgtEl>
                                          <p:spTgt spid="21"/>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1000" fill="hold"/>
                                        <p:tgtEl>
                                          <p:spTgt spid="22"/>
                                        </p:tgtEl>
                                        <p:attrNameLst>
                                          <p:attrName>ppt_w</p:attrName>
                                        </p:attrNameLst>
                                      </p:cBhvr>
                                      <p:tavLst>
                                        <p:tav tm="0">
                                          <p:val>
                                            <p:fltVal val="0"/>
                                          </p:val>
                                        </p:tav>
                                        <p:tav tm="100000">
                                          <p:val>
                                            <p:strVal val="#ppt_w"/>
                                          </p:val>
                                        </p:tav>
                                      </p:tavLst>
                                    </p:anim>
                                    <p:anim calcmode="lin" valueType="num">
                                      <p:cBhvr>
                                        <p:cTn id="74" dur="1000" fill="hold"/>
                                        <p:tgtEl>
                                          <p:spTgt spid="22"/>
                                        </p:tgtEl>
                                        <p:attrNameLst>
                                          <p:attrName>ppt_h</p:attrName>
                                        </p:attrNameLst>
                                      </p:cBhvr>
                                      <p:tavLst>
                                        <p:tav tm="0">
                                          <p:val>
                                            <p:fltVal val="0"/>
                                          </p:val>
                                        </p:tav>
                                        <p:tav tm="100000">
                                          <p:val>
                                            <p:strVal val="#ppt_h"/>
                                          </p:val>
                                        </p:tav>
                                      </p:tavLst>
                                    </p:anim>
                                    <p:anim calcmode="lin" valueType="num">
                                      <p:cBhvr>
                                        <p:cTn id="75" dur="1000" fill="hold"/>
                                        <p:tgtEl>
                                          <p:spTgt spid="22"/>
                                        </p:tgtEl>
                                        <p:attrNameLst>
                                          <p:attrName>style.rotation</p:attrName>
                                        </p:attrNameLst>
                                      </p:cBhvr>
                                      <p:tavLst>
                                        <p:tav tm="0">
                                          <p:val>
                                            <p:fltVal val="90"/>
                                          </p:val>
                                        </p:tav>
                                        <p:tav tm="100000">
                                          <p:val>
                                            <p:fltVal val="0"/>
                                          </p:val>
                                        </p:tav>
                                      </p:tavLst>
                                    </p:anim>
                                    <p:animEffect transition="in" filter="fade">
                                      <p:cBhvr>
                                        <p:cTn id="76" dur="1000"/>
                                        <p:tgtEl>
                                          <p:spTgt spid="22"/>
                                        </p:tgtEl>
                                      </p:cBhvr>
                                    </p:animEffect>
                                  </p:childTnLst>
                                </p:cTn>
                              </p:par>
                            </p:childTnLst>
                          </p:cTn>
                        </p:par>
                      </p:childTnLst>
                    </p:cTn>
                  </p:par>
                  <p:par>
                    <p:cTn id="77" fill="hold">
                      <p:stCondLst>
                        <p:cond delay="indefinite"/>
                      </p:stCondLst>
                      <p:childTnLst>
                        <p:par>
                          <p:cTn id="78" fill="hold">
                            <p:stCondLst>
                              <p:cond delay="0"/>
                            </p:stCondLst>
                            <p:childTnLst>
                              <p:par>
                                <p:cTn id="79" presetID="31" presetClass="entr" presetSubtype="0" fill="hold" grpId="0" nodeType="click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1000" fill="hold"/>
                                        <p:tgtEl>
                                          <p:spTgt spid="23"/>
                                        </p:tgtEl>
                                        <p:attrNameLst>
                                          <p:attrName>ppt_w</p:attrName>
                                        </p:attrNameLst>
                                      </p:cBhvr>
                                      <p:tavLst>
                                        <p:tav tm="0">
                                          <p:val>
                                            <p:fltVal val="0"/>
                                          </p:val>
                                        </p:tav>
                                        <p:tav tm="100000">
                                          <p:val>
                                            <p:strVal val="#ppt_w"/>
                                          </p:val>
                                        </p:tav>
                                      </p:tavLst>
                                    </p:anim>
                                    <p:anim calcmode="lin" valueType="num">
                                      <p:cBhvr>
                                        <p:cTn id="82" dur="1000" fill="hold"/>
                                        <p:tgtEl>
                                          <p:spTgt spid="23"/>
                                        </p:tgtEl>
                                        <p:attrNameLst>
                                          <p:attrName>ppt_h</p:attrName>
                                        </p:attrNameLst>
                                      </p:cBhvr>
                                      <p:tavLst>
                                        <p:tav tm="0">
                                          <p:val>
                                            <p:fltVal val="0"/>
                                          </p:val>
                                        </p:tav>
                                        <p:tav tm="100000">
                                          <p:val>
                                            <p:strVal val="#ppt_h"/>
                                          </p:val>
                                        </p:tav>
                                      </p:tavLst>
                                    </p:anim>
                                    <p:anim calcmode="lin" valueType="num">
                                      <p:cBhvr>
                                        <p:cTn id="83" dur="1000" fill="hold"/>
                                        <p:tgtEl>
                                          <p:spTgt spid="23"/>
                                        </p:tgtEl>
                                        <p:attrNameLst>
                                          <p:attrName>style.rotation</p:attrName>
                                        </p:attrNameLst>
                                      </p:cBhvr>
                                      <p:tavLst>
                                        <p:tav tm="0">
                                          <p:val>
                                            <p:fltVal val="90"/>
                                          </p:val>
                                        </p:tav>
                                        <p:tav tm="100000">
                                          <p:val>
                                            <p:fltVal val="0"/>
                                          </p:val>
                                        </p:tav>
                                      </p:tavLst>
                                    </p:anim>
                                    <p:animEffect transition="in" filter="fade">
                                      <p:cBhvr>
                                        <p:cTn id="84" dur="1000"/>
                                        <p:tgtEl>
                                          <p:spTgt spid="23"/>
                                        </p:tgtEl>
                                      </p:cBhvr>
                                    </p:animEffect>
                                  </p:childTnLst>
                                </p:cTn>
                              </p:par>
                            </p:childTnLst>
                          </p:cTn>
                        </p:par>
                      </p:childTnLst>
                    </p:cTn>
                  </p:par>
                  <p:par>
                    <p:cTn id="85" fill="hold">
                      <p:stCondLst>
                        <p:cond delay="indefinite"/>
                      </p:stCondLst>
                      <p:childTnLst>
                        <p:par>
                          <p:cTn id="86" fill="hold">
                            <p:stCondLst>
                              <p:cond delay="0"/>
                            </p:stCondLst>
                            <p:childTnLst>
                              <p:par>
                                <p:cTn id="87" presetID="31" presetClass="entr" presetSubtype="0" fill="hold" grpId="0" nodeType="click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1000" fill="hold"/>
                                        <p:tgtEl>
                                          <p:spTgt spid="24"/>
                                        </p:tgtEl>
                                        <p:attrNameLst>
                                          <p:attrName>ppt_w</p:attrName>
                                        </p:attrNameLst>
                                      </p:cBhvr>
                                      <p:tavLst>
                                        <p:tav tm="0">
                                          <p:val>
                                            <p:fltVal val="0"/>
                                          </p:val>
                                        </p:tav>
                                        <p:tav tm="100000">
                                          <p:val>
                                            <p:strVal val="#ppt_w"/>
                                          </p:val>
                                        </p:tav>
                                      </p:tavLst>
                                    </p:anim>
                                    <p:anim calcmode="lin" valueType="num">
                                      <p:cBhvr>
                                        <p:cTn id="90" dur="1000" fill="hold"/>
                                        <p:tgtEl>
                                          <p:spTgt spid="24"/>
                                        </p:tgtEl>
                                        <p:attrNameLst>
                                          <p:attrName>ppt_h</p:attrName>
                                        </p:attrNameLst>
                                      </p:cBhvr>
                                      <p:tavLst>
                                        <p:tav tm="0">
                                          <p:val>
                                            <p:fltVal val="0"/>
                                          </p:val>
                                        </p:tav>
                                        <p:tav tm="100000">
                                          <p:val>
                                            <p:strVal val="#ppt_h"/>
                                          </p:val>
                                        </p:tav>
                                      </p:tavLst>
                                    </p:anim>
                                    <p:anim calcmode="lin" valueType="num">
                                      <p:cBhvr>
                                        <p:cTn id="91" dur="1000" fill="hold"/>
                                        <p:tgtEl>
                                          <p:spTgt spid="24"/>
                                        </p:tgtEl>
                                        <p:attrNameLst>
                                          <p:attrName>style.rotation</p:attrName>
                                        </p:attrNameLst>
                                      </p:cBhvr>
                                      <p:tavLst>
                                        <p:tav tm="0">
                                          <p:val>
                                            <p:fltVal val="90"/>
                                          </p:val>
                                        </p:tav>
                                        <p:tav tm="100000">
                                          <p:val>
                                            <p:fltVal val="0"/>
                                          </p:val>
                                        </p:tav>
                                      </p:tavLst>
                                    </p:anim>
                                    <p:animEffect transition="in" filter="fade">
                                      <p:cBhvr>
                                        <p:cTn id="9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6" grpId="0" bldLvl="0" animBg="1"/>
      <p:bldP spid="7" grpId="0" bldLvl="0" animBg="1"/>
      <p:bldP spid="6" grpId="1" animBg="1"/>
      <p:bldP spid="7" grpId="1" animBg="1"/>
      <p:bldP spid="10" grpId="0" bldLvl="0" animBg="1"/>
      <p:bldP spid="10" grpId="1" animBg="1"/>
      <p:bldP spid="11" grpId="0" bldLvl="0" animBg="1"/>
      <p:bldP spid="11" grpId="1" animBg="1"/>
      <p:bldP spid="14" grpId="0" bldLvl="0" animBg="1"/>
      <p:bldP spid="14" grpId="1" animBg="1"/>
      <p:bldP spid="18" grpId="0" bldLvl="0" animBg="1"/>
      <p:bldP spid="18" grpId="1" animBg="1"/>
      <p:bldP spid="19" grpId="0" bldLvl="0" animBg="1"/>
      <p:bldP spid="19" grpId="1" animBg="1"/>
      <p:bldP spid="21" grpId="0" bldLvl="0" animBg="1"/>
      <p:bldP spid="21" grpId="1" animBg="1"/>
      <p:bldP spid="22" grpId="0" bldLvl="0" animBg="1"/>
      <p:bldP spid="22" grpId="1" animBg="1"/>
      <p:bldP spid="23" grpId="0" bldLvl="0" animBg="1"/>
      <p:bldP spid="23" grpId="1" animBg="1"/>
      <p:bldP spid="24" grpId="0" bldLvl="0" animBg="1"/>
      <p:bldP spid="2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60020"/>
            <a:ext cx="7884160" cy="554355"/>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依托段首提示句，合理推测故事情节</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341630" y="1197610"/>
            <a:ext cx="11209655" cy="530225"/>
          </a:xfrm>
          <a:prstGeom prst="rect">
            <a:avLst/>
          </a:prstGeom>
          <a:noFill/>
        </p:spPr>
        <p:txBody>
          <a:bodyPr wrap="square" rtlCol="0" anchor="t">
            <a:noAutofit/>
          </a:bodyPr>
          <a:p>
            <a:pPr marL="0" indent="0" algn="l">
              <a:lnSpc>
                <a:spcPts val="1440"/>
              </a:lnSpc>
              <a:spcBef>
                <a:spcPct val="0"/>
              </a:spcBef>
              <a:spcAft>
                <a:spcPct val="0"/>
              </a:spcAft>
            </a:pPr>
            <a:endParaRPr lang="en-US" altLang="zh-CN" sz="2800">
              <a:solidFill>
                <a:srgbClr val="000000"/>
              </a:solidFill>
              <a:latin typeface="Times New Roman" panose="02020603050405020304"/>
              <a:ea typeface="宋体" panose="02010600030101010101" pitchFamily="2" charset="-122"/>
              <a:sym typeface="+mn-ea"/>
            </a:endParaRPr>
          </a:p>
          <a:p>
            <a:pPr marL="0" indent="0" algn="l">
              <a:lnSpc>
                <a:spcPts val="1440"/>
              </a:lnSpc>
              <a:spcBef>
                <a:spcPct val="0"/>
              </a:spcBef>
              <a:spcAft>
                <a:spcPct val="0"/>
              </a:spcAft>
            </a:pPr>
            <a:r>
              <a:rPr lang="en-US" altLang="zh-CN" sz="2800">
                <a:solidFill>
                  <a:srgbClr val="000000"/>
                </a:solidFill>
                <a:latin typeface="Times New Roman" panose="02020603050405020304"/>
                <a:ea typeface="宋体" panose="02010600030101010101" pitchFamily="2" charset="-122"/>
                <a:sym typeface="+mn-ea"/>
              </a:rPr>
              <a:t>Paul looked up from his phone.</a:t>
            </a:r>
            <a:endParaRPr lang="en-US" altLang="zh-CN" sz="2800">
              <a:solidFill>
                <a:srgbClr val="000000"/>
              </a:solidFill>
              <a:latin typeface="Times New Roman" panose="02020603050405020304"/>
              <a:ea typeface="宋体" panose="02010600030101010101" pitchFamily="2" charset="-122"/>
            </a:endParaRPr>
          </a:p>
          <a:p>
            <a:pPr indent="0" algn="l" fontAlgn="auto">
              <a:lnSpc>
                <a:spcPts val="2800"/>
              </a:lnSpc>
              <a:spcBef>
                <a:spcPct val="0"/>
              </a:spcBef>
              <a:spcAft>
                <a:spcPct val="0"/>
              </a:spcAft>
            </a:pPr>
            <a:r>
              <a:rPr lang="en-US" altLang="zh-CN" sz="1200">
                <a:solidFill>
                  <a:srgbClr val="000000"/>
                </a:solidFill>
                <a:latin typeface="Times New Roman" panose="02020603050405020304"/>
                <a:ea typeface="宋体" panose="02010600030101010101" pitchFamily="2" charset="-122"/>
                <a:sym typeface="+mn-ea"/>
              </a:rPr>
              <a:t> </a:t>
            </a:r>
            <a:endParaRPr lang="en-US" altLang="zh-CN" sz="1200">
              <a:solidFill>
                <a:srgbClr val="000000"/>
              </a:solidFill>
              <a:latin typeface="Times New Roman" panose="02020603050405020304"/>
              <a:ea typeface="宋体" panose="02010600030101010101" pitchFamily="2" charset="-122"/>
            </a:endParaRPr>
          </a:p>
          <a:p>
            <a:pPr indent="0" algn="l" fontAlgn="auto">
              <a:lnSpc>
                <a:spcPts val="2800"/>
              </a:lnSpc>
              <a:spcBef>
                <a:spcPct val="0"/>
              </a:spcBef>
              <a:spcAft>
                <a:spcPct val="0"/>
              </a:spcAft>
            </a:pPr>
            <a:endParaRPr lang="en-US" altLang="zh-CN" sz="2800">
              <a:solidFill>
                <a:srgbClr val="000000"/>
              </a:solidFill>
              <a:latin typeface="Times New Roman" panose="02020603050405020304"/>
              <a:ea typeface="宋体" panose="02010600030101010101" pitchFamily="2" charset="-122"/>
              <a:sym typeface="+mn-ea"/>
            </a:endParaRPr>
          </a:p>
        </p:txBody>
      </p:sp>
      <p:sp>
        <p:nvSpPr>
          <p:cNvPr id="6" name="文本框 5"/>
          <p:cNvSpPr txBox="1"/>
          <p:nvPr/>
        </p:nvSpPr>
        <p:spPr>
          <a:xfrm>
            <a:off x="341630" y="6026150"/>
            <a:ext cx="11209655" cy="509270"/>
          </a:xfrm>
          <a:prstGeom prst="rect">
            <a:avLst/>
          </a:prstGeom>
          <a:noFill/>
        </p:spPr>
        <p:txBody>
          <a:bodyPr wrap="square" rtlCol="0" anchor="t">
            <a:noAutofit/>
          </a:bodyPr>
          <a:p>
            <a:pPr indent="0" algn="l" fontAlgn="auto">
              <a:lnSpc>
                <a:spcPts val="2800"/>
              </a:lnSpc>
              <a:spcBef>
                <a:spcPct val="0"/>
              </a:spcBef>
              <a:spcAft>
                <a:spcPct val="0"/>
              </a:spcAft>
            </a:pPr>
            <a:r>
              <a:rPr lang="en-US" altLang="zh-CN" sz="2800">
                <a:solidFill>
                  <a:srgbClr val="000000"/>
                </a:solidFill>
                <a:latin typeface="Times New Roman" panose="02020603050405020304"/>
                <a:ea typeface="宋体" panose="02010600030101010101" pitchFamily="2" charset="-122"/>
                <a:sym typeface="+mn-ea"/>
              </a:rPr>
              <a:t>Mr. Davis’ voice came through on speakerphone, sounding quite surprised.</a:t>
            </a:r>
            <a:endParaRPr lang="en-US" altLang="zh-CN" sz="2800">
              <a:solidFill>
                <a:srgbClr val="000000"/>
              </a:solidFill>
              <a:latin typeface="Times New Roman" panose="02020603050405020304"/>
              <a:ea typeface="宋体" panose="02010600030101010101" pitchFamily="2" charset="-122"/>
              <a:sym typeface="+mn-ea"/>
            </a:endParaRPr>
          </a:p>
        </p:txBody>
      </p:sp>
      <p:sp>
        <p:nvSpPr>
          <p:cNvPr id="10" name="圆角矩形 9"/>
          <p:cNvSpPr/>
          <p:nvPr/>
        </p:nvSpPr>
        <p:spPr>
          <a:xfrm>
            <a:off x="341630" y="160020"/>
            <a:ext cx="11504930" cy="96329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华文楷体" panose="02010600040101010101" charset="-122"/>
              </a:rPr>
              <a:t>必须承接的前文信息：他被老师当场抓包上课玩手机，要执行课前约定惩罚：拨通父母免提，说 </a:t>
            </a:r>
            <a:r>
              <a:rPr lang="en-US" altLang="zh-CN" sz="2800">
                <a:solidFill>
                  <a:schemeClr val="tx1"/>
                </a:solidFill>
                <a:latin typeface="宋体" panose="02010600030101010101" pitchFamily="2" charset="-122"/>
                <a:ea typeface="宋体" panose="02010600030101010101" pitchFamily="2" charset="-122"/>
                <a:cs typeface="华文楷体" panose="02010600040101010101" charset="-122"/>
              </a:rPr>
              <a:t>“</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我爱你</a:t>
            </a:r>
            <a:r>
              <a:rPr lang="en-US" altLang="zh-CN" sz="2800">
                <a:solidFill>
                  <a:schemeClr val="tx1"/>
                </a:solidFill>
                <a:latin typeface="宋体" panose="02010600030101010101" pitchFamily="2" charset="-122"/>
                <a:ea typeface="宋体" panose="02010600030101010101" pitchFamily="2" charset="-122"/>
                <a:cs typeface="华文楷体" panose="02010600040101010101" charset="-122"/>
              </a:rPr>
              <a:t>”</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7" name="圆角矩形 6"/>
          <p:cNvSpPr/>
          <p:nvPr/>
        </p:nvSpPr>
        <p:spPr>
          <a:xfrm>
            <a:off x="390525" y="1756410"/>
            <a:ext cx="1487170" cy="54102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1. </a:t>
            </a:r>
            <a:r>
              <a:rPr lang="zh-CN" altLang="en-US" sz="2800">
                <a:solidFill>
                  <a:schemeClr val="tx1"/>
                </a:solidFill>
                <a:latin typeface="华文楷体" panose="02010600040101010101" charset="-122"/>
                <a:ea typeface="华文楷体" panose="02010600040101010101" charset="-122"/>
              </a:rPr>
              <a:t>神态</a:t>
            </a:r>
            <a:endParaRPr lang="zh-CN" altLang="en-US" sz="2800">
              <a:solidFill>
                <a:schemeClr val="tx1"/>
              </a:solidFill>
              <a:latin typeface="华文楷体" panose="02010600040101010101" charset="-122"/>
              <a:ea typeface="华文楷体" panose="02010600040101010101" charset="-122"/>
            </a:endParaRPr>
          </a:p>
        </p:txBody>
      </p:sp>
      <p:sp>
        <p:nvSpPr>
          <p:cNvPr id="11" name="圆角矩形 10"/>
          <p:cNvSpPr/>
          <p:nvPr/>
        </p:nvSpPr>
        <p:spPr>
          <a:xfrm>
            <a:off x="427990" y="2494915"/>
            <a:ext cx="1487170" cy="52959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2. </a:t>
            </a:r>
            <a:r>
              <a:rPr lang="zh-CN" altLang="en-US" sz="2800">
                <a:solidFill>
                  <a:schemeClr val="tx1"/>
                </a:solidFill>
                <a:latin typeface="华文楷体" panose="02010600040101010101" charset="-122"/>
                <a:ea typeface="华文楷体" panose="02010600040101010101" charset="-122"/>
              </a:rPr>
              <a:t>环境</a:t>
            </a:r>
            <a:endParaRPr lang="zh-CN" altLang="en-US" sz="2800">
              <a:solidFill>
                <a:schemeClr val="tx1"/>
              </a:solidFill>
              <a:latin typeface="华文楷体" panose="02010600040101010101" charset="-122"/>
              <a:ea typeface="华文楷体" panose="02010600040101010101" charset="-122"/>
            </a:endParaRPr>
          </a:p>
        </p:txBody>
      </p:sp>
      <p:sp>
        <p:nvSpPr>
          <p:cNvPr id="12" name="圆角矩形 11"/>
          <p:cNvSpPr/>
          <p:nvPr/>
        </p:nvSpPr>
        <p:spPr>
          <a:xfrm>
            <a:off x="427990" y="3262630"/>
            <a:ext cx="1487170" cy="51625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3. </a:t>
            </a:r>
            <a:r>
              <a:rPr lang="zh-CN" altLang="en-US" sz="2800">
                <a:solidFill>
                  <a:schemeClr val="tx1"/>
                </a:solidFill>
                <a:latin typeface="华文楷体" panose="02010600040101010101" charset="-122"/>
                <a:ea typeface="华文楷体" panose="02010600040101010101" charset="-122"/>
              </a:rPr>
              <a:t>心理</a:t>
            </a:r>
            <a:endParaRPr lang="zh-CN" altLang="en-US" sz="2800">
              <a:solidFill>
                <a:schemeClr val="tx1"/>
              </a:solidFill>
              <a:latin typeface="华文楷体" panose="02010600040101010101" charset="-122"/>
              <a:ea typeface="华文楷体" panose="02010600040101010101" charset="-122"/>
            </a:endParaRPr>
          </a:p>
        </p:txBody>
      </p:sp>
      <p:sp>
        <p:nvSpPr>
          <p:cNvPr id="14" name="圆角矩形 13"/>
          <p:cNvSpPr/>
          <p:nvPr/>
        </p:nvSpPr>
        <p:spPr>
          <a:xfrm>
            <a:off x="427990" y="3967480"/>
            <a:ext cx="1487170" cy="51054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4. </a:t>
            </a:r>
            <a:r>
              <a:rPr lang="zh-CN" altLang="en-US" sz="2800">
                <a:solidFill>
                  <a:schemeClr val="tx1"/>
                </a:solidFill>
                <a:latin typeface="华文楷体" panose="02010600040101010101" charset="-122"/>
                <a:ea typeface="华文楷体" panose="02010600040101010101" charset="-122"/>
              </a:rPr>
              <a:t>动作</a:t>
            </a:r>
            <a:endParaRPr lang="zh-CN" altLang="en-US" sz="2800">
              <a:solidFill>
                <a:schemeClr val="tx1"/>
              </a:solidFill>
              <a:latin typeface="华文楷体" panose="02010600040101010101" charset="-122"/>
              <a:ea typeface="华文楷体" panose="02010600040101010101" charset="-122"/>
            </a:endParaRPr>
          </a:p>
        </p:txBody>
      </p:sp>
      <p:sp>
        <p:nvSpPr>
          <p:cNvPr id="15" name="圆角矩形 14"/>
          <p:cNvSpPr/>
          <p:nvPr/>
        </p:nvSpPr>
        <p:spPr>
          <a:xfrm>
            <a:off x="427990" y="4785995"/>
            <a:ext cx="1487170" cy="49657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5. </a:t>
            </a:r>
            <a:r>
              <a:rPr lang="zh-CN" altLang="en-US" sz="2800">
                <a:solidFill>
                  <a:schemeClr val="tx1"/>
                </a:solidFill>
                <a:latin typeface="华文楷体" panose="02010600040101010101" charset="-122"/>
                <a:ea typeface="华文楷体" panose="02010600040101010101" charset="-122"/>
              </a:rPr>
              <a:t>衔接</a:t>
            </a:r>
            <a:endParaRPr lang="zh-CN" altLang="en-US" sz="2800">
              <a:solidFill>
                <a:schemeClr val="tx1"/>
              </a:solidFill>
              <a:latin typeface="华文楷体" panose="02010600040101010101" charset="-122"/>
              <a:ea typeface="华文楷体" panose="02010600040101010101" charset="-122"/>
            </a:endParaRPr>
          </a:p>
        </p:txBody>
      </p:sp>
      <p:sp>
        <p:nvSpPr>
          <p:cNvPr id="16" name="圆角矩形 15"/>
          <p:cNvSpPr/>
          <p:nvPr/>
        </p:nvSpPr>
        <p:spPr>
          <a:xfrm>
            <a:off x="2196465" y="1727835"/>
            <a:ext cx="9792970" cy="56959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抬起头，脸上掠过窘迫（不能写愤怒暴怒，人设会崩塌）</a:t>
            </a:r>
            <a:endParaRPr lang="en-US" altLang="zh-CN"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18" name="圆角矩形 17"/>
          <p:cNvSpPr/>
          <p:nvPr/>
        </p:nvSpPr>
        <p:spPr>
          <a:xfrm>
            <a:off x="2196465" y="2493010"/>
            <a:ext cx="9792970" cy="56959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全班目光汇聚在他身上</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19" name="圆角矩形 18"/>
          <p:cNvSpPr/>
          <p:nvPr/>
        </p:nvSpPr>
        <p:spPr>
          <a:xfrm>
            <a:off x="2196465" y="3258185"/>
            <a:ext cx="9792970" cy="56959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内心不情愿，但记得课前达成的课堂约定，明白无法逃避</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20" name="圆角矩形 19"/>
          <p:cNvSpPr/>
          <p:nvPr/>
        </p:nvSpPr>
        <p:spPr>
          <a:xfrm>
            <a:off x="2196465" y="4023360"/>
            <a:ext cx="9792970" cy="56959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慢慢地掏出手机，查找父亲号码，按下拨号，开启免提</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21" name="圆角矩形 20"/>
          <p:cNvSpPr/>
          <p:nvPr/>
        </p:nvSpPr>
        <p:spPr>
          <a:xfrm>
            <a:off x="2118995" y="4788535"/>
            <a:ext cx="9792970" cy="104203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电话拨出去，等待接通，自然引出第二段段首句：</a:t>
            </a:r>
            <a:r>
              <a:rPr lang="en-US" altLang="zh-CN" sz="2800">
                <a:solidFill>
                  <a:srgbClr val="000000"/>
                </a:solidFill>
                <a:latin typeface="Times New Roman" panose="02020603050405020304"/>
                <a:ea typeface="宋体" panose="02010600030101010101" pitchFamily="2" charset="-122"/>
              </a:rPr>
              <a:t>Mr. Davis’ voice came through on speakerphone, sounding quite surprised.</a:t>
            </a:r>
            <a:endParaRPr lang="en-US" altLang="zh-CN" sz="2800">
              <a:solidFill>
                <a:srgbClr val="000000"/>
              </a:solidFill>
              <a:latin typeface="Times New Roman" panose="02020603050405020304"/>
              <a:ea typeface="宋体" panose="02010600030101010101" pitchFamily="2" charset="-122"/>
            </a:endParaRPr>
          </a:p>
        </p:txBody>
      </p:sp>
      <p:sp>
        <p:nvSpPr>
          <p:cNvPr id="22" name="圆角矩形 21"/>
          <p:cNvSpPr/>
          <p:nvPr/>
        </p:nvSpPr>
        <p:spPr>
          <a:xfrm>
            <a:off x="269875" y="160655"/>
            <a:ext cx="11647805" cy="151257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第一段的合理情节：抬头→尴尬、窘迫、不情愿，但知道是事先约定好的规则，不能撒泼大闹 → 感受到全班同学的目光 → 内心挣扎片刻 → 服从约定，拿出手机、找到父亲号码、打开免提拨号。</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endParaRPr>
          </a:p>
        </p:txBody>
      </p:sp>
      <p:sp>
        <p:nvSpPr>
          <p:cNvPr id="27" name="圆角矩形 26"/>
          <p:cNvSpPr/>
          <p:nvPr/>
        </p:nvSpPr>
        <p:spPr>
          <a:xfrm>
            <a:off x="239395" y="1765300"/>
            <a:ext cx="11561445" cy="69024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Times New Roman" panose="02020603050405020304" charset="0"/>
                <a:cs typeface="Times New Roman" panose="02020603050405020304" charset="0"/>
              </a:rPr>
              <a:t>Give the students some time to complete the first paragraph.</a:t>
            </a:r>
            <a:endParaRPr lang="en-US" altLang="zh-CN" sz="2800">
              <a:solidFill>
                <a:schemeClr val="tx1"/>
              </a:solidFill>
              <a:latin typeface="Times New Roman" panose="02020603050405020304" charset="0"/>
              <a:cs typeface="Times New Roman" panose="02020603050405020304" charset="0"/>
            </a:endParaRPr>
          </a:p>
        </p:txBody>
      </p:sp>
      <p:cxnSp>
        <p:nvCxnSpPr>
          <p:cNvPr id="28" name="直接连接符 27"/>
          <p:cNvCxnSpPr/>
          <p:nvPr/>
        </p:nvCxnSpPr>
        <p:spPr>
          <a:xfrm>
            <a:off x="431800" y="6468745"/>
            <a:ext cx="6944995" cy="2032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29" name="圆角矩形 28"/>
          <p:cNvSpPr/>
          <p:nvPr/>
        </p:nvSpPr>
        <p:spPr>
          <a:xfrm>
            <a:off x="239395" y="2564765"/>
            <a:ext cx="11724005" cy="396621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4000">
                <a:solidFill>
                  <a:schemeClr val="tx1"/>
                </a:solidFill>
                <a:latin typeface="Times New Roman" panose="02020603050405020304" charset="0"/>
                <a:ea typeface="华文楷体" panose="02010600040101010101" charset="-122"/>
                <a:cs typeface="Times New Roman" panose="02020603050405020304" charset="0"/>
                <a:sym typeface="+mn-ea"/>
              </a:rPr>
              <a:t>第一段范例：</a:t>
            </a:r>
            <a:endParaRPr lang="zh-CN" altLang="en-US" sz="4000">
              <a:solidFill>
                <a:schemeClr val="tx1"/>
              </a:solidFill>
              <a:latin typeface="Times New Roman" panose="02020603050405020304" charset="0"/>
              <a:ea typeface="华文楷体" panose="02010600040101010101" charset="-122"/>
              <a:cs typeface="Times New Roman" panose="02020603050405020304" charset="0"/>
              <a:sym typeface="+mn-ea"/>
            </a:endParaRPr>
          </a:p>
          <a:p>
            <a:pPr lvl="0" algn="just" defTabSz="914400">
              <a:buClrTx/>
              <a:buSzTx/>
              <a:buFontTx/>
            </a:pPr>
            <a:r>
              <a:rPr lang="en-US" altLang="zh-CN" sz="3200">
                <a:solidFill>
                  <a:schemeClr val="tx1"/>
                </a:solidFill>
                <a:latin typeface="Times New Roman" panose="02020603050405020304" charset="0"/>
                <a:ea typeface="华文楷体" panose="02010600040101010101" charset="-122"/>
                <a:cs typeface="Times New Roman" panose="02020603050405020304" charset="0"/>
                <a:sym typeface="+mn-ea"/>
              </a:rPr>
              <a:t>      Paul looked up from his phone. Embarrassment spread across his face as he met the teacher’s gentle stare. Aware that he had broken the agreed‑upon rule, he felt rather awkward with the whole class watching him. After a brief inner struggle, he took out his mobile phone, located his father’s contact and made the call, turning on the speakerphone.</a:t>
            </a:r>
            <a:endParaRPr lang="en-US" altLang="zh-CN" sz="3200">
              <a:solidFill>
                <a:schemeClr val="tx1"/>
              </a:solidFill>
              <a:latin typeface="Times New Roman" panose="02020603050405020304" charset="0"/>
              <a:ea typeface="华文楷体" panose="02010600040101010101" charset="-122"/>
              <a:cs typeface="Times New Roman" panose="02020603050405020304" charset="0"/>
              <a:sym typeface="+mn-ea"/>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1000" fill="hold"/>
                                        <p:tgtEl>
                                          <p:spTgt spid="28"/>
                                        </p:tgtEl>
                                        <p:attrNameLst>
                                          <p:attrName>ppt_w</p:attrName>
                                        </p:attrNameLst>
                                      </p:cBhvr>
                                      <p:tavLst>
                                        <p:tav tm="0">
                                          <p:val>
                                            <p:fltVal val="0"/>
                                          </p:val>
                                        </p:tav>
                                        <p:tav tm="100000">
                                          <p:val>
                                            <p:strVal val="#ppt_w"/>
                                          </p:val>
                                        </p:tav>
                                      </p:tavLst>
                                    </p:anim>
                                    <p:anim calcmode="lin" valueType="num">
                                      <p:cBhvr>
                                        <p:cTn id="16" dur="1000" fill="hold"/>
                                        <p:tgtEl>
                                          <p:spTgt spid="28"/>
                                        </p:tgtEl>
                                        <p:attrNameLst>
                                          <p:attrName>ppt_h</p:attrName>
                                        </p:attrNameLst>
                                      </p:cBhvr>
                                      <p:tavLst>
                                        <p:tav tm="0">
                                          <p:val>
                                            <p:fltVal val="0"/>
                                          </p:val>
                                        </p:tav>
                                        <p:tav tm="100000">
                                          <p:val>
                                            <p:strVal val="#ppt_h"/>
                                          </p:val>
                                        </p:tav>
                                      </p:tavLst>
                                    </p:anim>
                                    <p:anim calcmode="lin" valueType="num">
                                      <p:cBhvr>
                                        <p:cTn id="17" dur="1000" fill="hold"/>
                                        <p:tgtEl>
                                          <p:spTgt spid="28"/>
                                        </p:tgtEl>
                                        <p:attrNameLst>
                                          <p:attrName>style.rotation</p:attrName>
                                        </p:attrNameLst>
                                      </p:cBhvr>
                                      <p:tavLst>
                                        <p:tav tm="0">
                                          <p:val>
                                            <p:fltVal val="90"/>
                                          </p:val>
                                        </p:tav>
                                        <p:tav tm="100000">
                                          <p:val>
                                            <p:fltVal val="0"/>
                                          </p:val>
                                        </p:tav>
                                      </p:tavLst>
                                    </p:anim>
                                    <p:animEffect transition="in" filter="fade">
                                      <p:cBhvr>
                                        <p:cTn id="18" dur="10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 calcmode="lin" valueType="num">
                                      <p:cBhvr>
                                        <p:cTn id="25" dur="1000" fill="hold"/>
                                        <p:tgtEl>
                                          <p:spTgt spid="15"/>
                                        </p:tgtEl>
                                        <p:attrNameLst>
                                          <p:attrName>style.rotation</p:attrName>
                                        </p:attrNameLst>
                                      </p:cBhvr>
                                      <p:tavLst>
                                        <p:tav tm="0">
                                          <p:val>
                                            <p:fltVal val="90"/>
                                          </p:val>
                                        </p:tav>
                                        <p:tav tm="100000">
                                          <p:val>
                                            <p:fltVal val="0"/>
                                          </p:val>
                                        </p:tav>
                                      </p:tavLst>
                                    </p:anim>
                                    <p:animEffect transition="in" filter="fade">
                                      <p:cBhvr>
                                        <p:cTn id="26" dur="1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1000" fill="hold"/>
                                        <p:tgtEl>
                                          <p:spTgt spid="21"/>
                                        </p:tgtEl>
                                        <p:attrNameLst>
                                          <p:attrName>ppt_w</p:attrName>
                                        </p:attrNameLst>
                                      </p:cBhvr>
                                      <p:tavLst>
                                        <p:tav tm="0">
                                          <p:val>
                                            <p:fltVal val="0"/>
                                          </p:val>
                                        </p:tav>
                                        <p:tav tm="100000">
                                          <p:val>
                                            <p:strVal val="#ppt_w"/>
                                          </p:val>
                                        </p:tav>
                                      </p:tavLst>
                                    </p:anim>
                                    <p:anim calcmode="lin" valueType="num">
                                      <p:cBhvr>
                                        <p:cTn id="32" dur="1000" fill="hold"/>
                                        <p:tgtEl>
                                          <p:spTgt spid="21"/>
                                        </p:tgtEl>
                                        <p:attrNameLst>
                                          <p:attrName>ppt_h</p:attrName>
                                        </p:attrNameLst>
                                      </p:cBhvr>
                                      <p:tavLst>
                                        <p:tav tm="0">
                                          <p:val>
                                            <p:fltVal val="0"/>
                                          </p:val>
                                        </p:tav>
                                        <p:tav tm="100000">
                                          <p:val>
                                            <p:strVal val="#ppt_h"/>
                                          </p:val>
                                        </p:tav>
                                      </p:tavLst>
                                    </p:anim>
                                    <p:anim calcmode="lin" valueType="num">
                                      <p:cBhvr>
                                        <p:cTn id="33" dur="1000" fill="hold"/>
                                        <p:tgtEl>
                                          <p:spTgt spid="21"/>
                                        </p:tgtEl>
                                        <p:attrNameLst>
                                          <p:attrName>style.rotation</p:attrName>
                                        </p:attrNameLst>
                                      </p:cBhvr>
                                      <p:tavLst>
                                        <p:tav tm="0">
                                          <p:val>
                                            <p:fltVal val="90"/>
                                          </p:val>
                                        </p:tav>
                                        <p:tav tm="100000">
                                          <p:val>
                                            <p:fltVal val="0"/>
                                          </p:val>
                                        </p:tav>
                                      </p:tavLst>
                                    </p:anim>
                                    <p:animEffect transition="in" filter="fade">
                                      <p:cBhvr>
                                        <p:cTn id="34" dur="10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style.rotation</p:attrName>
                                        </p:attrNameLst>
                                      </p:cBhvr>
                                      <p:tavLst>
                                        <p:tav tm="0">
                                          <p:val>
                                            <p:fltVal val="90"/>
                                          </p:val>
                                        </p:tav>
                                        <p:tav tm="100000">
                                          <p:val>
                                            <p:fltVal val="0"/>
                                          </p:val>
                                        </p:tav>
                                      </p:tavLst>
                                    </p:anim>
                                    <p:animEffect transition="in" filter="fade">
                                      <p:cBhvr>
                                        <p:cTn id="42" dur="1000"/>
                                        <p:tgtEl>
                                          <p:spTgt spid="7"/>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1000" fill="hold"/>
                                        <p:tgtEl>
                                          <p:spTgt spid="11"/>
                                        </p:tgtEl>
                                        <p:attrNameLst>
                                          <p:attrName>ppt_w</p:attrName>
                                        </p:attrNameLst>
                                      </p:cBhvr>
                                      <p:tavLst>
                                        <p:tav tm="0">
                                          <p:val>
                                            <p:fltVal val="0"/>
                                          </p:val>
                                        </p:tav>
                                        <p:tav tm="100000">
                                          <p:val>
                                            <p:strVal val="#ppt_w"/>
                                          </p:val>
                                        </p:tav>
                                      </p:tavLst>
                                    </p:anim>
                                    <p:anim calcmode="lin" valueType="num">
                                      <p:cBhvr>
                                        <p:cTn id="46" dur="1000" fill="hold"/>
                                        <p:tgtEl>
                                          <p:spTgt spid="11"/>
                                        </p:tgtEl>
                                        <p:attrNameLst>
                                          <p:attrName>ppt_h</p:attrName>
                                        </p:attrNameLst>
                                      </p:cBhvr>
                                      <p:tavLst>
                                        <p:tav tm="0">
                                          <p:val>
                                            <p:fltVal val="0"/>
                                          </p:val>
                                        </p:tav>
                                        <p:tav tm="100000">
                                          <p:val>
                                            <p:strVal val="#ppt_h"/>
                                          </p:val>
                                        </p:tav>
                                      </p:tavLst>
                                    </p:anim>
                                    <p:anim calcmode="lin" valueType="num">
                                      <p:cBhvr>
                                        <p:cTn id="47" dur="1000" fill="hold"/>
                                        <p:tgtEl>
                                          <p:spTgt spid="11"/>
                                        </p:tgtEl>
                                        <p:attrNameLst>
                                          <p:attrName>style.rotation</p:attrName>
                                        </p:attrNameLst>
                                      </p:cBhvr>
                                      <p:tavLst>
                                        <p:tav tm="0">
                                          <p:val>
                                            <p:fltVal val="90"/>
                                          </p:val>
                                        </p:tav>
                                        <p:tav tm="100000">
                                          <p:val>
                                            <p:fltVal val="0"/>
                                          </p:val>
                                        </p:tav>
                                      </p:tavLst>
                                    </p:anim>
                                    <p:animEffect transition="in" filter="fade">
                                      <p:cBhvr>
                                        <p:cTn id="48" dur="1000"/>
                                        <p:tgtEl>
                                          <p:spTgt spid="11"/>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fltVal val="0"/>
                                          </p:val>
                                        </p:tav>
                                        <p:tav tm="100000">
                                          <p:val>
                                            <p:strVal val="#ppt_w"/>
                                          </p:val>
                                        </p:tav>
                                      </p:tavLst>
                                    </p:anim>
                                    <p:anim calcmode="lin" valueType="num">
                                      <p:cBhvr>
                                        <p:cTn id="52" dur="1000" fill="hold"/>
                                        <p:tgtEl>
                                          <p:spTgt spid="12"/>
                                        </p:tgtEl>
                                        <p:attrNameLst>
                                          <p:attrName>ppt_h</p:attrName>
                                        </p:attrNameLst>
                                      </p:cBhvr>
                                      <p:tavLst>
                                        <p:tav tm="0">
                                          <p:val>
                                            <p:fltVal val="0"/>
                                          </p:val>
                                        </p:tav>
                                        <p:tav tm="100000">
                                          <p:val>
                                            <p:strVal val="#ppt_h"/>
                                          </p:val>
                                        </p:tav>
                                      </p:tavLst>
                                    </p:anim>
                                    <p:anim calcmode="lin" valueType="num">
                                      <p:cBhvr>
                                        <p:cTn id="53" dur="1000" fill="hold"/>
                                        <p:tgtEl>
                                          <p:spTgt spid="12"/>
                                        </p:tgtEl>
                                        <p:attrNameLst>
                                          <p:attrName>style.rotation</p:attrName>
                                        </p:attrNameLst>
                                      </p:cBhvr>
                                      <p:tavLst>
                                        <p:tav tm="0">
                                          <p:val>
                                            <p:fltVal val="90"/>
                                          </p:val>
                                        </p:tav>
                                        <p:tav tm="100000">
                                          <p:val>
                                            <p:fltVal val="0"/>
                                          </p:val>
                                        </p:tav>
                                      </p:tavLst>
                                    </p:anim>
                                    <p:animEffect transition="in" filter="fade">
                                      <p:cBhvr>
                                        <p:cTn id="54" dur="1000"/>
                                        <p:tgtEl>
                                          <p:spTgt spid="12"/>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ppt_w</p:attrName>
                                        </p:attrNameLst>
                                      </p:cBhvr>
                                      <p:tavLst>
                                        <p:tav tm="0">
                                          <p:val>
                                            <p:fltVal val="0"/>
                                          </p:val>
                                        </p:tav>
                                        <p:tav tm="100000">
                                          <p:val>
                                            <p:strVal val="#ppt_w"/>
                                          </p:val>
                                        </p:tav>
                                      </p:tavLst>
                                    </p:anim>
                                    <p:anim calcmode="lin" valueType="num">
                                      <p:cBhvr>
                                        <p:cTn id="58" dur="1000" fill="hold"/>
                                        <p:tgtEl>
                                          <p:spTgt spid="14"/>
                                        </p:tgtEl>
                                        <p:attrNameLst>
                                          <p:attrName>ppt_h</p:attrName>
                                        </p:attrNameLst>
                                      </p:cBhvr>
                                      <p:tavLst>
                                        <p:tav tm="0">
                                          <p:val>
                                            <p:fltVal val="0"/>
                                          </p:val>
                                        </p:tav>
                                        <p:tav tm="100000">
                                          <p:val>
                                            <p:strVal val="#ppt_h"/>
                                          </p:val>
                                        </p:tav>
                                      </p:tavLst>
                                    </p:anim>
                                    <p:anim calcmode="lin" valueType="num">
                                      <p:cBhvr>
                                        <p:cTn id="59" dur="1000" fill="hold"/>
                                        <p:tgtEl>
                                          <p:spTgt spid="14"/>
                                        </p:tgtEl>
                                        <p:attrNameLst>
                                          <p:attrName>style.rotation</p:attrName>
                                        </p:attrNameLst>
                                      </p:cBhvr>
                                      <p:tavLst>
                                        <p:tav tm="0">
                                          <p:val>
                                            <p:fltVal val="90"/>
                                          </p:val>
                                        </p:tav>
                                        <p:tav tm="100000">
                                          <p:val>
                                            <p:fltVal val="0"/>
                                          </p:val>
                                        </p:tav>
                                      </p:tavLst>
                                    </p:anim>
                                    <p:animEffect transition="in" filter="fade">
                                      <p:cBhvr>
                                        <p:cTn id="60" dur="10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1000" fill="hold"/>
                                        <p:tgtEl>
                                          <p:spTgt spid="16"/>
                                        </p:tgtEl>
                                        <p:attrNameLst>
                                          <p:attrName>ppt_w</p:attrName>
                                        </p:attrNameLst>
                                      </p:cBhvr>
                                      <p:tavLst>
                                        <p:tav tm="0">
                                          <p:val>
                                            <p:fltVal val="0"/>
                                          </p:val>
                                        </p:tav>
                                        <p:tav tm="100000">
                                          <p:val>
                                            <p:strVal val="#ppt_w"/>
                                          </p:val>
                                        </p:tav>
                                      </p:tavLst>
                                    </p:anim>
                                    <p:anim calcmode="lin" valueType="num">
                                      <p:cBhvr>
                                        <p:cTn id="66" dur="1000" fill="hold"/>
                                        <p:tgtEl>
                                          <p:spTgt spid="16"/>
                                        </p:tgtEl>
                                        <p:attrNameLst>
                                          <p:attrName>ppt_h</p:attrName>
                                        </p:attrNameLst>
                                      </p:cBhvr>
                                      <p:tavLst>
                                        <p:tav tm="0">
                                          <p:val>
                                            <p:fltVal val="0"/>
                                          </p:val>
                                        </p:tav>
                                        <p:tav tm="100000">
                                          <p:val>
                                            <p:strVal val="#ppt_h"/>
                                          </p:val>
                                        </p:tav>
                                      </p:tavLst>
                                    </p:anim>
                                    <p:anim calcmode="lin" valueType="num">
                                      <p:cBhvr>
                                        <p:cTn id="67" dur="1000" fill="hold"/>
                                        <p:tgtEl>
                                          <p:spTgt spid="16"/>
                                        </p:tgtEl>
                                        <p:attrNameLst>
                                          <p:attrName>style.rotation</p:attrName>
                                        </p:attrNameLst>
                                      </p:cBhvr>
                                      <p:tavLst>
                                        <p:tav tm="0">
                                          <p:val>
                                            <p:fltVal val="90"/>
                                          </p:val>
                                        </p:tav>
                                        <p:tav tm="100000">
                                          <p:val>
                                            <p:fltVal val="0"/>
                                          </p:val>
                                        </p:tav>
                                      </p:tavLst>
                                    </p:anim>
                                    <p:animEffect transition="in" filter="fade">
                                      <p:cBhvr>
                                        <p:cTn id="68" dur="10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1000" fill="hold"/>
                                        <p:tgtEl>
                                          <p:spTgt spid="18"/>
                                        </p:tgtEl>
                                        <p:attrNameLst>
                                          <p:attrName>ppt_w</p:attrName>
                                        </p:attrNameLst>
                                      </p:cBhvr>
                                      <p:tavLst>
                                        <p:tav tm="0">
                                          <p:val>
                                            <p:fltVal val="0"/>
                                          </p:val>
                                        </p:tav>
                                        <p:tav tm="100000">
                                          <p:val>
                                            <p:strVal val="#ppt_w"/>
                                          </p:val>
                                        </p:tav>
                                      </p:tavLst>
                                    </p:anim>
                                    <p:anim calcmode="lin" valueType="num">
                                      <p:cBhvr>
                                        <p:cTn id="74" dur="1000" fill="hold"/>
                                        <p:tgtEl>
                                          <p:spTgt spid="18"/>
                                        </p:tgtEl>
                                        <p:attrNameLst>
                                          <p:attrName>ppt_h</p:attrName>
                                        </p:attrNameLst>
                                      </p:cBhvr>
                                      <p:tavLst>
                                        <p:tav tm="0">
                                          <p:val>
                                            <p:fltVal val="0"/>
                                          </p:val>
                                        </p:tav>
                                        <p:tav tm="100000">
                                          <p:val>
                                            <p:strVal val="#ppt_h"/>
                                          </p:val>
                                        </p:tav>
                                      </p:tavLst>
                                    </p:anim>
                                    <p:anim calcmode="lin" valueType="num">
                                      <p:cBhvr>
                                        <p:cTn id="75" dur="1000" fill="hold"/>
                                        <p:tgtEl>
                                          <p:spTgt spid="18"/>
                                        </p:tgtEl>
                                        <p:attrNameLst>
                                          <p:attrName>style.rotation</p:attrName>
                                        </p:attrNameLst>
                                      </p:cBhvr>
                                      <p:tavLst>
                                        <p:tav tm="0">
                                          <p:val>
                                            <p:fltVal val="90"/>
                                          </p:val>
                                        </p:tav>
                                        <p:tav tm="100000">
                                          <p:val>
                                            <p:fltVal val="0"/>
                                          </p:val>
                                        </p:tav>
                                      </p:tavLst>
                                    </p:anim>
                                    <p:animEffect transition="in" filter="fade">
                                      <p:cBhvr>
                                        <p:cTn id="76" dur="10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31" presetClass="entr" presetSubtype="0"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p:cTn id="81" dur="1000" fill="hold"/>
                                        <p:tgtEl>
                                          <p:spTgt spid="19"/>
                                        </p:tgtEl>
                                        <p:attrNameLst>
                                          <p:attrName>ppt_w</p:attrName>
                                        </p:attrNameLst>
                                      </p:cBhvr>
                                      <p:tavLst>
                                        <p:tav tm="0">
                                          <p:val>
                                            <p:fltVal val="0"/>
                                          </p:val>
                                        </p:tav>
                                        <p:tav tm="100000">
                                          <p:val>
                                            <p:strVal val="#ppt_w"/>
                                          </p:val>
                                        </p:tav>
                                      </p:tavLst>
                                    </p:anim>
                                    <p:anim calcmode="lin" valueType="num">
                                      <p:cBhvr>
                                        <p:cTn id="82" dur="1000" fill="hold"/>
                                        <p:tgtEl>
                                          <p:spTgt spid="19"/>
                                        </p:tgtEl>
                                        <p:attrNameLst>
                                          <p:attrName>ppt_h</p:attrName>
                                        </p:attrNameLst>
                                      </p:cBhvr>
                                      <p:tavLst>
                                        <p:tav tm="0">
                                          <p:val>
                                            <p:fltVal val="0"/>
                                          </p:val>
                                        </p:tav>
                                        <p:tav tm="100000">
                                          <p:val>
                                            <p:strVal val="#ppt_h"/>
                                          </p:val>
                                        </p:tav>
                                      </p:tavLst>
                                    </p:anim>
                                    <p:anim calcmode="lin" valueType="num">
                                      <p:cBhvr>
                                        <p:cTn id="83" dur="1000" fill="hold"/>
                                        <p:tgtEl>
                                          <p:spTgt spid="19"/>
                                        </p:tgtEl>
                                        <p:attrNameLst>
                                          <p:attrName>style.rotation</p:attrName>
                                        </p:attrNameLst>
                                      </p:cBhvr>
                                      <p:tavLst>
                                        <p:tav tm="0">
                                          <p:val>
                                            <p:fltVal val="90"/>
                                          </p:val>
                                        </p:tav>
                                        <p:tav tm="100000">
                                          <p:val>
                                            <p:fltVal val="0"/>
                                          </p:val>
                                        </p:tav>
                                      </p:tavLst>
                                    </p:anim>
                                    <p:animEffect transition="in" filter="fade">
                                      <p:cBhvr>
                                        <p:cTn id="84" dur="1000"/>
                                        <p:tgtEl>
                                          <p:spTgt spid="19"/>
                                        </p:tgtEl>
                                      </p:cBhvr>
                                    </p:animEffect>
                                  </p:childTnLst>
                                </p:cTn>
                              </p:par>
                            </p:childTnLst>
                          </p:cTn>
                        </p:par>
                      </p:childTnLst>
                    </p:cTn>
                  </p:par>
                  <p:par>
                    <p:cTn id="85" fill="hold">
                      <p:stCondLst>
                        <p:cond delay="indefinite"/>
                      </p:stCondLst>
                      <p:childTnLst>
                        <p:par>
                          <p:cTn id="86" fill="hold">
                            <p:stCondLst>
                              <p:cond delay="0"/>
                            </p:stCondLst>
                            <p:childTnLst>
                              <p:par>
                                <p:cTn id="87" presetID="31" presetClass="entr" presetSubtype="0" fill="hold" grpId="0" nodeType="click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p:cTn id="89" dur="1000" fill="hold"/>
                                        <p:tgtEl>
                                          <p:spTgt spid="20"/>
                                        </p:tgtEl>
                                        <p:attrNameLst>
                                          <p:attrName>ppt_w</p:attrName>
                                        </p:attrNameLst>
                                      </p:cBhvr>
                                      <p:tavLst>
                                        <p:tav tm="0">
                                          <p:val>
                                            <p:fltVal val="0"/>
                                          </p:val>
                                        </p:tav>
                                        <p:tav tm="100000">
                                          <p:val>
                                            <p:strVal val="#ppt_w"/>
                                          </p:val>
                                        </p:tav>
                                      </p:tavLst>
                                    </p:anim>
                                    <p:anim calcmode="lin" valueType="num">
                                      <p:cBhvr>
                                        <p:cTn id="90" dur="1000" fill="hold"/>
                                        <p:tgtEl>
                                          <p:spTgt spid="20"/>
                                        </p:tgtEl>
                                        <p:attrNameLst>
                                          <p:attrName>ppt_h</p:attrName>
                                        </p:attrNameLst>
                                      </p:cBhvr>
                                      <p:tavLst>
                                        <p:tav tm="0">
                                          <p:val>
                                            <p:fltVal val="0"/>
                                          </p:val>
                                        </p:tav>
                                        <p:tav tm="100000">
                                          <p:val>
                                            <p:strVal val="#ppt_h"/>
                                          </p:val>
                                        </p:tav>
                                      </p:tavLst>
                                    </p:anim>
                                    <p:anim calcmode="lin" valueType="num">
                                      <p:cBhvr>
                                        <p:cTn id="91" dur="1000" fill="hold"/>
                                        <p:tgtEl>
                                          <p:spTgt spid="20"/>
                                        </p:tgtEl>
                                        <p:attrNameLst>
                                          <p:attrName>style.rotation</p:attrName>
                                        </p:attrNameLst>
                                      </p:cBhvr>
                                      <p:tavLst>
                                        <p:tav tm="0">
                                          <p:val>
                                            <p:fltVal val="90"/>
                                          </p:val>
                                        </p:tav>
                                        <p:tav tm="100000">
                                          <p:val>
                                            <p:fltVal val="0"/>
                                          </p:val>
                                        </p:tav>
                                      </p:tavLst>
                                    </p:anim>
                                    <p:animEffect transition="in" filter="fade">
                                      <p:cBhvr>
                                        <p:cTn id="92" dur="10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31" presetClass="entr" presetSubtype="0"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1000" fill="hold"/>
                                        <p:tgtEl>
                                          <p:spTgt spid="22"/>
                                        </p:tgtEl>
                                        <p:attrNameLst>
                                          <p:attrName>ppt_w</p:attrName>
                                        </p:attrNameLst>
                                      </p:cBhvr>
                                      <p:tavLst>
                                        <p:tav tm="0">
                                          <p:val>
                                            <p:fltVal val="0"/>
                                          </p:val>
                                        </p:tav>
                                        <p:tav tm="100000">
                                          <p:val>
                                            <p:strVal val="#ppt_w"/>
                                          </p:val>
                                        </p:tav>
                                      </p:tavLst>
                                    </p:anim>
                                    <p:anim calcmode="lin" valueType="num">
                                      <p:cBhvr>
                                        <p:cTn id="98" dur="1000" fill="hold"/>
                                        <p:tgtEl>
                                          <p:spTgt spid="22"/>
                                        </p:tgtEl>
                                        <p:attrNameLst>
                                          <p:attrName>ppt_h</p:attrName>
                                        </p:attrNameLst>
                                      </p:cBhvr>
                                      <p:tavLst>
                                        <p:tav tm="0">
                                          <p:val>
                                            <p:fltVal val="0"/>
                                          </p:val>
                                        </p:tav>
                                        <p:tav tm="100000">
                                          <p:val>
                                            <p:strVal val="#ppt_h"/>
                                          </p:val>
                                        </p:tav>
                                      </p:tavLst>
                                    </p:anim>
                                    <p:anim calcmode="lin" valueType="num">
                                      <p:cBhvr>
                                        <p:cTn id="99" dur="1000" fill="hold"/>
                                        <p:tgtEl>
                                          <p:spTgt spid="22"/>
                                        </p:tgtEl>
                                        <p:attrNameLst>
                                          <p:attrName>style.rotation</p:attrName>
                                        </p:attrNameLst>
                                      </p:cBhvr>
                                      <p:tavLst>
                                        <p:tav tm="0">
                                          <p:val>
                                            <p:fltVal val="90"/>
                                          </p:val>
                                        </p:tav>
                                        <p:tav tm="100000">
                                          <p:val>
                                            <p:fltVal val="0"/>
                                          </p:val>
                                        </p:tav>
                                      </p:tavLst>
                                    </p:anim>
                                    <p:animEffect transition="in" filter="fade">
                                      <p:cBhvr>
                                        <p:cTn id="100" dur="1000"/>
                                        <p:tgtEl>
                                          <p:spTgt spid="22"/>
                                        </p:tgtEl>
                                      </p:cBhvr>
                                    </p:animEffect>
                                  </p:childTnLst>
                                </p:cTn>
                              </p:par>
                            </p:childTnLst>
                          </p:cTn>
                        </p:par>
                      </p:childTnLst>
                    </p:cTn>
                  </p:par>
                  <p:par>
                    <p:cTn id="101" fill="hold">
                      <p:stCondLst>
                        <p:cond delay="indefinite"/>
                      </p:stCondLst>
                      <p:childTnLst>
                        <p:par>
                          <p:cTn id="102" fill="hold">
                            <p:stCondLst>
                              <p:cond delay="0"/>
                            </p:stCondLst>
                            <p:childTnLst>
                              <p:par>
                                <p:cTn id="103" presetID="31" presetClass="entr" presetSubtype="0" fill="hold" grpId="0" nodeType="click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1000" fill="hold"/>
                                        <p:tgtEl>
                                          <p:spTgt spid="27"/>
                                        </p:tgtEl>
                                        <p:attrNameLst>
                                          <p:attrName>ppt_w</p:attrName>
                                        </p:attrNameLst>
                                      </p:cBhvr>
                                      <p:tavLst>
                                        <p:tav tm="0">
                                          <p:val>
                                            <p:fltVal val="0"/>
                                          </p:val>
                                        </p:tav>
                                        <p:tav tm="100000">
                                          <p:val>
                                            <p:strVal val="#ppt_w"/>
                                          </p:val>
                                        </p:tav>
                                      </p:tavLst>
                                    </p:anim>
                                    <p:anim calcmode="lin" valueType="num">
                                      <p:cBhvr>
                                        <p:cTn id="106" dur="1000" fill="hold"/>
                                        <p:tgtEl>
                                          <p:spTgt spid="27"/>
                                        </p:tgtEl>
                                        <p:attrNameLst>
                                          <p:attrName>ppt_h</p:attrName>
                                        </p:attrNameLst>
                                      </p:cBhvr>
                                      <p:tavLst>
                                        <p:tav tm="0">
                                          <p:val>
                                            <p:fltVal val="0"/>
                                          </p:val>
                                        </p:tav>
                                        <p:tav tm="100000">
                                          <p:val>
                                            <p:strVal val="#ppt_h"/>
                                          </p:val>
                                        </p:tav>
                                      </p:tavLst>
                                    </p:anim>
                                    <p:anim calcmode="lin" valueType="num">
                                      <p:cBhvr>
                                        <p:cTn id="107" dur="1000" fill="hold"/>
                                        <p:tgtEl>
                                          <p:spTgt spid="27"/>
                                        </p:tgtEl>
                                        <p:attrNameLst>
                                          <p:attrName>style.rotation</p:attrName>
                                        </p:attrNameLst>
                                      </p:cBhvr>
                                      <p:tavLst>
                                        <p:tav tm="0">
                                          <p:val>
                                            <p:fltVal val="90"/>
                                          </p:val>
                                        </p:tav>
                                        <p:tav tm="100000">
                                          <p:val>
                                            <p:fltVal val="0"/>
                                          </p:val>
                                        </p:tav>
                                      </p:tavLst>
                                    </p:anim>
                                    <p:animEffect transition="in" filter="fade">
                                      <p:cBhvr>
                                        <p:cTn id="108" dur="1000"/>
                                        <p:tgtEl>
                                          <p:spTgt spid="27"/>
                                        </p:tgtEl>
                                      </p:cBhvr>
                                    </p:animEffect>
                                  </p:childTnLst>
                                </p:cTn>
                              </p:par>
                            </p:childTnLst>
                          </p:cTn>
                        </p:par>
                      </p:childTnLst>
                    </p:cTn>
                  </p:par>
                  <p:par>
                    <p:cTn id="109" fill="hold">
                      <p:stCondLst>
                        <p:cond delay="indefinite"/>
                      </p:stCondLst>
                      <p:childTnLst>
                        <p:par>
                          <p:cTn id="110" fill="hold">
                            <p:stCondLst>
                              <p:cond delay="0"/>
                            </p:stCondLst>
                            <p:childTnLst>
                              <p:par>
                                <p:cTn id="111" presetID="31" presetClass="entr" presetSubtype="0" fill="hold" grpId="0" nodeType="clickEffect">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cBhvr>
                                        <p:cTn id="113" dur="1000" fill="hold"/>
                                        <p:tgtEl>
                                          <p:spTgt spid="29"/>
                                        </p:tgtEl>
                                        <p:attrNameLst>
                                          <p:attrName>ppt_w</p:attrName>
                                        </p:attrNameLst>
                                      </p:cBhvr>
                                      <p:tavLst>
                                        <p:tav tm="0">
                                          <p:val>
                                            <p:fltVal val="0"/>
                                          </p:val>
                                        </p:tav>
                                        <p:tav tm="100000">
                                          <p:val>
                                            <p:strVal val="#ppt_w"/>
                                          </p:val>
                                        </p:tav>
                                      </p:tavLst>
                                    </p:anim>
                                    <p:anim calcmode="lin" valueType="num">
                                      <p:cBhvr>
                                        <p:cTn id="114" dur="1000" fill="hold"/>
                                        <p:tgtEl>
                                          <p:spTgt spid="29"/>
                                        </p:tgtEl>
                                        <p:attrNameLst>
                                          <p:attrName>ppt_h</p:attrName>
                                        </p:attrNameLst>
                                      </p:cBhvr>
                                      <p:tavLst>
                                        <p:tav tm="0">
                                          <p:val>
                                            <p:fltVal val="0"/>
                                          </p:val>
                                        </p:tav>
                                        <p:tav tm="100000">
                                          <p:val>
                                            <p:strVal val="#ppt_h"/>
                                          </p:val>
                                        </p:tav>
                                      </p:tavLst>
                                    </p:anim>
                                    <p:anim calcmode="lin" valueType="num">
                                      <p:cBhvr>
                                        <p:cTn id="115" dur="1000" fill="hold"/>
                                        <p:tgtEl>
                                          <p:spTgt spid="29"/>
                                        </p:tgtEl>
                                        <p:attrNameLst>
                                          <p:attrName>style.rotation</p:attrName>
                                        </p:attrNameLst>
                                      </p:cBhvr>
                                      <p:tavLst>
                                        <p:tav tm="0">
                                          <p:val>
                                            <p:fltVal val="90"/>
                                          </p:val>
                                        </p:tav>
                                        <p:tav tm="100000">
                                          <p:val>
                                            <p:fltVal val="0"/>
                                          </p:val>
                                        </p:tav>
                                      </p:tavLst>
                                    </p:anim>
                                    <p:animEffect transition="in" filter="fade">
                                      <p:cBhvr>
                                        <p:cTn id="11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7" grpId="0" animBg="1"/>
      <p:bldP spid="11" grpId="0" animBg="1"/>
      <p:bldP spid="12" grpId="0" animBg="1"/>
      <p:bldP spid="14" grpId="0" animBg="1"/>
      <p:bldP spid="7" grpId="1" animBg="1"/>
      <p:bldP spid="11" grpId="1" animBg="1"/>
      <p:bldP spid="12" grpId="1" animBg="1"/>
      <p:bldP spid="14" grpId="1" animBg="1"/>
      <p:bldP spid="16" grpId="0" animBg="1"/>
      <p:bldP spid="16" grpId="1" animBg="1"/>
      <p:bldP spid="18" grpId="0" bldLvl="0" animBg="1"/>
      <p:bldP spid="18" grpId="1" animBg="1"/>
      <p:bldP spid="19" grpId="0" bldLvl="0" animBg="1"/>
      <p:bldP spid="19" grpId="1" animBg="1"/>
      <p:bldP spid="20" grpId="0" bldLvl="0" animBg="1"/>
      <p:bldP spid="20" grpId="1" animBg="1"/>
      <p:bldP spid="22" grpId="0" bldLvl="0" animBg="1"/>
      <p:bldP spid="22" grpId="1" animBg="1"/>
      <p:bldP spid="27" grpId="0" bldLvl="0" animBg="1"/>
      <p:bldP spid="27" grpId="1" animBg="1"/>
      <p:bldP spid="15" grpId="0" animBg="1"/>
      <p:bldP spid="15" grpId="1" animBg="1"/>
      <p:bldP spid="21" grpId="0" animBg="1"/>
      <p:bldP spid="21" grpId="1" animBg="1"/>
      <p:bldP spid="29" grpId="0" bldLvl="0" animBg="1"/>
      <p:bldP spid="2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22" name="文本框 21"/>
          <p:cNvSpPr txBox="1"/>
          <p:nvPr/>
        </p:nvSpPr>
        <p:spPr>
          <a:xfrm>
            <a:off x="1847850" y="853440"/>
            <a:ext cx="8391525" cy="1076325"/>
          </a:xfrm>
          <a:prstGeom prst="rect">
            <a:avLst/>
          </a:prstGeom>
          <a:noFill/>
        </p:spPr>
        <p:txBody>
          <a:bodyPr wrap="square" rtlCol="0">
            <a:spAutoFit/>
          </a:bodyPr>
          <a:p>
            <a:r>
              <a:rPr lang="en-US" altLang="zh-CN" sz="3200"/>
              <a:t>  </a:t>
            </a:r>
            <a:r>
              <a:rPr lang="zh-CN" altLang="en-US" sz="3200">
                <a:latin typeface="宋体" panose="02010600030101010101" pitchFamily="2" charset="-122"/>
                <a:ea typeface="宋体" panose="02010600030101010101" pitchFamily="2" charset="-122"/>
                <a:cs typeface="宋体" panose="02010600030101010101" pitchFamily="2" charset="-122"/>
              </a:rPr>
              <a:t>解读</a:t>
            </a:r>
            <a:r>
              <a:rPr lang="en-US" altLang="zh-CN" sz="3200">
                <a:latin typeface="宋体" panose="02010600030101010101" pitchFamily="2" charset="-122"/>
                <a:ea typeface="宋体" panose="02010600030101010101" pitchFamily="2" charset="-122"/>
                <a:cs typeface="宋体" panose="02010600030101010101" pitchFamily="2" charset="-122"/>
              </a:rPr>
              <a:t>2026</a:t>
            </a:r>
            <a:r>
              <a:rPr lang="zh-CN" altLang="en-US" sz="3200">
                <a:latin typeface="宋体" panose="02010600030101010101" pitchFamily="2" charset="-122"/>
                <a:ea typeface="宋体" panose="02010600030101010101" pitchFamily="2" charset="-122"/>
                <a:cs typeface="宋体" panose="02010600030101010101" pitchFamily="2" charset="-122"/>
              </a:rPr>
              <a:t>年</a:t>
            </a:r>
            <a:r>
              <a:rPr lang="en-US" altLang="zh-CN" sz="3200">
                <a:latin typeface="宋体" panose="02010600030101010101" pitchFamily="2" charset="-122"/>
                <a:ea typeface="宋体" panose="02010600030101010101" pitchFamily="2" charset="-122"/>
                <a:cs typeface="宋体" panose="02010600030101010101" pitchFamily="2" charset="-122"/>
              </a:rPr>
              <a:t>6</a:t>
            </a:r>
            <a:r>
              <a:rPr lang="zh-CN" altLang="en-US" sz="3200">
                <a:latin typeface="宋体" panose="02010600030101010101" pitchFamily="2" charset="-122"/>
                <a:ea typeface="宋体" panose="02010600030101010101" pitchFamily="2" charset="-122"/>
                <a:cs typeface="宋体" panose="02010600030101010101" pitchFamily="2" charset="-122"/>
              </a:rPr>
              <a:t>月杭州市高二期末统考读后续写</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温柔胜过严苛规矩</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pic>
        <p:nvPicPr>
          <p:cNvPr id="23" name="图片 22"/>
          <p:cNvPicPr>
            <a:picLocks noChangeAspect="1"/>
          </p:cNvPicPr>
          <p:nvPr/>
        </p:nvPicPr>
        <p:blipFill>
          <a:blip r:embed="rId5"/>
          <a:stretch>
            <a:fillRect/>
          </a:stretch>
        </p:blipFill>
        <p:spPr>
          <a:xfrm>
            <a:off x="2298065" y="1922780"/>
            <a:ext cx="7402830" cy="4079875"/>
          </a:xfrm>
          <a:prstGeom prst="rect">
            <a:avLst/>
          </a:prstGeom>
        </p:spPr>
      </p:pic>
      <p:sp>
        <p:nvSpPr>
          <p:cNvPr id="24" name="文本框 23"/>
          <p:cNvSpPr txBox="1"/>
          <p:nvPr/>
        </p:nvSpPr>
        <p:spPr>
          <a:xfrm>
            <a:off x="4128135" y="6126480"/>
            <a:ext cx="5669915" cy="521970"/>
          </a:xfrm>
          <a:prstGeom prst="rect">
            <a:avLst/>
          </a:prstGeom>
          <a:noFill/>
        </p:spPr>
        <p:txBody>
          <a:bodyPr wrap="square" rtlCol="0">
            <a:spAutoFit/>
          </a:bodyPr>
          <a:p>
            <a:pPr algn="ctr"/>
            <a:r>
              <a:rPr lang="zh-CN" altLang="en-US" sz="2800">
                <a:latin typeface="宋体" panose="02010600030101010101" pitchFamily="2" charset="-122"/>
                <a:ea typeface="宋体" panose="02010600030101010101" pitchFamily="2" charset="-122"/>
                <a:cs typeface="宋体" panose="02010600030101010101" pitchFamily="2" charset="-122"/>
              </a:rPr>
              <a:t>杭州二中树兰高级中学</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郭合英</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5" name="图片 24" descr="82ff1ae4756ffab2"/>
          <p:cNvPicPr>
            <a:picLocks noChangeAspect="1"/>
          </p:cNvPicPr>
          <p:nvPr/>
        </p:nvPicPr>
        <p:blipFill>
          <a:blip r:embed="rId6"/>
          <a:stretch>
            <a:fillRect/>
          </a:stretch>
        </p:blipFill>
        <p:spPr>
          <a:xfrm>
            <a:off x="154940" y="85725"/>
            <a:ext cx="1795780" cy="2279650"/>
          </a:xfrm>
          <a:prstGeom prst="rect">
            <a:avLst/>
          </a:prstGeom>
        </p:spPr>
      </p:pic>
      <p:pic>
        <p:nvPicPr>
          <p:cNvPr id="28" name="图片 27" descr="101e9954397a8f1d"/>
          <p:cNvPicPr>
            <a:picLocks noChangeAspect="1"/>
          </p:cNvPicPr>
          <p:nvPr/>
        </p:nvPicPr>
        <p:blipFill>
          <a:blip r:embed="rId7"/>
          <a:stretch>
            <a:fillRect/>
          </a:stretch>
        </p:blipFill>
        <p:spPr>
          <a:xfrm>
            <a:off x="332105" y="4642485"/>
            <a:ext cx="1947545" cy="2214880"/>
          </a:xfrm>
          <a:prstGeom prst="rect">
            <a:avLst/>
          </a:prstGeom>
        </p:spPr>
      </p:pic>
      <p:pic>
        <p:nvPicPr>
          <p:cNvPr id="29" name="图片 28" descr="03f75739fc3456f324927f7685e9cf6a451df06211920-OU5U6H_fw658"/>
          <p:cNvPicPr>
            <a:picLocks noChangeAspect="1"/>
          </p:cNvPicPr>
          <p:nvPr/>
        </p:nvPicPr>
        <p:blipFill>
          <a:blip r:embed="rId8"/>
          <a:srcRect t="21477" b="25451"/>
          <a:stretch>
            <a:fillRect/>
          </a:stretch>
        </p:blipFill>
        <p:spPr>
          <a:xfrm>
            <a:off x="10048875" y="444500"/>
            <a:ext cx="2355215" cy="1680210"/>
          </a:xfrm>
          <a:prstGeom prst="rect">
            <a:avLst/>
          </a:prstGeom>
        </p:spPr>
      </p:pic>
      <p:pic>
        <p:nvPicPr>
          <p:cNvPr id="26" name="图片 25" descr="83fecb40d9d3948d"/>
          <p:cNvPicPr>
            <a:picLocks noChangeAspect="1"/>
          </p:cNvPicPr>
          <p:nvPr/>
        </p:nvPicPr>
        <p:blipFill>
          <a:blip r:embed="rId9"/>
          <a:stretch>
            <a:fillRect/>
          </a:stretch>
        </p:blipFill>
        <p:spPr>
          <a:xfrm>
            <a:off x="10289540" y="4178935"/>
            <a:ext cx="1939290" cy="2469515"/>
          </a:xfrm>
          <a:prstGeom prst="rect">
            <a:avLst/>
          </a:prstGeom>
        </p:spPr>
      </p:pic>
      <p:sp>
        <p:nvSpPr>
          <p:cNvPr id="5" name="矩形 4"/>
          <p:cNvSpPr/>
          <p:nvPr/>
        </p:nvSpPr>
        <p:spPr>
          <a:xfrm>
            <a:off x="1898015" y="85725"/>
            <a:ext cx="8108315" cy="855980"/>
          </a:xfrm>
          <a:prstGeom prst="rect">
            <a:avLst/>
          </a:prstGeom>
          <a:noFill/>
          <a:ln>
            <a:noFill/>
          </a:ln>
          <a:extLst>
            <a:ext uri="{909E8E84-426E-40DD-AFC4-6F175D3DCCD1}">
              <a14:hiddenFill xmlns:a14="http://schemas.microsoft.com/office/drawing/2010/main">
                <a:gradFill>
                  <a:gsLst>
                    <a:gs pos="0">
                      <a:srgbClr val="A6DC85"/>
                    </a:gs>
                    <a:gs pos="100000">
                      <a:srgbClr val="E4EDA6"/>
                    </a:gs>
                  </a:gsLst>
                  <a:lin ang="2700000" scaled="1"/>
                </a:gra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6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续写之匙：始于矛盾，归于升华</a:t>
            </a:r>
            <a:endParaRPr lang="zh-CN" altLang="en-US" sz="36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p:nvPicPr>
        <p:blipFill>
          <a:blip r:embed="rId10"/>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60020"/>
            <a:ext cx="7884160" cy="62611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第一段情节推理中学生存在的偏题现象</a:t>
            </a:r>
            <a:endParaRPr lang="zh-CN" altLang="en-US" sz="2800" b="1">
              <a:solidFill>
                <a:schemeClr val="tx1"/>
              </a:solidFill>
              <a:latin typeface="宋体" panose="02010600030101010101" pitchFamily="2" charset="-122"/>
              <a:ea typeface="宋体" panose="02010600030101010101" pitchFamily="2" charset="-122"/>
              <a:sym typeface="+mn-ea"/>
            </a:endParaRPr>
          </a:p>
        </p:txBody>
      </p:sp>
      <p:grpSp>
        <p:nvGrpSpPr>
          <p:cNvPr id="10" name="组合 9"/>
          <p:cNvGrpSpPr/>
          <p:nvPr/>
        </p:nvGrpSpPr>
        <p:grpSpPr>
          <a:xfrm rot="180000">
            <a:off x="112765" y="654127"/>
            <a:ext cx="2504557" cy="1410446"/>
            <a:chOff x="1345" y="957"/>
            <a:chExt cx="2782" cy="1483"/>
          </a:xfrm>
        </p:grpSpPr>
        <p:pic>
          <p:nvPicPr>
            <p:cNvPr id="6" name="图片 5" descr="4015867091_1306629014"/>
            <p:cNvPicPr>
              <a:picLocks noChangeAspect="1"/>
            </p:cNvPicPr>
            <p:nvPr/>
          </p:nvPicPr>
          <p:blipFill>
            <a:blip r:embed="rId5"/>
            <a:srcRect t="26795" b="12356"/>
            <a:stretch>
              <a:fillRect/>
            </a:stretch>
          </p:blipFill>
          <p:spPr>
            <a:xfrm>
              <a:off x="1345" y="957"/>
              <a:ext cx="2782" cy="1483"/>
            </a:xfrm>
            <a:prstGeom prst="rect">
              <a:avLst/>
            </a:prstGeom>
          </p:spPr>
        </p:pic>
        <p:sp>
          <p:nvSpPr>
            <p:cNvPr id="5" name="文本框 4"/>
            <p:cNvSpPr txBox="1"/>
            <p:nvPr/>
          </p:nvSpPr>
          <p:spPr>
            <a:xfrm rot="21420000">
              <a:off x="1971" y="1197"/>
              <a:ext cx="1696" cy="873"/>
            </a:xfrm>
            <a:prstGeom prst="rect">
              <a:avLst/>
            </a:prstGeom>
            <a:noFill/>
          </p:spPr>
          <p:txBody>
            <a:bodyPr wrap="square" rtlCol="0" anchor="t">
              <a:spAutoFit/>
              <a:scene3d>
                <a:camera prst="orthographicFront"/>
                <a:lightRig rig="threePt" dir="t"/>
              </a:scene3d>
            </a:bodyPr>
            <a:p>
              <a:r>
                <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rPr>
                <a:t>偏题</a:t>
              </a:r>
              <a:endPar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endParaRPr>
            </a:p>
          </p:txBody>
        </p:sp>
      </p:grpSp>
      <p:pic>
        <p:nvPicPr>
          <p:cNvPr id="14" name="图片 13" descr="28839129_155912754107_2"/>
          <p:cNvPicPr>
            <a:picLocks noChangeAspect="1"/>
          </p:cNvPicPr>
          <p:nvPr/>
        </p:nvPicPr>
        <p:blipFill>
          <a:blip r:embed="rId6"/>
          <a:stretch>
            <a:fillRect/>
          </a:stretch>
        </p:blipFill>
        <p:spPr>
          <a:xfrm>
            <a:off x="9780270" y="786130"/>
            <a:ext cx="2171065" cy="1732280"/>
          </a:xfrm>
          <a:prstGeom prst="rect">
            <a:avLst/>
          </a:prstGeom>
        </p:spPr>
      </p:pic>
      <p:grpSp>
        <p:nvGrpSpPr>
          <p:cNvPr id="15" name="组合 14"/>
          <p:cNvGrpSpPr/>
          <p:nvPr/>
        </p:nvGrpSpPr>
        <p:grpSpPr>
          <a:xfrm rot="180000">
            <a:off x="2247635" y="925272"/>
            <a:ext cx="2504557" cy="1410446"/>
            <a:chOff x="1345" y="957"/>
            <a:chExt cx="2782" cy="1483"/>
          </a:xfrm>
        </p:grpSpPr>
        <p:pic>
          <p:nvPicPr>
            <p:cNvPr id="18" name="图片 17" descr="4015867091_1306629014"/>
            <p:cNvPicPr>
              <a:picLocks noChangeAspect="1"/>
            </p:cNvPicPr>
            <p:nvPr/>
          </p:nvPicPr>
          <p:blipFill>
            <a:blip r:embed="rId5"/>
            <a:srcRect t="26795" b="12356"/>
            <a:stretch>
              <a:fillRect/>
            </a:stretch>
          </p:blipFill>
          <p:spPr>
            <a:xfrm>
              <a:off x="1345" y="957"/>
              <a:ext cx="2782" cy="1483"/>
            </a:xfrm>
            <a:prstGeom prst="rect">
              <a:avLst/>
            </a:prstGeom>
          </p:spPr>
        </p:pic>
        <p:sp>
          <p:nvSpPr>
            <p:cNvPr id="19" name="文本框 18"/>
            <p:cNvSpPr txBox="1"/>
            <p:nvPr/>
          </p:nvSpPr>
          <p:spPr>
            <a:xfrm rot="21420000">
              <a:off x="1971" y="1197"/>
              <a:ext cx="1696" cy="873"/>
            </a:xfrm>
            <a:prstGeom prst="rect">
              <a:avLst/>
            </a:prstGeom>
            <a:noFill/>
          </p:spPr>
          <p:txBody>
            <a:bodyPr wrap="square" rtlCol="0" anchor="t">
              <a:spAutoFit/>
              <a:scene3d>
                <a:camera prst="orthographicFront"/>
                <a:lightRig rig="threePt" dir="t"/>
              </a:scene3d>
            </a:bodyPr>
            <a:p>
              <a:r>
                <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rPr>
                <a:t>现象</a:t>
              </a:r>
              <a:endPar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endParaRPr>
            </a:p>
          </p:txBody>
        </p:sp>
      </p:grpSp>
      <p:sp>
        <p:nvSpPr>
          <p:cNvPr id="20" name="横卷形 19"/>
          <p:cNvSpPr/>
          <p:nvPr/>
        </p:nvSpPr>
        <p:spPr>
          <a:xfrm rot="240000">
            <a:off x="266065" y="1980565"/>
            <a:ext cx="11404600" cy="1623060"/>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endParaRPr lang="zh-CN" altLang="en-US" sz="3200">
              <a:solidFill>
                <a:schemeClr val="tx1"/>
              </a:solidFill>
              <a:latin typeface="宋体" panose="02010600030101010101" pitchFamily="2" charset="-122"/>
              <a:ea typeface="宋体" panose="02010600030101010101" pitchFamily="2" charset="-122"/>
              <a:sym typeface="+mn-ea"/>
            </a:endParaRPr>
          </a:p>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1.</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Paul</a:t>
            </a:r>
            <a:r>
              <a:rPr lang="zh-CN" altLang="en-US" sz="3200">
                <a:solidFill>
                  <a:schemeClr val="tx1"/>
                </a:solidFill>
                <a:latin typeface="宋体" panose="02010600030101010101" pitchFamily="2" charset="-122"/>
                <a:ea typeface="宋体" panose="02010600030101010101" pitchFamily="2" charset="-122"/>
                <a:sym typeface="+mn-ea"/>
              </a:rPr>
              <a:t>勃然大怒，和老师争吵</a:t>
            </a:r>
            <a:endParaRPr lang="zh-CN" altLang="en-US" sz="3200">
              <a:solidFill>
                <a:schemeClr val="tx1"/>
              </a:solidFill>
              <a:latin typeface="宋体" panose="02010600030101010101" pitchFamily="2" charset="-122"/>
              <a:ea typeface="宋体" panose="02010600030101010101" pitchFamily="2" charset="-122"/>
              <a:sym typeface="+mn-ea"/>
            </a:endParaRPr>
          </a:p>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（违背原文温和教育基调，人物崩坏）</a:t>
            </a:r>
            <a:endParaRPr lang="zh-CN" altLang="en-US" sz="3200">
              <a:solidFill>
                <a:schemeClr val="tx1"/>
              </a:solidFill>
              <a:latin typeface="宋体" panose="02010600030101010101" pitchFamily="2" charset="-122"/>
              <a:ea typeface="宋体" panose="02010600030101010101" pitchFamily="2" charset="-122"/>
              <a:sym typeface="+mn-ea"/>
            </a:endParaRPr>
          </a:p>
          <a:p>
            <a:pPr lvl="0" algn="l" defTabSz="914400">
              <a:buClrTx/>
              <a:buSzTx/>
              <a:buFontTx/>
            </a:pP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21" name="横卷形 20"/>
          <p:cNvSpPr/>
          <p:nvPr/>
        </p:nvSpPr>
        <p:spPr>
          <a:xfrm rot="21420000">
            <a:off x="393700" y="3090545"/>
            <a:ext cx="11404600" cy="1623060"/>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3200">
                <a:solidFill>
                  <a:schemeClr val="tx1"/>
                </a:solidFill>
                <a:latin typeface="宋体" panose="02010600030101010101" pitchFamily="2" charset="-122"/>
                <a:ea typeface="宋体" panose="02010600030101010101" pitchFamily="2" charset="-122"/>
                <a:sym typeface="+mn-ea"/>
              </a:rPr>
              <a:t>2</a:t>
            </a:r>
            <a:r>
              <a:rPr lang="zh-CN" altLang="en-US" sz="3200">
                <a:solidFill>
                  <a:schemeClr val="tx1"/>
                </a:solidFill>
                <a:latin typeface="宋体" panose="02010600030101010101" pitchFamily="2" charset="-122"/>
                <a:ea typeface="宋体" panose="02010600030101010101" pitchFamily="2" charset="-122"/>
                <a:sym typeface="+mn-ea"/>
              </a:rPr>
              <a:t>.</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Paul</a:t>
            </a:r>
            <a:r>
              <a:rPr lang="zh-CN" altLang="en-US" sz="3200">
                <a:solidFill>
                  <a:schemeClr val="tx1"/>
                </a:solidFill>
                <a:latin typeface="宋体" panose="02010600030101010101" pitchFamily="2" charset="-122"/>
                <a:ea typeface="宋体" panose="02010600030101010101" pitchFamily="2" charset="-122"/>
                <a:sym typeface="+mn-ea"/>
              </a:rPr>
              <a:t>拒绝打电话，直接坐下</a:t>
            </a:r>
            <a:endParaRPr lang="zh-CN" altLang="en-US" sz="3200">
              <a:solidFill>
                <a:schemeClr val="tx1"/>
              </a:solidFill>
              <a:latin typeface="宋体" panose="02010600030101010101" pitchFamily="2" charset="-122"/>
              <a:ea typeface="宋体" panose="02010600030101010101" pitchFamily="2" charset="-122"/>
              <a:sym typeface="+mn-ea"/>
            </a:endParaRPr>
          </a:p>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（切断第二段段首句的来源，情节逻辑断裂）</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22" name="横卷形 21"/>
          <p:cNvSpPr/>
          <p:nvPr/>
        </p:nvSpPr>
        <p:spPr>
          <a:xfrm rot="21180000">
            <a:off x="490220" y="4381500"/>
            <a:ext cx="11404600" cy="1623060"/>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3200">
                <a:solidFill>
                  <a:schemeClr val="tx1"/>
                </a:solidFill>
                <a:latin typeface="宋体" panose="02010600030101010101" pitchFamily="2" charset="-122"/>
                <a:ea typeface="宋体" panose="02010600030101010101" pitchFamily="2" charset="-122"/>
                <a:sym typeface="+mn-ea"/>
              </a:rPr>
              <a:t>3</a:t>
            </a:r>
            <a:r>
              <a:rPr lang="zh-CN" altLang="en-US" sz="3200">
                <a:solidFill>
                  <a:schemeClr val="tx1"/>
                </a:solidFill>
                <a:latin typeface="宋体" panose="02010600030101010101" pitchFamily="2" charset="-122"/>
                <a:ea typeface="宋体" panose="02010600030101010101" pitchFamily="2" charset="-122"/>
                <a:sym typeface="+mn-ea"/>
              </a:rPr>
              <a:t>.写老师长篇大论说教，淡化</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Paul</a:t>
            </a:r>
            <a:r>
              <a:rPr lang="zh-CN" altLang="en-US" sz="3200">
                <a:solidFill>
                  <a:schemeClr val="tx1"/>
                </a:solidFill>
                <a:latin typeface="宋体" panose="02010600030101010101" pitchFamily="2" charset="-122"/>
                <a:ea typeface="宋体" panose="02010600030101010101" pitchFamily="2" charset="-122"/>
                <a:sym typeface="+mn-ea"/>
              </a:rPr>
              <a:t>的行为，脱离段首句。</a:t>
            </a:r>
            <a:endParaRPr lang="zh-CN" altLang="en-US" sz="3200">
              <a:solidFill>
                <a:schemeClr val="tx1"/>
              </a:solidFill>
              <a:latin typeface="宋体" panose="02010600030101010101" pitchFamily="2" charset="-122"/>
              <a:ea typeface="宋体" panose="02010600030101010101" pitchFamily="2" charset="-122"/>
              <a:sym typeface="+mn-ea"/>
            </a:endParaRPr>
          </a:p>
        </p:txBody>
      </p:sp>
      <p:pic>
        <p:nvPicPr>
          <p:cNvPr id="24" name="图片 23" descr="2b4395da7f11c84992ef7b6fcfb29447_t"/>
          <p:cNvPicPr>
            <a:picLocks noChangeAspect="1"/>
          </p:cNvPicPr>
          <p:nvPr/>
        </p:nvPicPr>
        <p:blipFill>
          <a:blip r:embed="rId7"/>
          <a:srcRect l="10976" r="25078" b="15219"/>
          <a:stretch>
            <a:fillRect/>
          </a:stretch>
        </p:blipFill>
        <p:spPr>
          <a:xfrm>
            <a:off x="9780270" y="4594225"/>
            <a:ext cx="2283460" cy="2227580"/>
          </a:xfrm>
          <a:prstGeom prst="rect">
            <a:avLst/>
          </a:prstGeom>
        </p:spPr>
      </p:pic>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1000" fill="hold"/>
                                        <p:tgtEl>
                                          <p:spTgt spid="20"/>
                                        </p:tgtEl>
                                        <p:attrNameLst>
                                          <p:attrName>ppt_w</p:attrName>
                                        </p:attrNameLst>
                                      </p:cBhvr>
                                      <p:tavLst>
                                        <p:tav tm="0">
                                          <p:val>
                                            <p:fltVal val="0"/>
                                          </p:val>
                                        </p:tav>
                                        <p:tav tm="100000">
                                          <p:val>
                                            <p:strVal val="#ppt_w"/>
                                          </p:val>
                                        </p:tav>
                                      </p:tavLst>
                                    </p:anim>
                                    <p:anim calcmode="lin" valueType="num">
                                      <p:cBhvr>
                                        <p:cTn id="22" dur="1000" fill="hold"/>
                                        <p:tgtEl>
                                          <p:spTgt spid="20"/>
                                        </p:tgtEl>
                                        <p:attrNameLst>
                                          <p:attrName>ppt_h</p:attrName>
                                        </p:attrNameLst>
                                      </p:cBhvr>
                                      <p:tavLst>
                                        <p:tav tm="0">
                                          <p:val>
                                            <p:fltVal val="0"/>
                                          </p:val>
                                        </p:tav>
                                        <p:tav tm="100000">
                                          <p:val>
                                            <p:strVal val="#ppt_h"/>
                                          </p:val>
                                        </p:tav>
                                      </p:tavLst>
                                    </p:anim>
                                    <p:anim calcmode="lin" valueType="num">
                                      <p:cBhvr>
                                        <p:cTn id="23" dur="1000" fill="hold"/>
                                        <p:tgtEl>
                                          <p:spTgt spid="20"/>
                                        </p:tgtEl>
                                        <p:attrNameLst>
                                          <p:attrName>style.rotation</p:attrName>
                                        </p:attrNameLst>
                                      </p:cBhvr>
                                      <p:tavLst>
                                        <p:tav tm="0">
                                          <p:val>
                                            <p:fltVal val="90"/>
                                          </p:val>
                                        </p:tav>
                                        <p:tav tm="100000">
                                          <p:val>
                                            <p:fltVal val="0"/>
                                          </p:val>
                                        </p:tav>
                                      </p:tavLst>
                                    </p:anim>
                                    <p:animEffect transition="in" filter="fade">
                                      <p:cBhvr>
                                        <p:cTn id="24" dur="1000"/>
                                        <p:tgtEl>
                                          <p:spTgt spid="20"/>
                                        </p:tgtEl>
                                      </p:cBhvr>
                                    </p:animEffect>
                                  </p:childTnLst>
                                </p:cTn>
                              </p:par>
                              <p:par>
                                <p:cTn id="25" presetID="3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style.rotation</p:attrName>
                                        </p:attrNameLst>
                                      </p:cBhvr>
                                      <p:tavLst>
                                        <p:tav tm="0">
                                          <p:val>
                                            <p:fltVal val="90"/>
                                          </p:val>
                                        </p:tav>
                                        <p:tav tm="100000">
                                          <p:val>
                                            <p:fltVal val="0"/>
                                          </p:val>
                                        </p:tav>
                                      </p:tavLst>
                                    </p:anim>
                                    <p:animEffect transition="in" filter="fade">
                                      <p:cBhvr>
                                        <p:cTn id="30" dur="1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1000" fill="hold"/>
                                        <p:tgtEl>
                                          <p:spTgt spid="21"/>
                                        </p:tgtEl>
                                        <p:attrNameLst>
                                          <p:attrName>ppt_w</p:attrName>
                                        </p:attrNameLst>
                                      </p:cBhvr>
                                      <p:tavLst>
                                        <p:tav tm="0">
                                          <p:val>
                                            <p:fltVal val="0"/>
                                          </p:val>
                                        </p:tav>
                                        <p:tav tm="100000">
                                          <p:val>
                                            <p:strVal val="#ppt_w"/>
                                          </p:val>
                                        </p:tav>
                                      </p:tavLst>
                                    </p:anim>
                                    <p:anim calcmode="lin" valueType="num">
                                      <p:cBhvr>
                                        <p:cTn id="36" dur="1000" fill="hold"/>
                                        <p:tgtEl>
                                          <p:spTgt spid="21"/>
                                        </p:tgtEl>
                                        <p:attrNameLst>
                                          <p:attrName>ppt_h</p:attrName>
                                        </p:attrNameLst>
                                      </p:cBhvr>
                                      <p:tavLst>
                                        <p:tav tm="0">
                                          <p:val>
                                            <p:fltVal val="0"/>
                                          </p:val>
                                        </p:tav>
                                        <p:tav tm="100000">
                                          <p:val>
                                            <p:strVal val="#ppt_h"/>
                                          </p:val>
                                        </p:tav>
                                      </p:tavLst>
                                    </p:anim>
                                    <p:anim calcmode="lin" valueType="num">
                                      <p:cBhvr>
                                        <p:cTn id="37" dur="1000" fill="hold"/>
                                        <p:tgtEl>
                                          <p:spTgt spid="21"/>
                                        </p:tgtEl>
                                        <p:attrNameLst>
                                          <p:attrName>style.rotation</p:attrName>
                                        </p:attrNameLst>
                                      </p:cBhvr>
                                      <p:tavLst>
                                        <p:tav tm="0">
                                          <p:val>
                                            <p:fltVal val="90"/>
                                          </p:val>
                                        </p:tav>
                                        <p:tav tm="100000">
                                          <p:val>
                                            <p:fltVal val="0"/>
                                          </p:val>
                                        </p:tav>
                                      </p:tavLst>
                                    </p:anim>
                                    <p:animEffect transition="in" filter="fade">
                                      <p:cBhvr>
                                        <p:cTn id="38" dur="10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1000" fill="hold"/>
                                        <p:tgtEl>
                                          <p:spTgt spid="22"/>
                                        </p:tgtEl>
                                        <p:attrNameLst>
                                          <p:attrName>ppt_w</p:attrName>
                                        </p:attrNameLst>
                                      </p:cBhvr>
                                      <p:tavLst>
                                        <p:tav tm="0">
                                          <p:val>
                                            <p:fltVal val="0"/>
                                          </p:val>
                                        </p:tav>
                                        <p:tav tm="100000">
                                          <p:val>
                                            <p:strVal val="#ppt_w"/>
                                          </p:val>
                                        </p:tav>
                                      </p:tavLst>
                                    </p:anim>
                                    <p:anim calcmode="lin" valueType="num">
                                      <p:cBhvr>
                                        <p:cTn id="44" dur="1000" fill="hold"/>
                                        <p:tgtEl>
                                          <p:spTgt spid="22"/>
                                        </p:tgtEl>
                                        <p:attrNameLst>
                                          <p:attrName>ppt_h</p:attrName>
                                        </p:attrNameLst>
                                      </p:cBhvr>
                                      <p:tavLst>
                                        <p:tav tm="0">
                                          <p:val>
                                            <p:fltVal val="0"/>
                                          </p:val>
                                        </p:tav>
                                        <p:tav tm="100000">
                                          <p:val>
                                            <p:strVal val="#ppt_h"/>
                                          </p:val>
                                        </p:tav>
                                      </p:tavLst>
                                    </p:anim>
                                    <p:anim calcmode="lin" valueType="num">
                                      <p:cBhvr>
                                        <p:cTn id="45" dur="1000" fill="hold"/>
                                        <p:tgtEl>
                                          <p:spTgt spid="22"/>
                                        </p:tgtEl>
                                        <p:attrNameLst>
                                          <p:attrName>style.rotation</p:attrName>
                                        </p:attrNameLst>
                                      </p:cBhvr>
                                      <p:tavLst>
                                        <p:tav tm="0">
                                          <p:val>
                                            <p:fltVal val="90"/>
                                          </p:val>
                                        </p:tav>
                                        <p:tav tm="100000">
                                          <p:val>
                                            <p:fltVal val="0"/>
                                          </p:val>
                                        </p:tav>
                                      </p:tavLst>
                                    </p:anim>
                                    <p:animEffect transition="in" filter="fade">
                                      <p:cBhvr>
                                        <p:cTn id="4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bldLvl="0" animBg="1"/>
      <p:bldP spid="21" grpId="1" animBg="1"/>
      <p:bldP spid="22" grpId="0" bldLvl="0" animBg="1"/>
      <p:bldP spid="2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60020"/>
            <a:ext cx="7884160" cy="554355"/>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依托段首提示句，合理推测故事情节</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510540" y="788670"/>
            <a:ext cx="5080000" cy="502285"/>
          </a:xfrm>
          <a:prstGeom prst="rect">
            <a:avLst/>
          </a:prstGeom>
        </p:spPr>
        <p:txBody>
          <a:bodyPr>
            <a:noAutofit/>
          </a:bodyPr>
          <a:p>
            <a:pPr marL="0" indent="0" algn="l" defTabSz="266700">
              <a:lnSpc>
                <a:spcPts val="1440"/>
              </a:lnSpc>
              <a:spcBef>
                <a:spcPct val="0"/>
              </a:spcBef>
              <a:spcAft>
                <a:spcPct val="0"/>
              </a:spcAft>
            </a:pPr>
            <a:endParaRPr lang="en-US" altLang="zh-CN" sz="2800">
              <a:solidFill>
                <a:srgbClr val="000000"/>
              </a:solidFill>
              <a:latin typeface="Times New Roman" panose="02020603050405020304"/>
              <a:ea typeface="宋体" panose="02010600030101010101" pitchFamily="2" charset="-122"/>
            </a:endParaRPr>
          </a:p>
          <a:p>
            <a:pPr marL="0" indent="0" algn="l" defTabSz="266700">
              <a:lnSpc>
                <a:spcPts val="144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Paul looked up from his phone.</a:t>
            </a:r>
            <a:endParaRPr lang="en-US" altLang="zh-CN" sz="2800">
              <a:solidFill>
                <a:srgbClr val="000000"/>
              </a:solidFill>
              <a:latin typeface="Times New Roman" panose="02020603050405020304"/>
              <a:ea typeface="宋体" panose="02010600030101010101" pitchFamily="2" charset="-122"/>
            </a:endParaRPr>
          </a:p>
        </p:txBody>
      </p:sp>
      <p:sp>
        <p:nvSpPr>
          <p:cNvPr id="12" name="文本框 11"/>
          <p:cNvSpPr txBox="1"/>
          <p:nvPr/>
        </p:nvSpPr>
        <p:spPr>
          <a:xfrm>
            <a:off x="499110" y="1290955"/>
            <a:ext cx="11189335" cy="526415"/>
          </a:xfrm>
          <a:prstGeom prst="rect">
            <a:avLst/>
          </a:prstGeom>
        </p:spPr>
        <p:txBody>
          <a:bodyPr wrap="square">
            <a:noAutofit/>
          </a:bodyPr>
          <a:p>
            <a:pPr marL="0" indent="0" algn="l" defTabSz="266700">
              <a:lnSpc>
                <a:spcPts val="1440"/>
              </a:lnSpc>
              <a:spcBef>
                <a:spcPct val="0"/>
              </a:spcBef>
              <a:spcAft>
                <a:spcPct val="0"/>
              </a:spcAft>
            </a:pPr>
            <a:endParaRPr lang="en-US" altLang="zh-CN" sz="2800">
              <a:solidFill>
                <a:srgbClr val="000000"/>
              </a:solidFill>
              <a:latin typeface="Times New Roman" panose="02020603050405020304"/>
              <a:ea typeface="宋体" panose="02010600030101010101" pitchFamily="2" charset="-122"/>
            </a:endParaRPr>
          </a:p>
          <a:p>
            <a:pPr marL="0" indent="0" algn="l" defTabSz="266700">
              <a:lnSpc>
                <a:spcPts val="1440"/>
              </a:lnSpc>
              <a:spcBef>
                <a:spcPct val="0"/>
              </a:spcBef>
              <a:spcAft>
                <a:spcPct val="0"/>
              </a:spcAft>
            </a:pPr>
            <a:r>
              <a:rPr lang="en-US" altLang="zh-CN" sz="2800">
                <a:solidFill>
                  <a:srgbClr val="000000"/>
                </a:solidFill>
                <a:latin typeface="Times New Roman" panose="02020603050405020304"/>
                <a:ea typeface="宋体" panose="02010600030101010101" pitchFamily="2" charset="-122"/>
              </a:rPr>
              <a:t>Mr. Davis’ voice came through on speakerphone, sounding quite surprised.</a:t>
            </a:r>
            <a:endParaRPr lang="en-US" altLang="zh-CN" sz="2800">
              <a:solidFill>
                <a:srgbClr val="000000"/>
              </a:solidFill>
              <a:latin typeface="Times New Roman" panose="02020603050405020304"/>
              <a:ea typeface="宋体" panose="02010600030101010101" pitchFamily="2" charset="-122"/>
            </a:endParaRPr>
          </a:p>
        </p:txBody>
      </p:sp>
      <p:sp>
        <p:nvSpPr>
          <p:cNvPr id="27" name="圆角矩形 26"/>
          <p:cNvSpPr/>
          <p:nvPr/>
        </p:nvSpPr>
        <p:spPr>
          <a:xfrm>
            <a:off x="313055" y="692785"/>
            <a:ext cx="11561445" cy="59817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承接上文：电话已经拨通，全班都能听见父亲的声音。</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14" name="圆角矩形 13"/>
          <p:cNvSpPr/>
          <p:nvPr/>
        </p:nvSpPr>
        <p:spPr>
          <a:xfrm>
            <a:off x="427990" y="2499360"/>
            <a:ext cx="2080260" cy="52959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2. Paul </a:t>
            </a:r>
            <a:r>
              <a:rPr lang="zh-CN" altLang="en-US" sz="2800">
                <a:solidFill>
                  <a:schemeClr val="tx1"/>
                </a:solidFill>
                <a:latin typeface="华文楷体" panose="02010600040101010101" charset="-122"/>
                <a:ea typeface="华文楷体" panose="02010600040101010101" charset="-122"/>
              </a:rPr>
              <a:t>状态</a:t>
            </a:r>
            <a:endParaRPr lang="zh-CN" altLang="en-US" sz="2800">
              <a:solidFill>
                <a:schemeClr val="tx1"/>
              </a:solidFill>
              <a:latin typeface="华文楷体" panose="02010600040101010101" charset="-122"/>
              <a:ea typeface="华文楷体" panose="02010600040101010101" charset="-122"/>
            </a:endParaRPr>
          </a:p>
        </p:txBody>
      </p:sp>
      <p:sp>
        <p:nvSpPr>
          <p:cNvPr id="15" name="圆角矩形 14"/>
          <p:cNvSpPr/>
          <p:nvPr/>
        </p:nvSpPr>
        <p:spPr>
          <a:xfrm>
            <a:off x="427990" y="3237230"/>
            <a:ext cx="2079625" cy="52959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3. </a:t>
            </a:r>
            <a:r>
              <a:rPr lang="zh-CN" altLang="en-US" sz="2800">
                <a:solidFill>
                  <a:schemeClr val="tx1"/>
                </a:solidFill>
                <a:latin typeface="华文楷体" panose="02010600040101010101" charset="-122"/>
                <a:ea typeface="华文楷体" panose="02010600040101010101" charset="-122"/>
              </a:rPr>
              <a:t>父子对话</a:t>
            </a:r>
            <a:endParaRPr lang="zh-CN" altLang="en-US" sz="2800">
              <a:solidFill>
                <a:schemeClr val="tx1"/>
              </a:solidFill>
              <a:latin typeface="华文楷体" panose="02010600040101010101" charset="-122"/>
              <a:ea typeface="华文楷体" panose="02010600040101010101" charset="-122"/>
            </a:endParaRPr>
          </a:p>
        </p:txBody>
      </p:sp>
      <p:sp>
        <p:nvSpPr>
          <p:cNvPr id="16" name="圆角矩形 15"/>
          <p:cNvSpPr/>
          <p:nvPr/>
        </p:nvSpPr>
        <p:spPr>
          <a:xfrm>
            <a:off x="427990" y="3957320"/>
            <a:ext cx="1792605" cy="93091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4. </a:t>
            </a:r>
            <a:r>
              <a:rPr lang="zh-CN" altLang="en-US" sz="2800">
                <a:solidFill>
                  <a:schemeClr val="tx1"/>
                </a:solidFill>
                <a:latin typeface="华文楷体" panose="02010600040101010101" charset="-122"/>
                <a:ea typeface="华文楷体" panose="02010600040101010101" charset="-122"/>
              </a:rPr>
              <a:t>通话后</a:t>
            </a:r>
            <a:endParaRPr lang="zh-CN" altLang="en-US" sz="2800">
              <a:solidFill>
                <a:schemeClr val="tx1"/>
              </a:solidFill>
              <a:latin typeface="华文楷体" panose="02010600040101010101" charset="-122"/>
              <a:ea typeface="华文楷体" panose="02010600040101010101" charset="-122"/>
            </a:endParaRPr>
          </a:p>
          <a:p>
            <a:pPr algn="ctr"/>
            <a:r>
              <a:rPr lang="en-US" altLang="zh-CN" sz="2800">
                <a:solidFill>
                  <a:schemeClr val="tx1"/>
                </a:solidFill>
                <a:latin typeface="华文楷体" panose="02010600040101010101" charset="-122"/>
                <a:ea typeface="华文楷体" panose="02010600040101010101" charset="-122"/>
              </a:rPr>
              <a:t>Paul</a:t>
            </a:r>
            <a:r>
              <a:rPr lang="zh-CN" altLang="en-US" sz="2800">
                <a:solidFill>
                  <a:schemeClr val="tx1"/>
                </a:solidFill>
                <a:latin typeface="华文楷体" panose="02010600040101010101" charset="-122"/>
                <a:ea typeface="华文楷体" panose="02010600040101010101" charset="-122"/>
              </a:rPr>
              <a:t>表现</a:t>
            </a:r>
            <a:endParaRPr lang="zh-CN" altLang="en-US" sz="2800">
              <a:solidFill>
                <a:schemeClr val="tx1"/>
              </a:solidFill>
              <a:latin typeface="华文楷体" panose="02010600040101010101" charset="-122"/>
              <a:ea typeface="华文楷体" panose="02010600040101010101" charset="-122"/>
            </a:endParaRPr>
          </a:p>
        </p:txBody>
      </p:sp>
      <p:sp>
        <p:nvSpPr>
          <p:cNvPr id="18" name="圆角矩形 17"/>
          <p:cNvSpPr/>
          <p:nvPr/>
        </p:nvSpPr>
        <p:spPr>
          <a:xfrm>
            <a:off x="427990" y="5186680"/>
            <a:ext cx="1487170" cy="52959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5. </a:t>
            </a:r>
            <a:r>
              <a:rPr lang="zh-CN" altLang="en-US" sz="2800">
                <a:solidFill>
                  <a:schemeClr val="tx1"/>
                </a:solidFill>
                <a:latin typeface="华文楷体" panose="02010600040101010101" charset="-122"/>
                <a:ea typeface="华文楷体" panose="02010600040101010101" charset="-122"/>
              </a:rPr>
              <a:t>升华</a:t>
            </a:r>
            <a:endParaRPr lang="zh-CN" altLang="en-US" sz="2800">
              <a:solidFill>
                <a:schemeClr val="tx1"/>
              </a:solidFill>
              <a:latin typeface="华文楷体" panose="02010600040101010101" charset="-122"/>
              <a:ea typeface="华文楷体" panose="02010600040101010101" charset="-122"/>
            </a:endParaRPr>
          </a:p>
        </p:txBody>
      </p:sp>
      <p:sp>
        <p:nvSpPr>
          <p:cNvPr id="20" name="圆角矩形 19"/>
          <p:cNvSpPr/>
          <p:nvPr/>
        </p:nvSpPr>
        <p:spPr>
          <a:xfrm>
            <a:off x="427990" y="1796415"/>
            <a:ext cx="1487170" cy="52959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1. </a:t>
            </a:r>
            <a:r>
              <a:rPr lang="zh-CN" altLang="en-US" sz="2800">
                <a:solidFill>
                  <a:schemeClr val="tx1"/>
                </a:solidFill>
                <a:latin typeface="华文楷体" panose="02010600040101010101" charset="-122"/>
                <a:ea typeface="华文楷体" panose="02010600040101010101" charset="-122"/>
              </a:rPr>
              <a:t>反应</a:t>
            </a:r>
            <a:endParaRPr lang="zh-CN" altLang="en-US" sz="2800">
              <a:solidFill>
                <a:schemeClr val="tx1"/>
              </a:solidFill>
              <a:latin typeface="华文楷体" panose="02010600040101010101" charset="-122"/>
              <a:ea typeface="华文楷体" panose="02010600040101010101" charset="-122"/>
            </a:endParaRPr>
          </a:p>
        </p:txBody>
      </p:sp>
      <p:sp>
        <p:nvSpPr>
          <p:cNvPr id="21" name="圆角矩形 20"/>
          <p:cNvSpPr/>
          <p:nvPr/>
        </p:nvSpPr>
        <p:spPr>
          <a:xfrm>
            <a:off x="2610485" y="2493010"/>
            <a:ext cx="9378950" cy="56959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满脸发烫，在全班注视下，别扭地向父亲说出“我爱你”</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22" name="圆角矩形 21"/>
          <p:cNvSpPr/>
          <p:nvPr/>
        </p:nvSpPr>
        <p:spPr>
          <a:xfrm>
            <a:off x="2220595" y="1796415"/>
            <a:ext cx="9792970" cy="56959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父亲很吃惊，询问发生了什么事</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23" name="圆角矩形 22"/>
          <p:cNvSpPr/>
          <p:nvPr/>
        </p:nvSpPr>
        <p:spPr>
          <a:xfrm>
            <a:off x="2772410" y="3237230"/>
            <a:ext cx="9241155" cy="56959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简短对话，不必长篇大论</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24" name="圆角矩形 23"/>
          <p:cNvSpPr/>
          <p:nvPr/>
        </p:nvSpPr>
        <p:spPr>
          <a:xfrm>
            <a:off x="2507615" y="3992245"/>
            <a:ext cx="9516110" cy="1031240"/>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挂断电话，</a:t>
            </a:r>
            <a:r>
              <a:rPr lang="en-US" altLang="zh-CN" sz="2800">
                <a:solidFill>
                  <a:schemeClr val="tx1"/>
                </a:solidFill>
                <a:latin typeface="Times New Roman" panose="02020603050405020304" charset="0"/>
                <a:ea typeface="华文楷体" panose="02010600040101010101" charset="-122"/>
                <a:cs typeface="Times New Roman" panose="02020603050405020304" charset="0"/>
              </a:rPr>
              <a:t>Paul</a:t>
            </a:r>
            <a:r>
              <a:rPr lang="zh-CN" altLang="en-US" sz="2800">
                <a:solidFill>
                  <a:schemeClr val="tx1"/>
                </a:solidFill>
                <a:latin typeface="华文楷体" panose="02010600040101010101" charset="-122"/>
                <a:ea typeface="华文楷体" panose="02010600040101010101" charset="-122"/>
                <a:cs typeface="Times New Roman" panose="02020603050405020304" charset="0"/>
              </a:rPr>
              <a:t>内心受到触动，羞愧反思自己课堂玩手机的行为，然后收好手机，重新专注于课堂</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25" name="圆角矩形 24"/>
          <p:cNvSpPr/>
          <p:nvPr/>
        </p:nvSpPr>
        <p:spPr>
          <a:xfrm>
            <a:off x="2231390" y="5186680"/>
            <a:ext cx="9792970" cy="56959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这件小事印证了充满同理心的温和管教远比严苛惩罚有效</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29" name="圆角矩形 28"/>
          <p:cNvSpPr/>
          <p:nvPr/>
        </p:nvSpPr>
        <p:spPr>
          <a:xfrm>
            <a:off x="313055" y="595630"/>
            <a:ext cx="11561445" cy="69024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Times New Roman" panose="02020603050405020304" charset="0"/>
                <a:cs typeface="Times New Roman" panose="02020603050405020304" charset="0"/>
              </a:rPr>
              <a:t>Give the students some time to complete the second paragraph.</a:t>
            </a:r>
            <a:endParaRPr lang="en-US" altLang="zh-CN" sz="2800">
              <a:solidFill>
                <a:schemeClr val="tx1"/>
              </a:solidFill>
              <a:latin typeface="Times New Roman" panose="02020603050405020304" charset="0"/>
              <a:cs typeface="Times New Roman" panose="02020603050405020304" charset="0"/>
            </a:endParaRPr>
          </a:p>
        </p:txBody>
      </p:sp>
      <p:sp>
        <p:nvSpPr>
          <p:cNvPr id="4" name="圆角矩形 3"/>
          <p:cNvSpPr/>
          <p:nvPr/>
        </p:nvSpPr>
        <p:spPr>
          <a:xfrm>
            <a:off x="269875" y="160655"/>
            <a:ext cx="11647805" cy="151257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第二段的合理情节：父亲感到惊讶→ </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Paul </a:t>
            </a: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万分窘迫，硬着头皮说出“</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I love you, Dad</a:t>
            </a:r>
            <a:r>
              <a:rPr lang="en-US" altLang="zh-CN" sz="2800">
                <a:solidFill>
                  <a:schemeClr val="tx1"/>
                </a:solidFill>
                <a:latin typeface="华文楷体" panose="02010600040101010101" charset="-122"/>
                <a:ea typeface="华文楷体" panose="02010600040101010101" charset="-122"/>
                <a:cs typeface="Times New Roman" panose="02020603050405020304" charset="0"/>
                <a:sym typeface="+mn-ea"/>
              </a:rPr>
              <a:t>”→ </a:t>
            </a: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简短温情的父子对话 → 挂断电话 → </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Paul</a:t>
            </a:r>
            <a:r>
              <a:rPr lang="en-US" altLang="zh-CN" sz="2800">
                <a:solidFill>
                  <a:schemeClr val="tx1"/>
                </a:solidFill>
                <a:latin typeface="华文楷体" panose="02010600040101010101" charset="-122"/>
                <a:ea typeface="华文楷体" panose="02010600040101010101" charset="-122"/>
                <a:cs typeface="Times New Roman" panose="02020603050405020304" charset="0"/>
                <a:sym typeface="+mn-ea"/>
              </a:rPr>
              <a:t> </a:t>
            </a: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羞愧醒悟 → 收起手机回归课堂 → 结尾升华，回扣 </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sym typeface="+mn-ea"/>
              </a:rPr>
              <a:t>“</a:t>
            </a: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温柔管教更有力量</a:t>
            </a:r>
            <a:r>
              <a:rPr lang="en-US" altLang="zh-CN" sz="2800">
                <a:solidFill>
                  <a:schemeClr val="tx1"/>
                </a:solidFill>
                <a:latin typeface="宋体" panose="02010600030101010101" pitchFamily="2" charset="-122"/>
                <a:ea typeface="宋体" panose="02010600030101010101" pitchFamily="2" charset="-122"/>
                <a:cs typeface="Times New Roman" panose="02020603050405020304" charset="0"/>
                <a:sym typeface="+mn-ea"/>
              </a:rPr>
              <a:t>”</a:t>
            </a: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的主题。</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endParaRPr>
          </a:p>
        </p:txBody>
      </p:sp>
      <p:sp>
        <p:nvSpPr>
          <p:cNvPr id="6" name="圆角矩形 5"/>
          <p:cNvSpPr/>
          <p:nvPr/>
        </p:nvSpPr>
        <p:spPr>
          <a:xfrm>
            <a:off x="239395" y="2564765"/>
            <a:ext cx="11724005" cy="396621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4000">
                <a:solidFill>
                  <a:schemeClr val="tx1"/>
                </a:solidFill>
                <a:latin typeface="Times New Roman" panose="02020603050405020304" charset="0"/>
                <a:ea typeface="华文楷体" panose="02010600040101010101" charset="-122"/>
                <a:cs typeface="Times New Roman" panose="02020603050405020304" charset="0"/>
                <a:sym typeface="+mn-ea"/>
              </a:rPr>
              <a:t>第二段范例：</a:t>
            </a:r>
            <a:endParaRPr lang="zh-CN" altLang="en-US" sz="4000">
              <a:solidFill>
                <a:schemeClr val="tx1"/>
              </a:solidFill>
              <a:latin typeface="Times New Roman" panose="02020603050405020304" charset="0"/>
              <a:ea typeface="华文楷体" panose="02010600040101010101" charset="-122"/>
              <a:cs typeface="Times New Roman" panose="02020603050405020304" charset="0"/>
              <a:sym typeface="+mn-ea"/>
            </a:endParaRPr>
          </a:p>
          <a:p>
            <a:pPr lvl="0" algn="just" defTabSz="914400">
              <a:buClrTx/>
              <a:buSzTx/>
              <a:buFontTx/>
            </a:pPr>
            <a:r>
              <a:rPr lang="en-US" altLang="zh-CN" sz="3200">
                <a:solidFill>
                  <a:schemeClr val="tx1"/>
                </a:solidFill>
                <a:latin typeface="Times New Roman" panose="02020603050405020304" charset="0"/>
                <a:ea typeface="华文楷体" panose="02010600040101010101" charset="-122"/>
                <a:cs typeface="Times New Roman" panose="02020603050405020304" charset="0"/>
                <a:sym typeface="+mn-ea"/>
              </a:rPr>
              <a:t>      Mr. Davis’ voice came through on speakerphone, sounding quite surprised. He wondered what had happened all of a sudden. Burning with shame, Paul mumbled that he loved his father. After a short warm exchange, Paul hung up. Deeply touched, he slipped his phone into his pocket and devoted himself to class discussion. It turned out gentle humanity could work better than strict punishment.</a:t>
            </a:r>
            <a:endParaRPr lang="en-US" altLang="zh-CN" sz="3200">
              <a:solidFill>
                <a:schemeClr val="tx1"/>
              </a:solidFill>
              <a:latin typeface="Times New Roman" panose="02020603050405020304" charset="0"/>
              <a:ea typeface="华文楷体" panose="02010600040101010101" charset="-122"/>
              <a:cs typeface="Times New Roman" panose="02020603050405020304" charset="0"/>
              <a:sym typeface="+mn-ea"/>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1000" fill="hold"/>
                                        <p:tgtEl>
                                          <p:spTgt spid="29"/>
                                        </p:tgtEl>
                                        <p:attrNameLst>
                                          <p:attrName>ppt_w</p:attrName>
                                        </p:attrNameLst>
                                      </p:cBhvr>
                                      <p:tavLst>
                                        <p:tav tm="0">
                                          <p:val>
                                            <p:fltVal val="0"/>
                                          </p:val>
                                        </p:tav>
                                        <p:tav tm="100000">
                                          <p:val>
                                            <p:strVal val="#ppt_w"/>
                                          </p:val>
                                        </p:tav>
                                      </p:tavLst>
                                    </p:anim>
                                    <p:anim calcmode="lin" valueType="num">
                                      <p:cBhvr>
                                        <p:cTn id="16" dur="1000" fill="hold"/>
                                        <p:tgtEl>
                                          <p:spTgt spid="29"/>
                                        </p:tgtEl>
                                        <p:attrNameLst>
                                          <p:attrName>ppt_h</p:attrName>
                                        </p:attrNameLst>
                                      </p:cBhvr>
                                      <p:tavLst>
                                        <p:tav tm="0">
                                          <p:val>
                                            <p:fltVal val="0"/>
                                          </p:val>
                                        </p:tav>
                                        <p:tav tm="100000">
                                          <p:val>
                                            <p:strVal val="#ppt_h"/>
                                          </p:val>
                                        </p:tav>
                                      </p:tavLst>
                                    </p:anim>
                                    <p:anim calcmode="lin" valueType="num">
                                      <p:cBhvr>
                                        <p:cTn id="17" dur="1000" fill="hold"/>
                                        <p:tgtEl>
                                          <p:spTgt spid="29"/>
                                        </p:tgtEl>
                                        <p:attrNameLst>
                                          <p:attrName>style.rotation</p:attrName>
                                        </p:attrNameLst>
                                      </p:cBhvr>
                                      <p:tavLst>
                                        <p:tav tm="0">
                                          <p:val>
                                            <p:fltVal val="90"/>
                                          </p:val>
                                        </p:tav>
                                        <p:tav tm="100000">
                                          <p:val>
                                            <p:fltVal val="0"/>
                                          </p:val>
                                        </p:tav>
                                      </p:tavLst>
                                    </p:anim>
                                    <p:animEffect transition="in" filter="fade">
                                      <p:cBhvr>
                                        <p:cTn id="18" dur="10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1000" fill="hold"/>
                                        <p:tgtEl>
                                          <p:spTgt spid="20"/>
                                        </p:tgtEl>
                                        <p:attrNameLst>
                                          <p:attrName>ppt_w</p:attrName>
                                        </p:attrNameLst>
                                      </p:cBhvr>
                                      <p:tavLst>
                                        <p:tav tm="0">
                                          <p:val>
                                            <p:fltVal val="0"/>
                                          </p:val>
                                        </p:tav>
                                        <p:tav tm="100000">
                                          <p:val>
                                            <p:strVal val="#ppt_w"/>
                                          </p:val>
                                        </p:tav>
                                      </p:tavLst>
                                    </p:anim>
                                    <p:anim calcmode="lin" valueType="num">
                                      <p:cBhvr>
                                        <p:cTn id="24" dur="1000" fill="hold"/>
                                        <p:tgtEl>
                                          <p:spTgt spid="20"/>
                                        </p:tgtEl>
                                        <p:attrNameLst>
                                          <p:attrName>ppt_h</p:attrName>
                                        </p:attrNameLst>
                                      </p:cBhvr>
                                      <p:tavLst>
                                        <p:tav tm="0">
                                          <p:val>
                                            <p:fltVal val="0"/>
                                          </p:val>
                                        </p:tav>
                                        <p:tav tm="100000">
                                          <p:val>
                                            <p:strVal val="#ppt_h"/>
                                          </p:val>
                                        </p:tav>
                                      </p:tavLst>
                                    </p:anim>
                                    <p:anim calcmode="lin" valueType="num">
                                      <p:cBhvr>
                                        <p:cTn id="25" dur="1000" fill="hold"/>
                                        <p:tgtEl>
                                          <p:spTgt spid="20"/>
                                        </p:tgtEl>
                                        <p:attrNameLst>
                                          <p:attrName>style.rotation</p:attrName>
                                        </p:attrNameLst>
                                      </p:cBhvr>
                                      <p:tavLst>
                                        <p:tav tm="0">
                                          <p:val>
                                            <p:fltVal val="90"/>
                                          </p:val>
                                        </p:tav>
                                        <p:tav tm="100000">
                                          <p:val>
                                            <p:fltVal val="0"/>
                                          </p:val>
                                        </p:tav>
                                      </p:tavLst>
                                    </p:anim>
                                    <p:animEffect transition="in" filter="fade">
                                      <p:cBhvr>
                                        <p:cTn id="26" dur="1000"/>
                                        <p:tgtEl>
                                          <p:spTgt spid="2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style.rotation</p:attrName>
                                        </p:attrNameLst>
                                      </p:cBhvr>
                                      <p:tavLst>
                                        <p:tav tm="0">
                                          <p:val>
                                            <p:fltVal val="90"/>
                                          </p:val>
                                        </p:tav>
                                        <p:tav tm="100000">
                                          <p:val>
                                            <p:fltVal val="0"/>
                                          </p:val>
                                        </p:tav>
                                      </p:tavLst>
                                    </p:anim>
                                    <p:animEffect transition="in" filter="fade">
                                      <p:cBhvr>
                                        <p:cTn id="32" dur="1000"/>
                                        <p:tgtEl>
                                          <p:spTgt spid="14"/>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 calcmode="lin" valueType="num">
                                      <p:cBhvr>
                                        <p:cTn id="37" dur="1000" fill="hold"/>
                                        <p:tgtEl>
                                          <p:spTgt spid="15"/>
                                        </p:tgtEl>
                                        <p:attrNameLst>
                                          <p:attrName>style.rotation</p:attrName>
                                        </p:attrNameLst>
                                      </p:cBhvr>
                                      <p:tavLst>
                                        <p:tav tm="0">
                                          <p:val>
                                            <p:fltVal val="90"/>
                                          </p:val>
                                        </p:tav>
                                        <p:tav tm="100000">
                                          <p:val>
                                            <p:fltVal val="0"/>
                                          </p:val>
                                        </p:tav>
                                      </p:tavLst>
                                    </p:anim>
                                    <p:animEffect transition="in" filter="fade">
                                      <p:cBhvr>
                                        <p:cTn id="38" dur="1000"/>
                                        <p:tgtEl>
                                          <p:spTgt spid="15"/>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1000" fill="hold"/>
                                        <p:tgtEl>
                                          <p:spTgt spid="18"/>
                                        </p:tgtEl>
                                        <p:attrNameLst>
                                          <p:attrName>ppt_w</p:attrName>
                                        </p:attrNameLst>
                                      </p:cBhvr>
                                      <p:tavLst>
                                        <p:tav tm="0">
                                          <p:val>
                                            <p:fltVal val="0"/>
                                          </p:val>
                                        </p:tav>
                                        <p:tav tm="100000">
                                          <p:val>
                                            <p:strVal val="#ppt_w"/>
                                          </p:val>
                                        </p:tav>
                                      </p:tavLst>
                                    </p:anim>
                                    <p:anim calcmode="lin" valueType="num">
                                      <p:cBhvr>
                                        <p:cTn id="48" dur="1000" fill="hold"/>
                                        <p:tgtEl>
                                          <p:spTgt spid="18"/>
                                        </p:tgtEl>
                                        <p:attrNameLst>
                                          <p:attrName>ppt_h</p:attrName>
                                        </p:attrNameLst>
                                      </p:cBhvr>
                                      <p:tavLst>
                                        <p:tav tm="0">
                                          <p:val>
                                            <p:fltVal val="0"/>
                                          </p:val>
                                        </p:tav>
                                        <p:tav tm="100000">
                                          <p:val>
                                            <p:strVal val="#ppt_h"/>
                                          </p:val>
                                        </p:tav>
                                      </p:tavLst>
                                    </p:anim>
                                    <p:anim calcmode="lin" valueType="num">
                                      <p:cBhvr>
                                        <p:cTn id="49" dur="1000" fill="hold"/>
                                        <p:tgtEl>
                                          <p:spTgt spid="18"/>
                                        </p:tgtEl>
                                        <p:attrNameLst>
                                          <p:attrName>style.rotation</p:attrName>
                                        </p:attrNameLst>
                                      </p:cBhvr>
                                      <p:tavLst>
                                        <p:tav tm="0">
                                          <p:val>
                                            <p:fltVal val="90"/>
                                          </p:val>
                                        </p:tav>
                                        <p:tav tm="100000">
                                          <p:val>
                                            <p:fltVal val="0"/>
                                          </p:val>
                                        </p:tav>
                                      </p:tavLst>
                                    </p:anim>
                                    <p:animEffect transition="in" filter="fade">
                                      <p:cBhvr>
                                        <p:cTn id="50" dur="10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1000" fill="hold"/>
                                        <p:tgtEl>
                                          <p:spTgt spid="22"/>
                                        </p:tgtEl>
                                        <p:attrNameLst>
                                          <p:attrName>ppt_w</p:attrName>
                                        </p:attrNameLst>
                                      </p:cBhvr>
                                      <p:tavLst>
                                        <p:tav tm="0">
                                          <p:val>
                                            <p:fltVal val="0"/>
                                          </p:val>
                                        </p:tav>
                                        <p:tav tm="100000">
                                          <p:val>
                                            <p:strVal val="#ppt_w"/>
                                          </p:val>
                                        </p:tav>
                                      </p:tavLst>
                                    </p:anim>
                                    <p:anim calcmode="lin" valueType="num">
                                      <p:cBhvr>
                                        <p:cTn id="56" dur="1000" fill="hold"/>
                                        <p:tgtEl>
                                          <p:spTgt spid="22"/>
                                        </p:tgtEl>
                                        <p:attrNameLst>
                                          <p:attrName>ppt_h</p:attrName>
                                        </p:attrNameLst>
                                      </p:cBhvr>
                                      <p:tavLst>
                                        <p:tav tm="0">
                                          <p:val>
                                            <p:fltVal val="0"/>
                                          </p:val>
                                        </p:tav>
                                        <p:tav tm="100000">
                                          <p:val>
                                            <p:strVal val="#ppt_h"/>
                                          </p:val>
                                        </p:tav>
                                      </p:tavLst>
                                    </p:anim>
                                    <p:anim calcmode="lin" valueType="num">
                                      <p:cBhvr>
                                        <p:cTn id="57" dur="1000" fill="hold"/>
                                        <p:tgtEl>
                                          <p:spTgt spid="22"/>
                                        </p:tgtEl>
                                        <p:attrNameLst>
                                          <p:attrName>style.rotation</p:attrName>
                                        </p:attrNameLst>
                                      </p:cBhvr>
                                      <p:tavLst>
                                        <p:tav tm="0">
                                          <p:val>
                                            <p:fltVal val="90"/>
                                          </p:val>
                                        </p:tav>
                                        <p:tav tm="100000">
                                          <p:val>
                                            <p:fltVal val="0"/>
                                          </p:val>
                                        </p:tav>
                                      </p:tavLst>
                                    </p:anim>
                                    <p:animEffect transition="in" filter="fade">
                                      <p:cBhvr>
                                        <p:cTn id="58" dur="1000"/>
                                        <p:tgtEl>
                                          <p:spTgt spid="22"/>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1000" fill="hold"/>
                                        <p:tgtEl>
                                          <p:spTgt spid="21"/>
                                        </p:tgtEl>
                                        <p:attrNameLst>
                                          <p:attrName>ppt_w</p:attrName>
                                        </p:attrNameLst>
                                      </p:cBhvr>
                                      <p:tavLst>
                                        <p:tav tm="0">
                                          <p:val>
                                            <p:fltVal val="0"/>
                                          </p:val>
                                        </p:tav>
                                        <p:tav tm="100000">
                                          <p:val>
                                            <p:strVal val="#ppt_w"/>
                                          </p:val>
                                        </p:tav>
                                      </p:tavLst>
                                    </p:anim>
                                    <p:anim calcmode="lin" valueType="num">
                                      <p:cBhvr>
                                        <p:cTn id="64" dur="1000" fill="hold"/>
                                        <p:tgtEl>
                                          <p:spTgt spid="21"/>
                                        </p:tgtEl>
                                        <p:attrNameLst>
                                          <p:attrName>ppt_h</p:attrName>
                                        </p:attrNameLst>
                                      </p:cBhvr>
                                      <p:tavLst>
                                        <p:tav tm="0">
                                          <p:val>
                                            <p:fltVal val="0"/>
                                          </p:val>
                                        </p:tav>
                                        <p:tav tm="100000">
                                          <p:val>
                                            <p:strVal val="#ppt_h"/>
                                          </p:val>
                                        </p:tav>
                                      </p:tavLst>
                                    </p:anim>
                                    <p:anim calcmode="lin" valueType="num">
                                      <p:cBhvr>
                                        <p:cTn id="65" dur="1000" fill="hold"/>
                                        <p:tgtEl>
                                          <p:spTgt spid="21"/>
                                        </p:tgtEl>
                                        <p:attrNameLst>
                                          <p:attrName>style.rotation</p:attrName>
                                        </p:attrNameLst>
                                      </p:cBhvr>
                                      <p:tavLst>
                                        <p:tav tm="0">
                                          <p:val>
                                            <p:fltVal val="90"/>
                                          </p:val>
                                        </p:tav>
                                        <p:tav tm="100000">
                                          <p:val>
                                            <p:fltVal val="0"/>
                                          </p:val>
                                        </p:tav>
                                      </p:tavLst>
                                    </p:anim>
                                    <p:animEffect transition="in" filter="fade">
                                      <p:cBhvr>
                                        <p:cTn id="66" dur="10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1000" fill="hold"/>
                                        <p:tgtEl>
                                          <p:spTgt spid="23"/>
                                        </p:tgtEl>
                                        <p:attrNameLst>
                                          <p:attrName>ppt_w</p:attrName>
                                        </p:attrNameLst>
                                      </p:cBhvr>
                                      <p:tavLst>
                                        <p:tav tm="0">
                                          <p:val>
                                            <p:fltVal val="0"/>
                                          </p:val>
                                        </p:tav>
                                        <p:tav tm="100000">
                                          <p:val>
                                            <p:strVal val="#ppt_w"/>
                                          </p:val>
                                        </p:tav>
                                      </p:tavLst>
                                    </p:anim>
                                    <p:anim calcmode="lin" valueType="num">
                                      <p:cBhvr>
                                        <p:cTn id="72" dur="1000" fill="hold"/>
                                        <p:tgtEl>
                                          <p:spTgt spid="23"/>
                                        </p:tgtEl>
                                        <p:attrNameLst>
                                          <p:attrName>ppt_h</p:attrName>
                                        </p:attrNameLst>
                                      </p:cBhvr>
                                      <p:tavLst>
                                        <p:tav tm="0">
                                          <p:val>
                                            <p:fltVal val="0"/>
                                          </p:val>
                                        </p:tav>
                                        <p:tav tm="100000">
                                          <p:val>
                                            <p:strVal val="#ppt_h"/>
                                          </p:val>
                                        </p:tav>
                                      </p:tavLst>
                                    </p:anim>
                                    <p:anim calcmode="lin" valueType="num">
                                      <p:cBhvr>
                                        <p:cTn id="73" dur="1000" fill="hold"/>
                                        <p:tgtEl>
                                          <p:spTgt spid="23"/>
                                        </p:tgtEl>
                                        <p:attrNameLst>
                                          <p:attrName>style.rotation</p:attrName>
                                        </p:attrNameLst>
                                      </p:cBhvr>
                                      <p:tavLst>
                                        <p:tav tm="0">
                                          <p:val>
                                            <p:fltVal val="90"/>
                                          </p:val>
                                        </p:tav>
                                        <p:tav tm="100000">
                                          <p:val>
                                            <p:fltVal val="0"/>
                                          </p:val>
                                        </p:tav>
                                      </p:tavLst>
                                    </p:anim>
                                    <p:animEffect transition="in" filter="fade">
                                      <p:cBhvr>
                                        <p:cTn id="74" dur="1000"/>
                                        <p:tgtEl>
                                          <p:spTgt spid="23"/>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1000" fill="hold"/>
                                        <p:tgtEl>
                                          <p:spTgt spid="24"/>
                                        </p:tgtEl>
                                        <p:attrNameLst>
                                          <p:attrName>ppt_w</p:attrName>
                                        </p:attrNameLst>
                                      </p:cBhvr>
                                      <p:tavLst>
                                        <p:tav tm="0">
                                          <p:val>
                                            <p:fltVal val="0"/>
                                          </p:val>
                                        </p:tav>
                                        <p:tav tm="100000">
                                          <p:val>
                                            <p:strVal val="#ppt_w"/>
                                          </p:val>
                                        </p:tav>
                                      </p:tavLst>
                                    </p:anim>
                                    <p:anim calcmode="lin" valueType="num">
                                      <p:cBhvr>
                                        <p:cTn id="80" dur="1000" fill="hold"/>
                                        <p:tgtEl>
                                          <p:spTgt spid="24"/>
                                        </p:tgtEl>
                                        <p:attrNameLst>
                                          <p:attrName>ppt_h</p:attrName>
                                        </p:attrNameLst>
                                      </p:cBhvr>
                                      <p:tavLst>
                                        <p:tav tm="0">
                                          <p:val>
                                            <p:fltVal val="0"/>
                                          </p:val>
                                        </p:tav>
                                        <p:tav tm="100000">
                                          <p:val>
                                            <p:strVal val="#ppt_h"/>
                                          </p:val>
                                        </p:tav>
                                      </p:tavLst>
                                    </p:anim>
                                    <p:anim calcmode="lin" valueType="num">
                                      <p:cBhvr>
                                        <p:cTn id="81" dur="1000" fill="hold"/>
                                        <p:tgtEl>
                                          <p:spTgt spid="24"/>
                                        </p:tgtEl>
                                        <p:attrNameLst>
                                          <p:attrName>style.rotation</p:attrName>
                                        </p:attrNameLst>
                                      </p:cBhvr>
                                      <p:tavLst>
                                        <p:tav tm="0">
                                          <p:val>
                                            <p:fltVal val="90"/>
                                          </p:val>
                                        </p:tav>
                                        <p:tav tm="100000">
                                          <p:val>
                                            <p:fltVal val="0"/>
                                          </p:val>
                                        </p:tav>
                                      </p:tavLst>
                                    </p:anim>
                                    <p:animEffect transition="in" filter="fade">
                                      <p:cBhvr>
                                        <p:cTn id="82" dur="10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p:cTn id="87" dur="1000" fill="hold"/>
                                        <p:tgtEl>
                                          <p:spTgt spid="25"/>
                                        </p:tgtEl>
                                        <p:attrNameLst>
                                          <p:attrName>ppt_w</p:attrName>
                                        </p:attrNameLst>
                                      </p:cBhvr>
                                      <p:tavLst>
                                        <p:tav tm="0">
                                          <p:val>
                                            <p:fltVal val="0"/>
                                          </p:val>
                                        </p:tav>
                                        <p:tav tm="100000">
                                          <p:val>
                                            <p:strVal val="#ppt_w"/>
                                          </p:val>
                                        </p:tav>
                                      </p:tavLst>
                                    </p:anim>
                                    <p:anim calcmode="lin" valueType="num">
                                      <p:cBhvr>
                                        <p:cTn id="88" dur="1000" fill="hold"/>
                                        <p:tgtEl>
                                          <p:spTgt spid="25"/>
                                        </p:tgtEl>
                                        <p:attrNameLst>
                                          <p:attrName>ppt_h</p:attrName>
                                        </p:attrNameLst>
                                      </p:cBhvr>
                                      <p:tavLst>
                                        <p:tav tm="0">
                                          <p:val>
                                            <p:fltVal val="0"/>
                                          </p:val>
                                        </p:tav>
                                        <p:tav tm="100000">
                                          <p:val>
                                            <p:strVal val="#ppt_h"/>
                                          </p:val>
                                        </p:tav>
                                      </p:tavLst>
                                    </p:anim>
                                    <p:anim calcmode="lin" valueType="num">
                                      <p:cBhvr>
                                        <p:cTn id="89" dur="1000" fill="hold"/>
                                        <p:tgtEl>
                                          <p:spTgt spid="25"/>
                                        </p:tgtEl>
                                        <p:attrNameLst>
                                          <p:attrName>style.rotation</p:attrName>
                                        </p:attrNameLst>
                                      </p:cBhvr>
                                      <p:tavLst>
                                        <p:tav tm="0">
                                          <p:val>
                                            <p:fltVal val="90"/>
                                          </p:val>
                                        </p:tav>
                                        <p:tav tm="100000">
                                          <p:val>
                                            <p:fltVal val="0"/>
                                          </p:val>
                                        </p:tav>
                                      </p:tavLst>
                                    </p:anim>
                                    <p:animEffect transition="in" filter="fade">
                                      <p:cBhvr>
                                        <p:cTn id="90" dur="1000"/>
                                        <p:tgtEl>
                                          <p:spTgt spid="25"/>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4"/>
                                        </p:tgtEl>
                                        <p:attrNameLst>
                                          <p:attrName>style.visibility</p:attrName>
                                        </p:attrNameLst>
                                      </p:cBhvr>
                                      <p:to>
                                        <p:strVal val="visible"/>
                                      </p:to>
                                    </p:set>
                                    <p:anim calcmode="lin" valueType="num">
                                      <p:cBhvr>
                                        <p:cTn id="95" dur="1000" fill="hold"/>
                                        <p:tgtEl>
                                          <p:spTgt spid="4"/>
                                        </p:tgtEl>
                                        <p:attrNameLst>
                                          <p:attrName>ppt_w</p:attrName>
                                        </p:attrNameLst>
                                      </p:cBhvr>
                                      <p:tavLst>
                                        <p:tav tm="0">
                                          <p:val>
                                            <p:fltVal val="0"/>
                                          </p:val>
                                        </p:tav>
                                        <p:tav tm="100000">
                                          <p:val>
                                            <p:strVal val="#ppt_w"/>
                                          </p:val>
                                        </p:tav>
                                      </p:tavLst>
                                    </p:anim>
                                    <p:anim calcmode="lin" valueType="num">
                                      <p:cBhvr>
                                        <p:cTn id="96" dur="1000" fill="hold"/>
                                        <p:tgtEl>
                                          <p:spTgt spid="4"/>
                                        </p:tgtEl>
                                        <p:attrNameLst>
                                          <p:attrName>ppt_h</p:attrName>
                                        </p:attrNameLst>
                                      </p:cBhvr>
                                      <p:tavLst>
                                        <p:tav tm="0">
                                          <p:val>
                                            <p:fltVal val="0"/>
                                          </p:val>
                                        </p:tav>
                                        <p:tav tm="100000">
                                          <p:val>
                                            <p:strVal val="#ppt_h"/>
                                          </p:val>
                                        </p:tav>
                                      </p:tavLst>
                                    </p:anim>
                                    <p:anim calcmode="lin" valueType="num">
                                      <p:cBhvr>
                                        <p:cTn id="97" dur="1000" fill="hold"/>
                                        <p:tgtEl>
                                          <p:spTgt spid="4"/>
                                        </p:tgtEl>
                                        <p:attrNameLst>
                                          <p:attrName>style.rotation</p:attrName>
                                        </p:attrNameLst>
                                      </p:cBhvr>
                                      <p:tavLst>
                                        <p:tav tm="0">
                                          <p:val>
                                            <p:fltVal val="90"/>
                                          </p:val>
                                        </p:tav>
                                        <p:tav tm="100000">
                                          <p:val>
                                            <p:fltVal val="0"/>
                                          </p:val>
                                        </p:tav>
                                      </p:tavLst>
                                    </p:anim>
                                    <p:animEffect transition="in" filter="fade">
                                      <p:cBhvr>
                                        <p:cTn id="98" dur="1000"/>
                                        <p:tgtEl>
                                          <p:spTgt spid="4"/>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grpId="0" nodeType="clickEffect">
                                  <p:stCondLst>
                                    <p:cond delay="0"/>
                                  </p:stCondLst>
                                  <p:childTnLst>
                                    <p:set>
                                      <p:cBhvr>
                                        <p:cTn id="102" dur="1" fill="hold">
                                          <p:stCondLst>
                                            <p:cond delay="0"/>
                                          </p:stCondLst>
                                        </p:cTn>
                                        <p:tgtEl>
                                          <p:spTgt spid="6"/>
                                        </p:tgtEl>
                                        <p:attrNameLst>
                                          <p:attrName>style.visibility</p:attrName>
                                        </p:attrNameLst>
                                      </p:cBhvr>
                                      <p:to>
                                        <p:strVal val="visible"/>
                                      </p:to>
                                    </p:set>
                                    <p:anim calcmode="lin" valueType="num">
                                      <p:cBhvr>
                                        <p:cTn id="103" dur="1000" fill="hold"/>
                                        <p:tgtEl>
                                          <p:spTgt spid="6"/>
                                        </p:tgtEl>
                                        <p:attrNameLst>
                                          <p:attrName>ppt_w</p:attrName>
                                        </p:attrNameLst>
                                      </p:cBhvr>
                                      <p:tavLst>
                                        <p:tav tm="0">
                                          <p:val>
                                            <p:fltVal val="0"/>
                                          </p:val>
                                        </p:tav>
                                        <p:tav tm="100000">
                                          <p:val>
                                            <p:strVal val="#ppt_w"/>
                                          </p:val>
                                        </p:tav>
                                      </p:tavLst>
                                    </p:anim>
                                    <p:anim calcmode="lin" valueType="num">
                                      <p:cBhvr>
                                        <p:cTn id="104" dur="1000" fill="hold"/>
                                        <p:tgtEl>
                                          <p:spTgt spid="6"/>
                                        </p:tgtEl>
                                        <p:attrNameLst>
                                          <p:attrName>ppt_h</p:attrName>
                                        </p:attrNameLst>
                                      </p:cBhvr>
                                      <p:tavLst>
                                        <p:tav tm="0">
                                          <p:val>
                                            <p:fltVal val="0"/>
                                          </p:val>
                                        </p:tav>
                                        <p:tav tm="100000">
                                          <p:val>
                                            <p:strVal val="#ppt_h"/>
                                          </p:val>
                                        </p:tav>
                                      </p:tavLst>
                                    </p:anim>
                                    <p:anim calcmode="lin" valueType="num">
                                      <p:cBhvr>
                                        <p:cTn id="105" dur="1000" fill="hold"/>
                                        <p:tgtEl>
                                          <p:spTgt spid="6"/>
                                        </p:tgtEl>
                                        <p:attrNameLst>
                                          <p:attrName>style.rotation</p:attrName>
                                        </p:attrNameLst>
                                      </p:cBhvr>
                                      <p:tavLst>
                                        <p:tav tm="0">
                                          <p:val>
                                            <p:fltVal val="90"/>
                                          </p:val>
                                        </p:tav>
                                        <p:tav tm="100000">
                                          <p:val>
                                            <p:fltVal val="0"/>
                                          </p:val>
                                        </p:tav>
                                      </p:tavLst>
                                    </p:anim>
                                    <p:animEffect transition="in" filter="fade">
                                      <p:cBhvr>
                                        <p:cTn id="10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9" grpId="0" animBg="1"/>
      <p:bldP spid="29" grpId="1" animBg="1"/>
      <p:bldP spid="20" grpId="0" animBg="1"/>
      <p:bldP spid="14" grpId="0" animBg="1"/>
      <p:bldP spid="15" grpId="0" animBg="1"/>
      <p:bldP spid="16" grpId="0" animBg="1"/>
      <p:bldP spid="18" grpId="0" animBg="1"/>
      <p:bldP spid="20" grpId="1" animBg="1"/>
      <p:bldP spid="14" grpId="1" animBg="1"/>
      <p:bldP spid="15" grpId="1" animBg="1"/>
      <p:bldP spid="16" grpId="1" animBg="1"/>
      <p:bldP spid="18" grpId="1" animBg="1"/>
      <p:bldP spid="22" grpId="0" animBg="1"/>
      <p:bldP spid="22" grpId="1" animBg="1"/>
      <p:bldP spid="21" grpId="0" animBg="1"/>
      <p:bldP spid="21" grpId="1" animBg="1"/>
      <p:bldP spid="23" grpId="0" animBg="1"/>
      <p:bldP spid="23" grpId="1" animBg="1"/>
      <p:bldP spid="24" grpId="0" animBg="1"/>
      <p:bldP spid="24" grpId="1" animBg="1"/>
      <p:bldP spid="25" grpId="0" animBg="1"/>
      <p:bldP spid="25" grpId="1" animBg="1"/>
      <p:bldP spid="4" grpId="0" bldLvl="0" animBg="1"/>
      <p:bldP spid="4" grpId="1" animBg="1"/>
      <p:bldP spid="6" grpId="0" bldLvl="0" animBg="1"/>
      <p:bldP spid="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60020"/>
            <a:ext cx="7884160" cy="62611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第二段情节推理中学生存在的偏题现象</a:t>
            </a:r>
            <a:endParaRPr lang="zh-CN" altLang="en-US" sz="2800" b="1">
              <a:solidFill>
                <a:schemeClr val="tx1"/>
              </a:solidFill>
              <a:latin typeface="宋体" panose="02010600030101010101" pitchFamily="2" charset="-122"/>
              <a:ea typeface="宋体" panose="02010600030101010101" pitchFamily="2" charset="-122"/>
              <a:sym typeface="+mn-ea"/>
            </a:endParaRPr>
          </a:p>
        </p:txBody>
      </p:sp>
      <p:grpSp>
        <p:nvGrpSpPr>
          <p:cNvPr id="10" name="组合 9"/>
          <p:cNvGrpSpPr/>
          <p:nvPr/>
        </p:nvGrpSpPr>
        <p:grpSpPr>
          <a:xfrm rot="180000">
            <a:off x="112765" y="654127"/>
            <a:ext cx="2504557" cy="1410446"/>
            <a:chOff x="1345" y="957"/>
            <a:chExt cx="2782" cy="1483"/>
          </a:xfrm>
        </p:grpSpPr>
        <p:pic>
          <p:nvPicPr>
            <p:cNvPr id="6" name="图片 5" descr="4015867091_1306629014"/>
            <p:cNvPicPr>
              <a:picLocks noChangeAspect="1"/>
            </p:cNvPicPr>
            <p:nvPr/>
          </p:nvPicPr>
          <p:blipFill>
            <a:blip r:embed="rId5"/>
            <a:srcRect t="26795" b="12356"/>
            <a:stretch>
              <a:fillRect/>
            </a:stretch>
          </p:blipFill>
          <p:spPr>
            <a:xfrm>
              <a:off x="1345" y="957"/>
              <a:ext cx="2782" cy="1483"/>
            </a:xfrm>
            <a:prstGeom prst="rect">
              <a:avLst/>
            </a:prstGeom>
          </p:spPr>
        </p:pic>
        <p:sp>
          <p:nvSpPr>
            <p:cNvPr id="5" name="文本框 4"/>
            <p:cNvSpPr txBox="1"/>
            <p:nvPr/>
          </p:nvSpPr>
          <p:spPr>
            <a:xfrm rot="21420000">
              <a:off x="1971" y="1197"/>
              <a:ext cx="1696" cy="873"/>
            </a:xfrm>
            <a:prstGeom prst="rect">
              <a:avLst/>
            </a:prstGeom>
            <a:noFill/>
          </p:spPr>
          <p:txBody>
            <a:bodyPr wrap="square" rtlCol="0" anchor="t">
              <a:spAutoFit/>
              <a:scene3d>
                <a:camera prst="orthographicFront"/>
                <a:lightRig rig="threePt" dir="t"/>
              </a:scene3d>
            </a:bodyPr>
            <a:p>
              <a:r>
                <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rPr>
                <a:t>偏题</a:t>
              </a:r>
              <a:endPar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endParaRPr>
            </a:p>
          </p:txBody>
        </p:sp>
      </p:grpSp>
      <p:pic>
        <p:nvPicPr>
          <p:cNvPr id="14" name="图片 13" descr="28839129_155912754107_2"/>
          <p:cNvPicPr>
            <a:picLocks noChangeAspect="1"/>
          </p:cNvPicPr>
          <p:nvPr/>
        </p:nvPicPr>
        <p:blipFill>
          <a:blip r:embed="rId6"/>
          <a:stretch>
            <a:fillRect/>
          </a:stretch>
        </p:blipFill>
        <p:spPr>
          <a:xfrm>
            <a:off x="9780270" y="786130"/>
            <a:ext cx="2171065" cy="1732280"/>
          </a:xfrm>
          <a:prstGeom prst="rect">
            <a:avLst/>
          </a:prstGeom>
        </p:spPr>
      </p:pic>
      <p:grpSp>
        <p:nvGrpSpPr>
          <p:cNvPr id="15" name="组合 14"/>
          <p:cNvGrpSpPr/>
          <p:nvPr/>
        </p:nvGrpSpPr>
        <p:grpSpPr>
          <a:xfrm rot="180000">
            <a:off x="2247635" y="925272"/>
            <a:ext cx="2504557" cy="1410446"/>
            <a:chOff x="1345" y="957"/>
            <a:chExt cx="2782" cy="1483"/>
          </a:xfrm>
        </p:grpSpPr>
        <p:pic>
          <p:nvPicPr>
            <p:cNvPr id="18" name="图片 17" descr="4015867091_1306629014"/>
            <p:cNvPicPr>
              <a:picLocks noChangeAspect="1"/>
            </p:cNvPicPr>
            <p:nvPr/>
          </p:nvPicPr>
          <p:blipFill>
            <a:blip r:embed="rId5"/>
            <a:srcRect t="26795" b="12356"/>
            <a:stretch>
              <a:fillRect/>
            </a:stretch>
          </p:blipFill>
          <p:spPr>
            <a:xfrm>
              <a:off x="1345" y="957"/>
              <a:ext cx="2782" cy="1483"/>
            </a:xfrm>
            <a:prstGeom prst="rect">
              <a:avLst/>
            </a:prstGeom>
          </p:spPr>
        </p:pic>
        <p:sp>
          <p:nvSpPr>
            <p:cNvPr id="19" name="文本框 18"/>
            <p:cNvSpPr txBox="1"/>
            <p:nvPr/>
          </p:nvSpPr>
          <p:spPr>
            <a:xfrm rot="21420000">
              <a:off x="1971" y="1197"/>
              <a:ext cx="1696" cy="873"/>
            </a:xfrm>
            <a:prstGeom prst="rect">
              <a:avLst/>
            </a:prstGeom>
            <a:noFill/>
          </p:spPr>
          <p:txBody>
            <a:bodyPr wrap="square" rtlCol="0" anchor="t">
              <a:spAutoFit/>
              <a:scene3d>
                <a:camera prst="orthographicFront"/>
                <a:lightRig rig="threePt" dir="t"/>
              </a:scene3d>
            </a:bodyPr>
            <a:p>
              <a:r>
                <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rPr>
                <a:t>现象</a:t>
              </a:r>
              <a:endPar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endParaRPr>
            </a:p>
          </p:txBody>
        </p:sp>
      </p:grpSp>
      <p:sp>
        <p:nvSpPr>
          <p:cNvPr id="20" name="横卷形 19"/>
          <p:cNvSpPr/>
          <p:nvPr/>
        </p:nvSpPr>
        <p:spPr>
          <a:xfrm rot="240000">
            <a:off x="266065" y="1980565"/>
            <a:ext cx="11404600" cy="1623060"/>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1.父亲在电话里狠狠训斥</a:t>
            </a:r>
            <a:r>
              <a:rPr lang="en-US" altLang="zh-CN" sz="3200">
                <a:solidFill>
                  <a:schemeClr val="tx1"/>
                </a:solidFill>
                <a:latin typeface="Times New Roman" panose="02020603050405020304" charset="0"/>
                <a:ea typeface="宋体" panose="02010600030101010101" pitchFamily="2" charset="-122"/>
                <a:cs typeface="Times New Roman" panose="02020603050405020304" charset="0"/>
                <a:sym typeface="+mn-ea"/>
              </a:rPr>
              <a:t>Paul</a:t>
            </a:r>
            <a:r>
              <a:rPr lang="en-US" altLang="zh-CN" sz="3200">
                <a:solidFill>
                  <a:schemeClr val="tx1"/>
                </a:solidFill>
                <a:latin typeface="宋体" panose="02010600030101010101" pitchFamily="2" charset="-122"/>
                <a:ea typeface="宋体" panose="02010600030101010101" pitchFamily="2" charset="-122"/>
                <a:sym typeface="+mn-ea"/>
              </a:rPr>
              <a:t>，</a:t>
            </a:r>
            <a:r>
              <a:rPr lang="zh-CN" altLang="en-US" sz="3200">
                <a:solidFill>
                  <a:schemeClr val="tx1"/>
                </a:solidFill>
                <a:latin typeface="宋体" panose="02010600030101010101" pitchFamily="2" charset="-122"/>
                <a:ea typeface="宋体" panose="02010600030101010101" pitchFamily="2" charset="-122"/>
                <a:sym typeface="+mn-ea"/>
              </a:rPr>
              <a:t>大骂一顿。</a:t>
            </a:r>
            <a:endParaRPr lang="zh-CN" altLang="en-US" sz="3200">
              <a:solidFill>
                <a:schemeClr val="tx1"/>
              </a:solidFill>
              <a:latin typeface="宋体" panose="02010600030101010101" pitchFamily="2" charset="-122"/>
              <a:ea typeface="宋体" panose="02010600030101010101" pitchFamily="2" charset="-122"/>
              <a:sym typeface="+mn-ea"/>
            </a:endParaRPr>
          </a:p>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（偏离文本，变成家长暴力教育）</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21" name="横卷形 20"/>
          <p:cNvSpPr/>
          <p:nvPr/>
        </p:nvSpPr>
        <p:spPr>
          <a:xfrm rot="21420000">
            <a:off x="393700" y="3090545"/>
            <a:ext cx="11404600" cy="1623060"/>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3200">
                <a:solidFill>
                  <a:schemeClr val="tx1"/>
                </a:solidFill>
                <a:latin typeface="宋体" panose="02010600030101010101" pitchFamily="2" charset="-122"/>
                <a:ea typeface="宋体" panose="02010600030101010101" pitchFamily="2" charset="-122"/>
                <a:sym typeface="+mn-ea"/>
              </a:rPr>
              <a:t>2</a:t>
            </a:r>
            <a:r>
              <a:rPr lang="zh-CN" altLang="en-US" sz="3200">
                <a:solidFill>
                  <a:schemeClr val="tx1"/>
                </a:solidFill>
                <a:latin typeface="宋体" panose="02010600030101010101" pitchFamily="2" charset="-122"/>
                <a:ea typeface="宋体" panose="02010600030101010101" pitchFamily="2" charset="-122"/>
                <a:sym typeface="+mn-ea"/>
              </a:rPr>
              <a:t>.全班同学大肆哄笑起哄。</a:t>
            </a:r>
            <a:endParaRPr lang="zh-CN" altLang="en-US" sz="3200">
              <a:solidFill>
                <a:schemeClr val="tx1"/>
              </a:solidFill>
              <a:latin typeface="宋体" panose="02010600030101010101" pitchFamily="2" charset="-122"/>
              <a:ea typeface="宋体" panose="02010600030101010101" pitchFamily="2" charset="-122"/>
              <a:sym typeface="+mn-ea"/>
            </a:endParaRPr>
          </a:p>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（变成公开羞辱，违背老师“温情惩罚”的初衷）</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22" name="横卷形 21"/>
          <p:cNvSpPr/>
          <p:nvPr/>
        </p:nvSpPr>
        <p:spPr>
          <a:xfrm rot="21180000">
            <a:off x="490220" y="4381500"/>
            <a:ext cx="11404600" cy="1623060"/>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3200">
                <a:solidFill>
                  <a:schemeClr val="tx1"/>
                </a:solidFill>
                <a:latin typeface="宋体" panose="02010600030101010101" pitchFamily="2" charset="-122"/>
                <a:ea typeface="宋体" panose="02010600030101010101" pitchFamily="2" charset="-122"/>
                <a:sym typeface="+mn-ea"/>
              </a:rPr>
              <a:t>3</a:t>
            </a:r>
            <a:r>
              <a:rPr lang="zh-CN" altLang="en-US" sz="3200">
                <a:solidFill>
                  <a:schemeClr val="tx1"/>
                </a:solidFill>
                <a:latin typeface="宋体" panose="02010600030101010101" pitchFamily="2" charset="-122"/>
                <a:ea typeface="宋体" panose="02010600030101010101" pitchFamily="2" charset="-122"/>
                <a:sym typeface="+mn-ea"/>
              </a:rPr>
              <a:t>.情节写完没有任何心理变化、没有回扣文章主题。</a:t>
            </a:r>
            <a:endParaRPr lang="zh-CN" altLang="en-US" sz="3200">
              <a:solidFill>
                <a:schemeClr val="tx1"/>
              </a:solidFill>
              <a:latin typeface="宋体" panose="02010600030101010101" pitchFamily="2" charset="-122"/>
              <a:ea typeface="宋体" panose="02010600030101010101" pitchFamily="2" charset="-122"/>
              <a:sym typeface="+mn-ea"/>
            </a:endParaRPr>
          </a:p>
        </p:txBody>
      </p:sp>
      <p:pic>
        <p:nvPicPr>
          <p:cNvPr id="24" name="图片 23" descr="2b4395da7f11c84992ef7b6fcfb29447_t"/>
          <p:cNvPicPr>
            <a:picLocks noChangeAspect="1"/>
          </p:cNvPicPr>
          <p:nvPr/>
        </p:nvPicPr>
        <p:blipFill>
          <a:blip r:embed="rId7"/>
          <a:srcRect l="10976" r="25078" b="15219"/>
          <a:stretch>
            <a:fillRect/>
          </a:stretch>
        </p:blipFill>
        <p:spPr>
          <a:xfrm>
            <a:off x="9780270" y="4594225"/>
            <a:ext cx="2283460" cy="2227580"/>
          </a:xfrm>
          <a:prstGeom prst="rect">
            <a:avLst/>
          </a:prstGeom>
        </p:spPr>
      </p:pic>
      <p:pic>
        <p:nvPicPr>
          <p:cNvPr id="5124" name="图片 6" descr="logo横版 png"/>
          <p:cNvPicPr>
            <a:picLocks noChangeAspect="1"/>
          </p:cNvPicPr>
          <p:nvPr/>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1000" fill="hold"/>
                                        <p:tgtEl>
                                          <p:spTgt spid="20"/>
                                        </p:tgtEl>
                                        <p:attrNameLst>
                                          <p:attrName>ppt_w</p:attrName>
                                        </p:attrNameLst>
                                      </p:cBhvr>
                                      <p:tavLst>
                                        <p:tav tm="0">
                                          <p:val>
                                            <p:fltVal val="0"/>
                                          </p:val>
                                        </p:tav>
                                        <p:tav tm="100000">
                                          <p:val>
                                            <p:strVal val="#ppt_w"/>
                                          </p:val>
                                        </p:tav>
                                      </p:tavLst>
                                    </p:anim>
                                    <p:anim calcmode="lin" valueType="num">
                                      <p:cBhvr>
                                        <p:cTn id="22" dur="1000" fill="hold"/>
                                        <p:tgtEl>
                                          <p:spTgt spid="20"/>
                                        </p:tgtEl>
                                        <p:attrNameLst>
                                          <p:attrName>ppt_h</p:attrName>
                                        </p:attrNameLst>
                                      </p:cBhvr>
                                      <p:tavLst>
                                        <p:tav tm="0">
                                          <p:val>
                                            <p:fltVal val="0"/>
                                          </p:val>
                                        </p:tav>
                                        <p:tav tm="100000">
                                          <p:val>
                                            <p:strVal val="#ppt_h"/>
                                          </p:val>
                                        </p:tav>
                                      </p:tavLst>
                                    </p:anim>
                                    <p:anim calcmode="lin" valueType="num">
                                      <p:cBhvr>
                                        <p:cTn id="23" dur="1000" fill="hold"/>
                                        <p:tgtEl>
                                          <p:spTgt spid="20"/>
                                        </p:tgtEl>
                                        <p:attrNameLst>
                                          <p:attrName>style.rotation</p:attrName>
                                        </p:attrNameLst>
                                      </p:cBhvr>
                                      <p:tavLst>
                                        <p:tav tm="0">
                                          <p:val>
                                            <p:fltVal val="90"/>
                                          </p:val>
                                        </p:tav>
                                        <p:tav tm="100000">
                                          <p:val>
                                            <p:fltVal val="0"/>
                                          </p:val>
                                        </p:tav>
                                      </p:tavLst>
                                    </p:anim>
                                    <p:animEffect transition="in" filter="fade">
                                      <p:cBhvr>
                                        <p:cTn id="24" dur="1000"/>
                                        <p:tgtEl>
                                          <p:spTgt spid="20"/>
                                        </p:tgtEl>
                                      </p:cBhvr>
                                    </p:animEffect>
                                  </p:childTnLst>
                                </p:cTn>
                              </p:par>
                              <p:par>
                                <p:cTn id="25" presetID="3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style.rotation</p:attrName>
                                        </p:attrNameLst>
                                      </p:cBhvr>
                                      <p:tavLst>
                                        <p:tav tm="0">
                                          <p:val>
                                            <p:fltVal val="90"/>
                                          </p:val>
                                        </p:tav>
                                        <p:tav tm="100000">
                                          <p:val>
                                            <p:fltVal val="0"/>
                                          </p:val>
                                        </p:tav>
                                      </p:tavLst>
                                    </p:anim>
                                    <p:animEffect transition="in" filter="fade">
                                      <p:cBhvr>
                                        <p:cTn id="30" dur="1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1000" fill="hold"/>
                                        <p:tgtEl>
                                          <p:spTgt spid="21"/>
                                        </p:tgtEl>
                                        <p:attrNameLst>
                                          <p:attrName>ppt_w</p:attrName>
                                        </p:attrNameLst>
                                      </p:cBhvr>
                                      <p:tavLst>
                                        <p:tav tm="0">
                                          <p:val>
                                            <p:fltVal val="0"/>
                                          </p:val>
                                        </p:tav>
                                        <p:tav tm="100000">
                                          <p:val>
                                            <p:strVal val="#ppt_w"/>
                                          </p:val>
                                        </p:tav>
                                      </p:tavLst>
                                    </p:anim>
                                    <p:anim calcmode="lin" valueType="num">
                                      <p:cBhvr>
                                        <p:cTn id="36" dur="1000" fill="hold"/>
                                        <p:tgtEl>
                                          <p:spTgt spid="21"/>
                                        </p:tgtEl>
                                        <p:attrNameLst>
                                          <p:attrName>ppt_h</p:attrName>
                                        </p:attrNameLst>
                                      </p:cBhvr>
                                      <p:tavLst>
                                        <p:tav tm="0">
                                          <p:val>
                                            <p:fltVal val="0"/>
                                          </p:val>
                                        </p:tav>
                                        <p:tav tm="100000">
                                          <p:val>
                                            <p:strVal val="#ppt_h"/>
                                          </p:val>
                                        </p:tav>
                                      </p:tavLst>
                                    </p:anim>
                                    <p:anim calcmode="lin" valueType="num">
                                      <p:cBhvr>
                                        <p:cTn id="37" dur="1000" fill="hold"/>
                                        <p:tgtEl>
                                          <p:spTgt spid="21"/>
                                        </p:tgtEl>
                                        <p:attrNameLst>
                                          <p:attrName>style.rotation</p:attrName>
                                        </p:attrNameLst>
                                      </p:cBhvr>
                                      <p:tavLst>
                                        <p:tav tm="0">
                                          <p:val>
                                            <p:fltVal val="90"/>
                                          </p:val>
                                        </p:tav>
                                        <p:tav tm="100000">
                                          <p:val>
                                            <p:fltVal val="0"/>
                                          </p:val>
                                        </p:tav>
                                      </p:tavLst>
                                    </p:anim>
                                    <p:animEffect transition="in" filter="fade">
                                      <p:cBhvr>
                                        <p:cTn id="38" dur="10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1000" fill="hold"/>
                                        <p:tgtEl>
                                          <p:spTgt spid="22"/>
                                        </p:tgtEl>
                                        <p:attrNameLst>
                                          <p:attrName>ppt_w</p:attrName>
                                        </p:attrNameLst>
                                      </p:cBhvr>
                                      <p:tavLst>
                                        <p:tav tm="0">
                                          <p:val>
                                            <p:fltVal val="0"/>
                                          </p:val>
                                        </p:tav>
                                        <p:tav tm="100000">
                                          <p:val>
                                            <p:strVal val="#ppt_w"/>
                                          </p:val>
                                        </p:tav>
                                      </p:tavLst>
                                    </p:anim>
                                    <p:anim calcmode="lin" valueType="num">
                                      <p:cBhvr>
                                        <p:cTn id="44" dur="1000" fill="hold"/>
                                        <p:tgtEl>
                                          <p:spTgt spid="22"/>
                                        </p:tgtEl>
                                        <p:attrNameLst>
                                          <p:attrName>ppt_h</p:attrName>
                                        </p:attrNameLst>
                                      </p:cBhvr>
                                      <p:tavLst>
                                        <p:tav tm="0">
                                          <p:val>
                                            <p:fltVal val="0"/>
                                          </p:val>
                                        </p:tav>
                                        <p:tav tm="100000">
                                          <p:val>
                                            <p:strVal val="#ppt_h"/>
                                          </p:val>
                                        </p:tav>
                                      </p:tavLst>
                                    </p:anim>
                                    <p:anim calcmode="lin" valueType="num">
                                      <p:cBhvr>
                                        <p:cTn id="45" dur="1000" fill="hold"/>
                                        <p:tgtEl>
                                          <p:spTgt spid="22"/>
                                        </p:tgtEl>
                                        <p:attrNameLst>
                                          <p:attrName>style.rotation</p:attrName>
                                        </p:attrNameLst>
                                      </p:cBhvr>
                                      <p:tavLst>
                                        <p:tav tm="0">
                                          <p:val>
                                            <p:fltVal val="90"/>
                                          </p:val>
                                        </p:tav>
                                        <p:tav tm="100000">
                                          <p:val>
                                            <p:fltVal val="0"/>
                                          </p:val>
                                        </p:tav>
                                      </p:tavLst>
                                    </p:anim>
                                    <p:animEffect transition="in" filter="fade">
                                      <p:cBhvr>
                                        <p:cTn id="4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21" grpId="0" bldLvl="0" animBg="1"/>
      <p:bldP spid="21" grpId="1" animBg="1"/>
      <p:bldP spid="22" grpId="0" bldLvl="0" animBg="1"/>
      <p:bldP spid="22"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31445"/>
            <a:ext cx="7884160" cy="574675"/>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indent="457200" algn="ctr" defTabSz="914400">
              <a:buClrTx/>
              <a:buSzTx/>
              <a:buFontTx/>
            </a:pP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One possible answer</a:t>
            </a:r>
            <a:endPar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 name="图片 4"/>
          <p:cNvPicPr>
            <a:picLocks noChangeAspect="1"/>
          </p:cNvPicPr>
          <p:nvPr/>
        </p:nvPicPr>
        <p:blipFill>
          <a:blip r:embed="rId5"/>
          <a:srcRect l="206" t="1947" r="1714" b="1675"/>
          <a:stretch>
            <a:fillRect/>
          </a:stretch>
        </p:blipFill>
        <p:spPr>
          <a:xfrm>
            <a:off x="174625" y="793750"/>
            <a:ext cx="11845290" cy="5948045"/>
          </a:xfrm>
          <a:prstGeom prst="rect">
            <a:avLst/>
          </a:prstGeom>
        </p:spPr>
      </p:pic>
      <p:sp>
        <p:nvSpPr>
          <p:cNvPr id="16" name="圆角矩形 15"/>
          <p:cNvSpPr/>
          <p:nvPr/>
        </p:nvSpPr>
        <p:spPr>
          <a:xfrm>
            <a:off x="410845" y="751840"/>
            <a:ext cx="11365865" cy="57150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What are the advantages in the passage?</a:t>
            </a:r>
            <a:endPar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endParaRPr>
          </a:p>
        </p:txBody>
      </p:sp>
      <p:sp>
        <p:nvSpPr>
          <p:cNvPr id="10" name="圆角矩形 9"/>
          <p:cNvSpPr/>
          <p:nvPr/>
        </p:nvSpPr>
        <p:spPr>
          <a:xfrm>
            <a:off x="410845" y="1369060"/>
            <a:ext cx="11210290" cy="109220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华文楷体" panose="02010600040101010101" charset="-122"/>
                <a:ea typeface="华文楷体" panose="02010600040101010101" charset="-122"/>
                <a:cs typeface="华文楷体" panose="02010600040101010101" charset="-122"/>
              </a:rPr>
              <a:t>1.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人物行为贴合原文人设：</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Paul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叛逆试探规则，内心不情愿，脸红、</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a:p>
            <a:pPr algn="l"/>
            <a:r>
              <a:rPr lang="zh-CN" altLang="en-US" sz="2800">
                <a:solidFill>
                  <a:schemeClr val="tx1"/>
                </a:solidFill>
                <a:latin typeface="华文楷体" panose="02010600040101010101" charset="-122"/>
                <a:ea typeface="华文楷体" panose="02010600040101010101" charset="-122"/>
                <a:cs typeface="华文楷体" panose="02010600040101010101" charset="-122"/>
              </a:rPr>
              <a:t> </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带着防备开免提；老师保持温和，没有发怒。</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6" name="圆角矩形 5"/>
          <p:cNvSpPr/>
          <p:nvPr/>
        </p:nvSpPr>
        <p:spPr>
          <a:xfrm>
            <a:off x="349250" y="2583815"/>
            <a:ext cx="11272520" cy="163703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800">
                <a:solidFill>
                  <a:schemeClr val="tx1"/>
                </a:solidFill>
                <a:latin typeface="华文楷体" panose="02010600040101010101" charset="-122"/>
                <a:ea typeface="华文楷体" panose="02010600040101010101" charset="-122"/>
                <a:cs typeface="华文楷体" panose="02010600040101010101" charset="-122"/>
              </a:rPr>
              <a:t>2.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情节逻辑闭环：抬头→全班起哄犹豫→拨号开免提→接通父亲电话</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 </a:t>
            </a:r>
            <a:endParaRPr lang="en-US" altLang="zh-CN" sz="2800">
              <a:solidFill>
                <a:schemeClr val="tx1"/>
              </a:solidFill>
              <a:latin typeface="华文楷体" panose="02010600040101010101" charset="-122"/>
              <a:ea typeface="华文楷体" panose="02010600040101010101" charset="-122"/>
              <a:cs typeface="华文楷体" panose="02010600040101010101" charset="-122"/>
            </a:endParaRPr>
          </a:p>
          <a:p>
            <a:pPr algn="just"/>
            <a:r>
              <a:rPr lang="en-US" altLang="zh-CN" sz="28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→尴尬告白→父亲怀疑是恶作剧/惩罚→全班大笑→挂断电话，</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Paul  </a:t>
            </a:r>
            <a:endParaRPr lang="en-US" altLang="zh-CN" sz="2800">
              <a:solidFill>
                <a:schemeClr val="tx1"/>
              </a:solidFill>
              <a:latin typeface="华文楷体" panose="02010600040101010101" charset="-122"/>
              <a:ea typeface="华文楷体" panose="02010600040101010101" charset="-122"/>
              <a:cs typeface="华文楷体" panose="02010600040101010101" charset="-122"/>
            </a:endParaRPr>
          </a:p>
          <a:p>
            <a:pPr algn="just"/>
            <a:r>
              <a:rPr lang="en-US" altLang="zh-CN" sz="28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整节课专心听课，结尾点明老师的教育方法奏效。</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7" name="圆角矩形 6"/>
          <p:cNvSpPr/>
          <p:nvPr/>
        </p:nvSpPr>
        <p:spPr>
          <a:xfrm>
            <a:off x="349250" y="5558155"/>
            <a:ext cx="11210290" cy="109220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华文楷体" panose="02010600040101010101" charset="-122"/>
                <a:ea typeface="华文楷体" panose="02010600040101010101" charset="-122"/>
                <a:cs typeface="华文楷体" panose="02010600040101010101" charset="-122"/>
              </a:rPr>
              <a:t>4.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回扣主题：</a:t>
            </a:r>
            <a:r>
              <a:rPr lang="en-US" altLang="zh-CN" sz="2800">
                <a:solidFill>
                  <a:schemeClr val="tx1"/>
                </a:solidFill>
                <a:latin typeface="Times New Roman" panose="02020603050405020304" charset="0"/>
                <a:ea typeface="华文楷体" panose="02010600040101010101" charset="-122"/>
                <a:cs typeface="Times New Roman" panose="02020603050405020304" charset="0"/>
              </a:rPr>
              <a:t>My approach had paid off</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回扣 “人性化管教产生效果” </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a:p>
            <a:pPr algn="l"/>
            <a:r>
              <a:rPr lang="zh-CN" altLang="en-US" sz="2800">
                <a:solidFill>
                  <a:schemeClr val="tx1"/>
                </a:solidFill>
                <a:latin typeface="华文楷体" panose="02010600040101010101" charset="-122"/>
                <a:ea typeface="华文楷体" panose="02010600040101010101" charset="-122"/>
                <a:cs typeface="华文楷体" panose="02010600040101010101" charset="-122"/>
              </a:rPr>
              <a:t> </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的核心主旨。</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11" name="圆角矩形 10"/>
          <p:cNvSpPr/>
          <p:nvPr/>
        </p:nvSpPr>
        <p:spPr>
          <a:xfrm>
            <a:off x="349250" y="4343400"/>
            <a:ext cx="11210290" cy="109220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华文楷体" panose="02010600040101010101" charset="-122"/>
                <a:ea typeface="华文楷体" panose="02010600040101010101" charset="-122"/>
                <a:cs typeface="华文楷体" panose="02010600040101010101" charset="-122"/>
              </a:rPr>
              <a:t>3.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细节描写丰富：</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gave a start、casual shrug、blushing、defensively、   </a:t>
            </a:r>
            <a:endParaRPr lang="en-US" altLang="zh-CN" sz="2800">
              <a:solidFill>
                <a:schemeClr val="tx1"/>
              </a:solidFill>
              <a:latin typeface="华文楷体" panose="02010600040101010101" charset="-122"/>
              <a:ea typeface="华文楷体" panose="02010600040101010101" charset="-122"/>
              <a:cs typeface="华文楷体" panose="02010600040101010101" charset="-122"/>
            </a:endParaRPr>
          </a:p>
          <a:p>
            <a:pPr algn="l"/>
            <a:r>
              <a:rPr lang="en-US" altLang="zh-CN" sz="2800">
                <a:solidFill>
                  <a:schemeClr val="tx1"/>
                </a:solidFill>
                <a:latin typeface="华文楷体" panose="02010600040101010101" charset="-122"/>
                <a:ea typeface="华文楷体" panose="02010600040101010101" charset="-122"/>
                <a:cs typeface="华文楷体" panose="02010600040101010101" charset="-122"/>
              </a:rPr>
              <a:t>   awkward chuckle，</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情绪神态词充足。</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90"/>
                                          </p:val>
                                        </p:tav>
                                        <p:tav tm="100000">
                                          <p:val>
                                            <p:fltVal val="0"/>
                                          </p:val>
                                        </p:tav>
                                      </p:tavLst>
                                    </p:anim>
                                    <p:animEffect transition="in" filter="fade">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style.rotation</p:attrName>
                                        </p:attrNameLst>
                                      </p:cBhvr>
                                      <p:tavLst>
                                        <p:tav tm="0">
                                          <p:val>
                                            <p:fltVal val="90"/>
                                          </p:val>
                                        </p:tav>
                                        <p:tav tm="100000">
                                          <p:val>
                                            <p:fltVal val="0"/>
                                          </p:val>
                                        </p:tav>
                                      </p:tavLst>
                                    </p:anim>
                                    <p:animEffect transition="in" filter="fade">
                                      <p:cBhvr>
                                        <p:cTn id="4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6" grpId="0" animBg="1"/>
      <p:bldP spid="6" grpId="1" animBg="1"/>
      <p:bldP spid="11" grpId="0" animBg="1"/>
      <p:bldP spid="11" grpId="1" animBg="1"/>
      <p:bldP spid="7" grpId="0" bldLvl="0" animBg="1"/>
      <p:bldP spid="7" grpId="1" animBg="1"/>
      <p:bldP spid="16" grpId="0" animBg="1"/>
      <p:bldP spid="1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31445"/>
            <a:ext cx="7884160" cy="574675"/>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indent="457200" algn="ctr" defTabSz="914400">
              <a:buClrTx/>
              <a:buSzTx/>
              <a:buFontTx/>
            </a:pP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One possible answer</a:t>
            </a:r>
            <a:endPar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 name="图片 4"/>
          <p:cNvPicPr>
            <a:picLocks noChangeAspect="1"/>
          </p:cNvPicPr>
          <p:nvPr/>
        </p:nvPicPr>
        <p:blipFill>
          <a:blip r:embed="rId5"/>
          <a:srcRect l="206" t="1947" r="1714" b="1675"/>
          <a:stretch>
            <a:fillRect/>
          </a:stretch>
        </p:blipFill>
        <p:spPr>
          <a:xfrm>
            <a:off x="174625" y="793750"/>
            <a:ext cx="11845290" cy="5948045"/>
          </a:xfrm>
          <a:prstGeom prst="rect">
            <a:avLst/>
          </a:prstGeom>
        </p:spPr>
      </p:pic>
      <p:sp>
        <p:nvSpPr>
          <p:cNvPr id="14" name="圆角矩形 13"/>
          <p:cNvSpPr/>
          <p:nvPr/>
        </p:nvSpPr>
        <p:spPr>
          <a:xfrm>
            <a:off x="2319020" y="131445"/>
            <a:ext cx="7884160" cy="57467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3200">
                <a:solidFill>
                  <a:schemeClr val="tx1"/>
                </a:solidFill>
                <a:latin typeface="华文楷体" panose="02010600040101010101" charset="-122"/>
                <a:ea typeface="华文楷体" panose="02010600040101010101" charset="-122"/>
                <a:sym typeface="+mn-ea"/>
              </a:rPr>
              <a:t>小组讨论探究题（</a:t>
            </a:r>
            <a:r>
              <a:rPr lang="en-US" altLang="zh-CN" sz="3200">
                <a:solidFill>
                  <a:schemeClr val="tx1"/>
                </a:solidFill>
                <a:latin typeface="华文楷体" panose="02010600040101010101" charset="-122"/>
                <a:ea typeface="华文楷体" panose="02010600040101010101" charset="-122"/>
                <a:sym typeface="+mn-ea"/>
              </a:rPr>
              <a:t>3-5</a:t>
            </a:r>
            <a:r>
              <a:rPr lang="zh-CN" altLang="en-US" sz="3200">
                <a:solidFill>
                  <a:schemeClr val="tx1"/>
                </a:solidFill>
                <a:latin typeface="华文楷体" panose="02010600040101010101" charset="-122"/>
                <a:ea typeface="华文楷体" panose="02010600040101010101" charset="-122"/>
                <a:sym typeface="+mn-ea"/>
              </a:rPr>
              <a:t>分钟小组活动）</a:t>
            </a:r>
            <a:endParaRPr lang="zh-CN" altLang="en-US" sz="3200">
              <a:solidFill>
                <a:schemeClr val="tx1"/>
              </a:solidFill>
              <a:latin typeface="华文楷体" panose="02010600040101010101" charset="-122"/>
              <a:ea typeface="华文楷体" panose="02010600040101010101" charset="-122"/>
              <a:sym typeface="+mn-ea"/>
            </a:endParaRPr>
          </a:p>
        </p:txBody>
      </p:sp>
      <p:cxnSp>
        <p:nvCxnSpPr>
          <p:cNvPr id="19" name="直接连接符 18"/>
          <p:cNvCxnSpPr/>
          <p:nvPr/>
        </p:nvCxnSpPr>
        <p:spPr>
          <a:xfrm>
            <a:off x="9794240" y="2590165"/>
            <a:ext cx="2088515" cy="1016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20" name="直接连接符 19"/>
          <p:cNvCxnSpPr/>
          <p:nvPr/>
        </p:nvCxnSpPr>
        <p:spPr>
          <a:xfrm flipV="1">
            <a:off x="383540" y="3042920"/>
            <a:ext cx="11077575" cy="381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21" name="直接连接符 20"/>
          <p:cNvCxnSpPr/>
          <p:nvPr/>
        </p:nvCxnSpPr>
        <p:spPr>
          <a:xfrm flipV="1">
            <a:off x="7616825" y="5254625"/>
            <a:ext cx="3525520" cy="2476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24" name="圆角矩形 23"/>
          <p:cNvSpPr/>
          <p:nvPr/>
        </p:nvSpPr>
        <p:spPr>
          <a:xfrm>
            <a:off x="368300" y="751840"/>
            <a:ext cx="11651615" cy="500380"/>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华文楷体" panose="02010600040101010101" charset="-122"/>
                <a:ea typeface="华文楷体" panose="02010600040101010101" charset="-122"/>
                <a:cs typeface="华文楷体" panose="02010600040101010101" charset="-122"/>
              </a:rPr>
              <a:t>找出范文不足之处，结合原文的核心冲突与主题分析为什么是问题？</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25" name="圆角矩形 24"/>
          <p:cNvSpPr/>
          <p:nvPr/>
        </p:nvSpPr>
        <p:spPr>
          <a:xfrm>
            <a:off x="383540" y="1360805"/>
            <a:ext cx="11600180" cy="1573530"/>
          </a:xfrm>
          <a:prstGeom prst="roundRect">
            <a:avLst/>
          </a:pr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问题：同学们在起哄催促 </a:t>
            </a:r>
            <a:r>
              <a:rPr lang="zh-CN" altLang="en-US" sz="2800">
                <a:solidFill>
                  <a:schemeClr val="tx1"/>
                </a:solidFill>
                <a:latin typeface="Times New Roman" panose="02020603050405020304" charset="0"/>
                <a:ea typeface="华文楷体" panose="02010600040101010101" charset="-122"/>
                <a:cs typeface="Times New Roman" panose="02020603050405020304" charset="0"/>
                <a:sym typeface="+mn-ea"/>
              </a:rPr>
              <a:t>Paul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打电话，带有看热闹的心态，教育场景开始偏向围观戏谑</a:t>
            </a: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其次看着学生戏谑</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Paul</a:t>
            </a: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老师居然没有，这不符合正能量教育。</a:t>
            </a:r>
            <a:endPar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endParaRPr>
          </a:p>
        </p:txBody>
      </p:sp>
      <p:sp>
        <p:nvSpPr>
          <p:cNvPr id="26" name="圆角矩形 25"/>
          <p:cNvSpPr/>
          <p:nvPr/>
        </p:nvSpPr>
        <p:spPr>
          <a:xfrm>
            <a:off x="365760" y="3429000"/>
            <a:ext cx="11452860" cy="1337945"/>
          </a:xfrm>
          <a:prstGeom prst="roundRect">
            <a:avLst/>
          </a:pr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问题：</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“erupt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强调爆发式哄笑，此时 </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Paul</a:t>
            </a: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正处于窘迫难堪的处境，全班哄笑就变成当众嘲弄犯错的学生。</a:t>
            </a:r>
            <a:endPar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endParaRPr>
          </a:p>
        </p:txBody>
      </p:sp>
      <p:sp>
        <p:nvSpPr>
          <p:cNvPr id="27" name="圆角矩形 26"/>
          <p:cNvSpPr/>
          <p:nvPr/>
        </p:nvSpPr>
        <p:spPr>
          <a:xfrm>
            <a:off x="484505" y="1297940"/>
            <a:ext cx="11499215" cy="322834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a:t>
            </a:r>
            <a:endPar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endParaRPr>
          </a:p>
          <a:p>
            <a:pPr lvl="0" algn="just" defTabSz="914400">
              <a:buClrTx/>
              <a:buSzTx/>
              <a:buFontTx/>
            </a:pP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老师温和人性化管教的惩戒方式，本意是以温情教育促使</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Paul</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自我反思，并非让全班围观戏谑、把犯错的学生当作笑料。而范文中同学起哄哄笑的描写，将这份善意的温情惩戒扭曲为当众取笑 </a:t>
            </a: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Paul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的闹剧，违背文本“</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gentle/humane discipline</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”的核心主旨，属于由细节描写引发的主题隐性偏题。</a:t>
            </a:r>
            <a:endPar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endParaRPr>
          </a:p>
          <a:p>
            <a:pPr lvl="0" algn="just" defTabSz="914400">
              <a:buClrTx/>
              <a:buSzTx/>
              <a:buFontTx/>
            </a:pP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当然，不是说课堂必须鸦雀无声，学生可以好奇、小声议论，但不能起哄、集体嘲笑犯错的人物。</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a:p>
            <a:pPr lvl="0" algn="l" defTabSz="914400">
              <a:buClrTx/>
              <a:buSzTx/>
              <a:buFontTx/>
            </a:pPr>
            <a:endPar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endParaRPr>
          </a:p>
        </p:txBody>
      </p:sp>
      <p:sp>
        <p:nvSpPr>
          <p:cNvPr id="29" name="圆角矩形 28"/>
          <p:cNvSpPr/>
          <p:nvPr/>
        </p:nvSpPr>
        <p:spPr>
          <a:xfrm>
            <a:off x="466090" y="5383530"/>
            <a:ext cx="11188700" cy="110553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Times New Roman" panose="02020603050405020304" charset="0"/>
                <a:cs typeface="Times New Roman" panose="02020603050405020304" charset="0"/>
              </a:rPr>
              <a:t>A low murmur went through the room. Curious eyes turned toward Paul as everyone waited to see what would happen next. </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学生修改的作品</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a:t>
            </a:r>
            <a:endParaRPr lang="en-US" altLang="zh-CN"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30" name="圆角矩形 29"/>
          <p:cNvSpPr/>
          <p:nvPr/>
        </p:nvSpPr>
        <p:spPr>
          <a:xfrm>
            <a:off x="496570" y="4162425"/>
            <a:ext cx="11254740" cy="1149985"/>
          </a:xfrm>
          <a:prstGeom prst="roundRect">
            <a:avLst/>
          </a:prstGeom>
          <a:gradFill>
            <a:gsLst>
              <a:gs pos="43000">
                <a:srgbClr val="FED7DC"/>
              </a:gs>
              <a:gs pos="100000">
                <a:srgbClr val="C4FEFF"/>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Times New Roman" panose="02020603050405020304" charset="0"/>
                <a:cs typeface="Times New Roman" panose="02020603050405020304" charset="0"/>
              </a:rPr>
              <a:t>What changes would you make to rewrite this part?</a:t>
            </a:r>
            <a:endParaRPr lang="en-US" altLang="zh-CN" sz="2800">
              <a:solidFill>
                <a:schemeClr val="tx1"/>
              </a:solidFill>
              <a:latin typeface="Times New Roman" panose="02020603050405020304" charset="0"/>
              <a:cs typeface="Times New Roman" panose="02020603050405020304" charset="0"/>
            </a:endParaRPr>
          </a:p>
          <a:p>
            <a:pPr algn="l"/>
            <a:r>
              <a:rPr lang="en-US" altLang="zh-CN" sz="2800">
                <a:solidFill>
                  <a:schemeClr val="tx1"/>
                </a:solidFill>
                <a:latin typeface="华文楷体" panose="02010600040101010101" charset="-122"/>
                <a:ea typeface="华文楷体" panose="02010600040101010101" charset="-122"/>
                <a:cs typeface="华文楷体" panose="02010600040101010101" charset="-122"/>
              </a:rPr>
              <a:t>(</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你会对这一部分做出怎样的改写？</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31" name="圆角矩形 30"/>
          <p:cNvSpPr/>
          <p:nvPr/>
        </p:nvSpPr>
        <p:spPr>
          <a:xfrm>
            <a:off x="484505" y="1252220"/>
            <a:ext cx="11336655" cy="324231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4000">
                <a:solidFill>
                  <a:schemeClr val="tx1"/>
                </a:solidFill>
                <a:highlight>
                  <a:srgbClr val="FFFF00"/>
                </a:highlight>
                <a:latin typeface="华文楷体" panose="02010600040101010101" charset="-122"/>
                <a:ea typeface="华文楷体" panose="02010600040101010101" charset="-122"/>
                <a:cs typeface="华文楷体" panose="02010600040101010101" charset="-122"/>
              </a:rPr>
              <a:t>温馨提醒：</a:t>
            </a:r>
            <a:endParaRPr lang="zh-CN" altLang="en-US" sz="4000">
              <a:solidFill>
                <a:schemeClr val="tx1"/>
              </a:solidFill>
              <a:highlight>
                <a:srgbClr val="FFFF00"/>
              </a:highlight>
              <a:latin typeface="华文楷体" panose="02010600040101010101" charset="-122"/>
              <a:ea typeface="华文楷体" panose="02010600040101010101" charset="-122"/>
              <a:cs typeface="华文楷体" panose="02010600040101010101" charset="-122"/>
            </a:endParaRPr>
          </a:p>
          <a:p>
            <a:pPr algn="l"/>
            <a:r>
              <a:rPr lang="en-US" altLang="zh-CN" sz="36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3600">
                <a:solidFill>
                  <a:schemeClr val="tx1"/>
                </a:solidFill>
                <a:latin typeface="华文楷体" panose="02010600040101010101" charset="-122"/>
                <a:ea typeface="华文楷体" panose="02010600040101010101" charset="-122"/>
                <a:cs typeface="华文楷体" panose="02010600040101010101" charset="-122"/>
              </a:rPr>
              <a:t>读后续写不光要情节通顺，环境、旁观者的细节描写也要服务原文主题。旁观者的言行不能违背故事的价值导向，否则会出现</a:t>
            </a:r>
            <a:r>
              <a:rPr lang="en-US" altLang="zh-CN" sz="3600">
                <a:solidFill>
                  <a:schemeClr val="tx1"/>
                </a:solidFill>
                <a:latin typeface="华文楷体" panose="02010600040101010101" charset="-122"/>
                <a:ea typeface="华文楷体" panose="02010600040101010101" charset="-122"/>
                <a:cs typeface="华文楷体" panose="02010600040101010101" charset="-122"/>
              </a:rPr>
              <a:t>“</a:t>
            </a:r>
            <a:r>
              <a:rPr lang="zh-CN" altLang="en-US" sz="3600">
                <a:solidFill>
                  <a:schemeClr val="tx1"/>
                </a:solidFill>
                <a:latin typeface="华文楷体" panose="02010600040101010101" charset="-122"/>
                <a:ea typeface="华文楷体" panose="02010600040101010101" charset="-122"/>
                <a:cs typeface="华文楷体" panose="02010600040101010101" charset="-122"/>
              </a:rPr>
              <a:t>细节踩坑，隐性偏题</a:t>
            </a:r>
            <a:r>
              <a:rPr lang="en-US" altLang="zh-CN" sz="3600">
                <a:solidFill>
                  <a:schemeClr val="tx1"/>
                </a:solidFill>
                <a:latin typeface="华文楷体" panose="02010600040101010101" charset="-122"/>
                <a:ea typeface="华文楷体" panose="02010600040101010101" charset="-122"/>
                <a:cs typeface="华文楷体" panose="02010600040101010101" charset="-122"/>
              </a:rPr>
              <a:t>”</a:t>
            </a:r>
            <a:r>
              <a:rPr lang="zh-CN" altLang="en-US" sz="3600">
                <a:solidFill>
                  <a:schemeClr val="tx1"/>
                </a:solidFill>
                <a:latin typeface="华文楷体" panose="02010600040101010101" charset="-122"/>
                <a:ea typeface="华文楷体" panose="02010600040101010101" charset="-122"/>
                <a:cs typeface="华文楷体" panose="02010600040101010101" charset="-122"/>
              </a:rPr>
              <a:t>。</a:t>
            </a:r>
            <a:endParaRPr lang="zh-CN" altLang="en-US" sz="360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1000" fill="hold"/>
                                        <p:tgtEl>
                                          <p:spTgt spid="24"/>
                                        </p:tgtEl>
                                        <p:attrNameLst>
                                          <p:attrName>ppt_w</p:attrName>
                                        </p:attrNameLst>
                                      </p:cBhvr>
                                      <p:tavLst>
                                        <p:tav tm="0">
                                          <p:val>
                                            <p:fltVal val="0"/>
                                          </p:val>
                                        </p:tav>
                                        <p:tav tm="100000">
                                          <p:val>
                                            <p:strVal val="#ppt_w"/>
                                          </p:val>
                                        </p:tav>
                                      </p:tavLst>
                                    </p:anim>
                                    <p:anim calcmode="lin" valueType="num">
                                      <p:cBhvr>
                                        <p:cTn id="16" dur="1000" fill="hold"/>
                                        <p:tgtEl>
                                          <p:spTgt spid="24"/>
                                        </p:tgtEl>
                                        <p:attrNameLst>
                                          <p:attrName>ppt_h</p:attrName>
                                        </p:attrNameLst>
                                      </p:cBhvr>
                                      <p:tavLst>
                                        <p:tav tm="0">
                                          <p:val>
                                            <p:fltVal val="0"/>
                                          </p:val>
                                        </p:tav>
                                        <p:tav tm="100000">
                                          <p:val>
                                            <p:strVal val="#ppt_h"/>
                                          </p:val>
                                        </p:tav>
                                      </p:tavLst>
                                    </p:anim>
                                    <p:anim calcmode="lin" valueType="num">
                                      <p:cBhvr>
                                        <p:cTn id="17" dur="1000" fill="hold"/>
                                        <p:tgtEl>
                                          <p:spTgt spid="24"/>
                                        </p:tgtEl>
                                        <p:attrNameLst>
                                          <p:attrName>style.rotation</p:attrName>
                                        </p:attrNameLst>
                                      </p:cBhvr>
                                      <p:tavLst>
                                        <p:tav tm="0">
                                          <p:val>
                                            <p:fltVal val="90"/>
                                          </p:val>
                                        </p:tav>
                                        <p:tav tm="100000">
                                          <p:val>
                                            <p:fltVal val="0"/>
                                          </p:val>
                                        </p:tav>
                                      </p:tavLst>
                                    </p:anim>
                                    <p:animEffect transition="in" filter="fade">
                                      <p:cBhvr>
                                        <p:cTn id="18" dur="10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 calcmode="lin" valueType="num">
                                      <p:cBhvr>
                                        <p:cTn id="25" dur="1000" fill="hold"/>
                                        <p:tgtEl>
                                          <p:spTgt spid="19"/>
                                        </p:tgtEl>
                                        <p:attrNameLst>
                                          <p:attrName>style.rotation</p:attrName>
                                        </p:attrNameLst>
                                      </p:cBhvr>
                                      <p:tavLst>
                                        <p:tav tm="0">
                                          <p:val>
                                            <p:fltVal val="90"/>
                                          </p:val>
                                        </p:tav>
                                        <p:tav tm="100000">
                                          <p:val>
                                            <p:fltVal val="0"/>
                                          </p:val>
                                        </p:tav>
                                      </p:tavLst>
                                    </p:anim>
                                    <p:animEffect transition="in" filter="fade">
                                      <p:cBhvr>
                                        <p:cTn id="26" dur="1000"/>
                                        <p:tgtEl>
                                          <p:spTgt spid="19"/>
                                        </p:tgtEl>
                                      </p:cBhvr>
                                    </p:animEffect>
                                  </p:childTnLst>
                                </p:cTn>
                              </p:par>
                              <p:par>
                                <p:cTn id="27" presetID="31"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1000" fill="hold"/>
                                        <p:tgtEl>
                                          <p:spTgt spid="20"/>
                                        </p:tgtEl>
                                        <p:attrNameLst>
                                          <p:attrName>ppt_w</p:attrName>
                                        </p:attrNameLst>
                                      </p:cBhvr>
                                      <p:tavLst>
                                        <p:tav tm="0">
                                          <p:val>
                                            <p:fltVal val="0"/>
                                          </p:val>
                                        </p:tav>
                                        <p:tav tm="100000">
                                          <p:val>
                                            <p:strVal val="#ppt_w"/>
                                          </p:val>
                                        </p:tav>
                                      </p:tavLst>
                                    </p:anim>
                                    <p:anim calcmode="lin" valueType="num">
                                      <p:cBhvr>
                                        <p:cTn id="30" dur="1000" fill="hold"/>
                                        <p:tgtEl>
                                          <p:spTgt spid="20"/>
                                        </p:tgtEl>
                                        <p:attrNameLst>
                                          <p:attrName>ppt_h</p:attrName>
                                        </p:attrNameLst>
                                      </p:cBhvr>
                                      <p:tavLst>
                                        <p:tav tm="0">
                                          <p:val>
                                            <p:fltVal val="0"/>
                                          </p:val>
                                        </p:tav>
                                        <p:tav tm="100000">
                                          <p:val>
                                            <p:strVal val="#ppt_h"/>
                                          </p:val>
                                        </p:tav>
                                      </p:tavLst>
                                    </p:anim>
                                    <p:anim calcmode="lin" valueType="num">
                                      <p:cBhvr>
                                        <p:cTn id="31" dur="1000" fill="hold"/>
                                        <p:tgtEl>
                                          <p:spTgt spid="20"/>
                                        </p:tgtEl>
                                        <p:attrNameLst>
                                          <p:attrName>style.rotation</p:attrName>
                                        </p:attrNameLst>
                                      </p:cBhvr>
                                      <p:tavLst>
                                        <p:tav tm="0">
                                          <p:val>
                                            <p:fltVal val="90"/>
                                          </p:val>
                                        </p:tav>
                                        <p:tav tm="100000">
                                          <p:val>
                                            <p:fltVal val="0"/>
                                          </p:val>
                                        </p:tav>
                                      </p:tavLst>
                                    </p:anim>
                                    <p:animEffect transition="in" filter="fade">
                                      <p:cBhvr>
                                        <p:cTn id="32" dur="10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1000" fill="hold"/>
                                        <p:tgtEl>
                                          <p:spTgt spid="25"/>
                                        </p:tgtEl>
                                        <p:attrNameLst>
                                          <p:attrName>ppt_w</p:attrName>
                                        </p:attrNameLst>
                                      </p:cBhvr>
                                      <p:tavLst>
                                        <p:tav tm="0">
                                          <p:val>
                                            <p:fltVal val="0"/>
                                          </p:val>
                                        </p:tav>
                                        <p:tav tm="100000">
                                          <p:val>
                                            <p:strVal val="#ppt_w"/>
                                          </p:val>
                                        </p:tav>
                                      </p:tavLst>
                                    </p:anim>
                                    <p:anim calcmode="lin" valueType="num">
                                      <p:cBhvr>
                                        <p:cTn id="38" dur="1000" fill="hold"/>
                                        <p:tgtEl>
                                          <p:spTgt spid="25"/>
                                        </p:tgtEl>
                                        <p:attrNameLst>
                                          <p:attrName>ppt_h</p:attrName>
                                        </p:attrNameLst>
                                      </p:cBhvr>
                                      <p:tavLst>
                                        <p:tav tm="0">
                                          <p:val>
                                            <p:fltVal val="0"/>
                                          </p:val>
                                        </p:tav>
                                        <p:tav tm="100000">
                                          <p:val>
                                            <p:strVal val="#ppt_h"/>
                                          </p:val>
                                        </p:tav>
                                      </p:tavLst>
                                    </p:anim>
                                    <p:anim calcmode="lin" valueType="num">
                                      <p:cBhvr>
                                        <p:cTn id="39" dur="1000" fill="hold"/>
                                        <p:tgtEl>
                                          <p:spTgt spid="25"/>
                                        </p:tgtEl>
                                        <p:attrNameLst>
                                          <p:attrName>style.rotation</p:attrName>
                                        </p:attrNameLst>
                                      </p:cBhvr>
                                      <p:tavLst>
                                        <p:tav tm="0">
                                          <p:val>
                                            <p:fltVal val="90"/>
                                          </p:val>
                                        </p:tav>
                                        <p:tav tm="100000">
                                          <p:val>
                                            <p:fltVal val="0"/>
                                          </p:val>
                                        </p:tav>
                                      </p:tavLst>
                                    </p:anim>
                                    <p:animEffect transition="in" filter="fade">
                                      <p:cBhvr>
                                        <p:cTn id="40" dur="10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 calcmode="lin" valueType="num">
                                      <p:cBhvr>
                                        <p:cTn id="47" dur="1000" fill="hold"/>
                                        <p:tgtEl>
                                          <p:spTgt spid="21"/>
                                        </p:tgtEl>
                                        <p:attrNameLst>
                                          <p:attrName>style.rotation</p:attrName>
                                        </p:attrNameLst>
                                      </p:cBhvr>
                                      <p:tavLst>
                                        <p:tav tm="0">
                                          <p:val>
                                            <p:fltVal val="90"/>
                                          </p:val>
                                        </p:tav>
                                        <p:tav tm="100000">
                                          <p:val>
                                            <p:fltVal val="0"/>
                                          </p:val>
                                        </p:tav>
                                      </p:tavLst>
                                    </p:anim>
                                    <p:animEffect transition="in" filter="fade">
                                      <p:cBhvr>
                                        <p:cTn id="48" dur="10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1000" fill="hold"/>
                                        <p:tgtEl>
                                          <p:spTgt spid="26"/>
                                        </p:tgtEl>
                                        <p:attrNameLst>
                                          <p:attrName>ppt_w</p:attrName>
                                        </p:attrNameLst>
                                      </p:cBhvr>
                                      <p:tavLst>
                                        <p:tav tm="0">
                                          <p:val>
                                            <p:fltVal val="0"/>
                                          </p:val>
                                        </p:tav>
                                        <p:tav tm="100000">
                                          <p:val>
                                            <p:strVal val="#ppt_w"/>
                                          </p:val>
                                        </p:tav>
                                      </p:tavLst>
                                    </p:anim>
                                    <p:anim calcmode="lin" valueType="num">
                                      <p:cBhvr>
                                        <p:cTn id="54" dur="1000" fill="hold"/>
                                        <p:tgtEl>
                                          <p:spTgt spid="26"/>
                                        </p:tgtEl>
                                        <p:attrNameLst>
                                          <p:attrName>ppt_h</p:attrName>
                                        </p:attrNameLst>
                                      </p:cBhvr>
                                      <p:tavLst>
                                        <p:tav tm="0">
                                          <p:val>
                                            <p:fltVal val="0"/>
                                          </p:val>
                                        </p:tav>
                                        <p:tav tm="100000">
                                          <p:val>
                                            <p:strVal val="#ppt_h"/>
                                          </p:val>
                                        </p:tav>
                                      </p:tavLst>
                                    </p:anim>
                                    <p:anim calcmode="lin" valueType="num">
                                      <p:cBhvr>
                                        <p:cTn id="55" dur="1000" fill="hold"/>
                                        <p:tgtEl>
                                          <p:spTgt spid="26"/>
                                        </p:tgtEl>
                                        <p:attrNameLst>
                                          <p:attrName>style.rotation</p:attrName>
                                        </p:attrNameLst>
                                      </p:cBhvr>
                                      <p:tavLst>
                                        <p:tav tm="0">
                                          <p:val>
                                            <p:fltVal val="90"/>
                                          </p:val>
                                        </p:tav>
                                        <p:tav tm="100000">
                                          <p:val>
                                            <p:fltVal val="0"/>
                                          </p:val>
                                        </p:tav>
                                      </p:tavLst>
                                    </p:anim>
                                    <p:animEffect transition="in" filter="fade">
                                      <p:cBhvr>
                                        <p:cTn id="56" dur="10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1000" fill="hold"/>
                                        <p:tgtEl>
                                          <p:spTgt spid="27"/>
                                        </p:tgtEl>
                                        <p:attrNameLst>
                                          <p:attrName>ppt_w</p:attrName>
                                        </p:attrNameLst>
                                      </p:cBhvr>
                                      <p:tavLst>
                                        <p:tav tm="0">
                                          <p:val>
                                            <p:fltVal val="0"/>
                                          </p:val>
                                        </p:tav>
                                        <p:tav tm="100000">
                                          <p:val>
                                            <p:strVal val="#ppt_w"/>
                                          </p:val>
                                        </p:tav>
                                      </p:tavLst>
                                    </p:anim>
                                    <p:anim calcmode="lin" valueType="num">
                                      <p:cBhvr>
                                        <p:cTn id="62" dur="1000" fill="hold"/>
                                        <p:tgtEl>
                                          <p:spTgt spid="27"/>
                                        </p:tgtEl>
                                        <p:attrNameLst>
                                          <p:attrName>ppt_h</p:attrName>
                                        </p:attrNameLst>
                                      </p:cBhvr>
                                      <p:tavLst>
                                        <p:tav tm="0">
                                          <p:val>
                                            <p:fltVal val="0"/>
                                          </p:val>
                                        </p:tav>
                                        <p:tav tm="100000">
                                          <p:val>
                                            <p:strVal val="#ppt_h"/>
                                          </p:val>
                                        </p:tav>
                                      </p:tavLst>
                                    </p:anim>
                                    <p:anim calcmode="lin" valueType="num">
                                      <p:cBhvr>
                                        <p:cTn id="63" dur="1000" fill="hold"/>
                                        <p:tgtEl>
                                          <p:spTgt spid="27"/>
                                        </p:tgtEl>
                                        <p:attrNameLst>
                                          <p:attrName>style.rotation</p:attrName>
                                        </p:attrNameLst>
                                      </p:cBhvr>
                                      <p:tavLst>
                                        <p:tav tm="0">
                                          <p:val>
                                            <p:fltVal val="90"/>
                                          </p:val>
                                        </p:tav>
                                        <p:tav tm="100000">
                                          <p:val>
                                            <p:fltVal val="0"/>
                                          </p:val>
                                        </p:tav>
                                      </p:tavLst>
                                    </p:anim>
                                    <p:animEffect transition="in" filter="fade">
                                      <p:cBhvr>
                                        <p:cTn id="64" dur="1000"/>
                                        <p:tgtEl>
                                          <p:spTgt spid="27"/>
                                        </p:tgtEl>
                                      </p:cBhvr>
                                    </p:animEffect>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grpId="0" nodeType="click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1000" fill="hold"/>
                                        <p:tgtEl>
                                          <p:spTgt spid="30"/>
                                        </p:tgtEl>
                                        <p:attrNameLst>
                                          <p:attrName>ppt_w</p:attrName>
                                        </p:attrNameLst>
                                      </p:cBhvr>
                                      <p:tavLst>
                                        <p:tav tm="0">
                                          <p:val>
                                            <p:fltVal val="0"/>
                                          </p:val>
                                        </p:tav>
                                        <p:tav tm="100000">
                                          <p:val>
                                            <p:strVal val="#ppt_w"/>
                                          </p:val>
                                        </p:tav>
                                      </p:tavLst>
                                    </p:anim>
                                    <p:anim calcmode="lin" valueType="num">
                                      <p:cBhvr>
                                        <p:cTn id="70" dur="1000" fill="hold"/>
                                        <p:tgtEl>
                                          <p:spTgt spid="30"/>
                                        </p:tgtEl>
                                        <p:attrNameLst>
                                          <p:attrName>ppt_h</p:attrName>
                                        </p:attrNameLst>
                                      </p:cBhvr>
                                      <p:tavLst>
                                        <p:tav tm="0">
                                          <p:val>
                                            <p:fltVal val="0"/>
                                          </p:val>
                                        </p:tav>
                                        <p:tav tm="100000">
                                          <p:val>
                                            <p:strVal val="#ppt_h"/>
                                          </p:val>
                                        </p:tav>
                                      </p:tavLst>
                                    </p:anim>
                                    <p:anim calcmode="lin" valueType="num">
                                      <p:cBhvr>
                                        <p:cTn id="71" dur="1000" fill="hold"/>
                                        <p:tgtEl>
                                          <p:spTgt spid="30"/>
                                        </p:tgtEl>
                                        <p:attrNameLst>
                                          <p:attrName>style.rotation</p:attrName>
                                        </p:attrNameLst>
                                      </p:cBhvr>
                                      <p:tavLst>
                                        <p:tav tm="0">
                                          <p:val>
                                            <p:fltVal val="90"/>
                                          </p:val>
                                        </p:tav>
                                        <p:tav tm="100000">
                                          <p:val>
                                            <p:fltVal val="0"/>
                                          </p:val>
                                        </p:tav>
                                      </p:tavLst>
                                    </p:anim>
                                    <p:animEffect transition="in" filter="fade">
                                      <p:cBhvr>
                                        <p:cTn id="72" dur="10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grpId="0" nodeType="click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1000" fill="hold"/>
                                        <p:tgtEl>
                                          <p:spTgt spid="29"/>
                                        </p:tgtEl>
                                        <p:attrNameLst>
                                          <p:attrName>ppt_w</p:attrName>
                                        </p:attrNameLst>
                                      </p:cBhvr>
                                      <p:tavLst>
                                        <p:tav tm="0">
                                          <p:val>
                                            <p:fltVal val="0"/>
                                          </p:val>
                                        </p:tav>
                                        <p:tav tm="100000">
                                          <p:val>
                                            <p:strVal val="#ppt_w"/>
                                          </p:val>
                                        </p:tav>
                                      </p:tavLst>
                                    </p:anim>
                                    <p:anim calcmode="lin" valueType="num">
                                      <p:cBhvr>
                                        <p:cTn id="78" dur="1000" fill="hold"/>
                                        <p:tgtEl>
                                          <p:spTgt spid="29"/>
                                        </p:tgtEl>
                                        <p:attrNameLst>
                                          <p:attrName>ppt_h</p:attrName>
                                        </p:attrNameLst>
                                      </p:cBhvr>
                                      <p:tavLst>
                                        <p:tav tm="0">
                                          <p:val>
                                            <p:fltVal val="0"/>
                                          </p:val>
                                        </p:tav>
                                        <p:tav tm="100000">
                                          <p:val>
                                            <p:strVal val="#ppt_h"/>
                                          </p:val>
                                        </p:tav>
                                      </p:tavLst>
                                    </p:anim>
                                    <p:anim calcmode="lin" valueType="num">
                                      <p:cBhvr>
                                        <p:cTn id="79" dur="1000" fill="hold"/>
                                        <p:tgtEl>
                                          <p:spTgt spid="29"/>
                                        </p:tgtEl>
                                        <p:attrNameLst>
                                          <p:attrName>style.rotation</p:attrName>
                                        </p:attrNameLst>
                                      </p:cBhvr>
                                      <p:tavLst>
                                        <p:tav tm="0">
                                          <p:val>
                                            <p:fltVal val="90"/>
                                          </p:val>
                                        </p:tav>
                                        <p:tav tm="100000">
                                          <p:val>
                                            <p:fltVal val="0"/>
                                          </p:val>
                                        </p:tav>
                                      </p:tavLst>
                                    </p:anim>
                                    <p:animEffect transition="in" filter="fade">
                                      <p:cBhvr>
                                        <p:cTn id="80" dur="1000"/>
                                        <p:tgtEl>
                                          <p:spTgt spid="29"/>
                                        </p:tgtEl>
                                      </p:cBhvr>
                                    </p:animEffect>
                                  </p:childTnLst>
                                </p:cTn>
                              </p:par>
                            </p:childTnLst>
                          </p:cTn>
                        </p:par>
                      </p:childTnLst>
                    </p:cTn>
                  </p:par>
                  <p:par>
                    <p:cTn id="81" fill="hold">
                      <p:stCondLst>
                        <p:cond delay="indefinite"/>
                      </p:stCondLst>
                      <p:childTnLst>
                        <p:par>
                          <p:cTn id="82" fill="hold">
                            <p:stCondLst>
                              <p:cond delay="0"/>
                            </p:stCondLst>
                            <p:childTnLst>
                              <p:par>
                                <p:cTn id="83" presetID="31" presetClass="entr" presetSubtype="0" fill="hold" grpId="0" nodeType="click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1000" fill="hold"/>
                                        <p:tgtEl>
                                          <p:spTgt spid="31"/>
                                        </p:tgtEl>
                                        <p:attrNameLst>
                                          <p:attrName>ppt_w</p:attrName>
                                        </p:attrNameLst>
                                      </p:cBhvr>
                                      <p:tavLst>
                                        <p:tav tm="0">
                                          <p:val>
                                            <p:fltVal val="0"/>
                                          </p:val>
                                        </p:tav>
                                        <p:tav tm="100000">
                                          <p:val>
                                            <p:strVal val="#ppt_w"/>
                                          </p:val>
                                        </p:tav>
                                      </p:tavLst>
                                    </p:anim>
                                    <p:anim calcmode="lin" valueType="num">
                                      <p:cBhvr>
                                        <p:cTn id="86" dur="1000" fill="hold"/>
                                        <p:tgtEl>
                                          <p:spTgt spid="31"/>
                                        </p:tgtEl>
                                        <p:attrNameLst>
                                          <p:attrName>ppt_h</p:attrName>
                                        </p:attrNameLst>
                                      </p:cBhvr>
                                      <p:tavLst>
                                        <p:tav tm="0">
                                          <p:val>
                                            <p:fltVal val="0"/>
                                          </p:val>
                                        </p:tav>
                                        <p:tav tm="100000">
                                          <p:val>
                                            <p:strVal val="#ppt_h"/>
                                          </p:val>
                                        </p:tav>
                                      </p:tavLst>
                                    </p:anim>
                                    <p:anim calcmode="lin" valueType="num">
                                      <p:cBhvr>
                                        <p:cTn id="87" dur="1000" fill="hold"/>
                                        <p:tgtEl>
                                          <p:spTgt spid="31"/>
                                        </p:tgtEl>
                                        <p:attrNameLst>
                                          <p:attrName>style.rotation</p:attrName>
                                        </p:attrNameLst>
                                      </p:cBhvr>
                                      <p:tavLst>
                                        <p:tav tm="0">
                                          <p:val>
                                            <p:fltVal val="90"/>
                                          </p:val>
                                        </p:tav>
                                        <p:tav tm="100000">
                                          <p:val>
                                            <p:fltVal val="0"/>
                                          </p:val>
                                        </p:tav>
                                      </p:tavLst>
                                    </p:anim>
                                    <p:animEffect transition="in" filter="fade">
                                      <p:cBhvr>
                                        <p:cTn id="88" dur="1000"/>
                                        <p:tgtEl>
                                          <p:spTgt spid="31"/>
                                        </p:tgtEl>
                                      </p:cBhvr>
                                    </p:animEffect>
                                  </p:childTnLst>
                                </p:cTn>
                              </p:par>
                            </p:childTnLst>
                          </p:cTn>
                        </p:par>
                      </p:childTnLst>
                    </p:cTn>
                  </p:par>
                  <p:par>
                    <p:cTn id="89" fill="hold">
                      <p:stCondLst>
                        <p:cond delay="indefinite"/>
                      </p:stCondLst>
                      <p:childTnLst>
                        <p:par>
                          <p:cTn id="90" fill="hold">
                            <p:stCondLst>
                              <p:cond delay="0"/>
                            </p:stCondLst>
                            <p:childTnLst>
                              <p:par>
                                <p:cTn id="91" presetID="8" presetClass="emph" presetSubtype="0" fill="hold" grpId="2" nodeType="clickEffect">
                                  <p:stCondLst>
                                    <p:cond delay="0"/>
                                  </p:stCondLst>
                                  <p:childTnLst>
                                    <p:animRot by="21600000">
                                      <p:cBhvr>
                                        <p:cTn id="92" dur="2000" fill="hold"/>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24" grpId="0" bldLvl="0" animBg="1"/>
      <p:bldP spid="24" grpId="1" animBg="1"/>
      <p:bldP spid="25" grpId="0" bldLvl="0" animBg="1"/>
      <p:bldP spid="25" grpId="1" animBg="1"/>
      <p:bldP spid="26" grpId="0" bldLvl="0" animBg="1"/>
      <p:bldP spid="26" grpId="1" animBg="1"/>
      <p:bldP spid="27" grpId="0" bldLvl="0" animBg="1"/>
      <p:bldP spid="27" grpId="1" animBg="1"/>
      <p:bldP spid="30" grpId="0" bldLvl="0" animBg="1"/>
      <p:bldP spid="30" grpId="1" animBg="1"/>
      <p:bldP spid="29" grpId="0" bldLvl="0" animBg="1"/>
      <p:bldP spid="29" grpId="1" animBg="1"/>
      <p:bldP spid="31" grpId="0" bldLvl="0" animBg="1"/>
      <p:bldP spid="31" grpId="1" animBg="1"/>
      <p:bldP spid="31" grpId="2"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31445"/>
            <a:ext cx="7884160" cy="574675"/>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indent="457200" algn="ctr" defTabSz="914400">
              <a:buClrTx/>
              <a:buSzTx/>
              <a:buFontTx/>
            </a:pP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One possible answer</a:t>
            </a:r>
            <a:endPar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 name="图片 4"/>
          <p:cNvPicPr>
            <a:picLocks noChangeAspect="1"/>
          </p:cNvPicPr>
          <p:nvPr/>
        </p:nvPicPr>
        <p:blipFill>
          <a:blip r:embed="rId5"/>
          <a:srcRect l="206" t="1947" r="1714" b="1675"/>
          <a:stretch>
            <a:fillRect/>
          </a:stretch>
        </p:blipFill>
        <p:spPr>
          <a:xfrm>
            <a:off x="174625" y="793750"/>
            <a:ext cx="11845290" cy="5948045"/>
          </a:xfrm>
          <a:prstGeom prst="rect">
            <a:avLst/>
          </a:prstGeom>
        </p:spPr>
      </p:pic>
      <p:sp>
        <p:nvSpPr>
          <p:cNvPr id="24" name="圆角矩形 23"/>
          <p:cNvSpPr/>
          <p:nvPr/>
        </p:nvSpPr>
        <p:spPr>
          <a:xfrm>
            <a:off x="271780" y="751840"/>
            <a:ext cx="11651615" cy="500380"/>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华文楷体" panose="02010600040101010101" charset="-122"/>
                <a:ea typeface="华文楷体" panose="02010600040101010101" charset="-122"/>
                <a:cs typeface="华文楷体" panose="02010600040101010101" charset="-122"/>
              </a:rPr>
              <a:t>找出范文不足之处，结合原文的核心冲突与主题分析为什么是问题？</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25" name="圆角矩形 24"/>
          <p:cNvSpPr/>
          <p:nvPr/>
        </p:nvSpPr>
        <p:spPr>
          <a:xfrm>
            <a:off x="389255" y="1360170"/>
            <a:ext cx="11409680" cy="1171575"/>
          </a:xfrm>
          <a:prstGeom prst="roundRect">
            <a:avLst/>
          </a:pr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200" b="1">
                <a:solidFill>
                  <a:srgbClr val="FF0000"/>
                </a:solidFill>
                <a:latin typeface="华文楷体" panose="02010600040101010101" charset="-122"/>
                <a:ea typeface="华文楷体" panose="02010600040101010101" charset="-122"/>
                <a:cs typeface="华文楷体" panose="02010600040101010101" charset="-122"/>
                <a:sym typeface="+mn-ea"/>
              </a:rPr>
              <a:t>思辨探究：</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结尾只写</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Paul</a:t>
            </a:r>
            <a:r>
              <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rPr>
              <a:t>听课认真，缺少什么关键要素？对续写得分是否有影响？</a:t>
            </a:r>
            <a:endParaRPr lang="zh-CN" altLang="en-US" sz="2800">
              <a:solidFill>
                <a:schemeClr val="tx1"/>
              </a:solidFill>
              <a:latin typeface="华文楷体" panose="02010600040101010101" charset="-122"/>
              <a:ea typeface="华文楷体" panose="02010600040101010101" charset="-122"/>
              <a:cs typeface="华文楷体" panose="02010600040101010101" charset="-122"/>
              <a:sym typeface="+mn-ea"/>
            </a:endParaRPr>
          </a:p>
        </p:txBody>
      </p:sp>
      <p:cxnSp>
        <p:nvCxnSpPr>
          <p:cNvPr id="7" name="直接连接符 6"/>
          <p:cNvCxnSpPr/>
          <p:nvPr/>
        </p:nvCxnSpPr>
        <p:spPr>
          <a:xfrm>
            <a:off x="8446770" y="5687060"/>
            <a:ext cx="3055620" cy="20320"/>
          </a:xfrm>
          <a:prstGeom prst="line">
            <a:avLst/>
          </a:prstGeom>
          <a:ln w="28575">
            <a:solidFill>
              <a:srgbClr val="FF0000"/>
            </a:solidFill>
            <a:prstDash val="solid"/>
          </a:ln>
        </p:spPr>
        <p:style>
          <a:lnRef idx="2">
            <a:schemeClr val="accent1"/>
          </a:lnRef>
          <a:fillRef idx="0">
            <a:srgbClr val="FFFFFF"/>
          </a:fillRef>
          <a:effectRef idx="0">
            <a:srgbClr val="FFFFFF"/>
          </a:effectRef>
          <a:fontRef idx="minor">
            <a:schemeClr val="tx1"/>
          </a:fontRef>
        </p:style>
      </p:cxnSp>
      <p:cxnSp>
        <p:nvCxnSpPr>
          <p:cNvPr id="10" name="直接连接符 9"/>
          <p:cNvCxnSpPr/>
          <p:nvPr/>
        </p:nvCxnSpPr>
        <p:spPr>
          <a:xfrm>
            <a:off x="383540" y="6194425"/>
            <a:ext cx="3227070" cy="6985"/>
          </a:xfrm>
          <a:prstGeom prst="line">
            <a:avLst/>
          </a:prstGeom>
          <a:ln w="28575">
            <a:solidFill>
              <a:srgbClr val="FF0000"/>
            </a:solidFill>
            <a:prstDash val="solid"/>
          </a:ln>
        </p:spPr>
        <p:style>
          <a:lnRef idx="2">
            <a:schemeClr val="accent1"/>
          </a:lnRef>
          <a:fillRef idx="0">
            <a:srgbClr val="FFFFFF"/>
          </a:fillRef>
          <a:effectRef idx="0">
            <a:srgbClr val="FFFFFF"/>
          </a:effectRef>
          <a:fontRef idx="minor">
            <a:schemeClr val="tx1"/>
          </a:fontRef>
        </p:style>
      </p:cxnSp>
      <p:sp>
        <p:nvSpPr>
          <p:cNvPr id="30" name="圆角矩形 29"/>
          <p:cNvSpPr/>
          <p:nvPr/>
        </p:nvSpPr>
        <p:spPr>
          <a:xfrm>
            <a:off x="458470" y="2672715"/>
            <a:ext cx="11270615" cy="1149985"/>
          </a:xfrm>
          <a:prstGeom prst="roundRect">
            <a:avLst/>
          </a:prstGeom>
          <a:gradFill>
            <a:gsLst>
              <a:gs pos="43000">
                <a:srgbClr val="FED7DC"/>
              </a:gs>
              <a:gs pos="100000">
                <a:srgbClr val="C4FEFF"/>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华文楷体" panose="02010600040101010101" charset="-122"/>
              </a:rPr>
              <a:t>只写 </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Paul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听课认真这个外在行为，缺少主角</a:t>
            </a:r>
            <a:r>
              <a:rPr lang="en-US" altLang="zh-CN" sz="2800">
                <a:solidFill>
                  <a:schemeClr val="tx1"/>
                </a:solidFill>
                <a:latin typeface="Times New Roman" panose="02020603050405020304" charset="0"/>
                <a:ea typeface="华文楷体" panose="02010600040101010101" charset="-122"/>
                <a:cs typeface="Times New Roman" panose="02020603050405020304" charset="0"/>
              </a:rPr>
              <a:t>Paul</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的内心心理转变（羞愧、醒悟、反思），缺少人物思想成长的刻画。</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4" name="圆角矩形 3"/>
          <p:cNvSpPr/>
          <p:nvPr/>
        </p:nvSpPr>
        <p:spPr>
          <a:xfrm>
            <a:off x="458470" y="3964305"/>
            <a:ext cx="11270615" cy="1612900"/>
          </a:xfrm>
          <a:prstGeom prst="roundRect">
            <a:avLst/>
          </a:prstGeom>
          <a:gradFill>
            <a:gsLst>
              <a:gs pos="43000">
                <a:srgbClr val="FED7DC"/>
              </a:gs>
              <a:gs pos="100000">
                <a:srgbClr val="C4FEFF"/>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华文楷体" panose="02010600040101010101" charset="-122"/>
              </a:rPr>
              <a:t>读后续写评分看重人物的情感变化与成长。仅有外在动作，缺少内在心理支撑，人物转变显得生硬、缺乏说服力，无法充分体现故事主题，难以冲击高分，通常只能获得中档档次分数。</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90"/>
                                          </p:val>
                                        </p:tav>
                                        <p:tav tm="100000">
                                          <p:val>
                                            <p:fltVal val="0"/>
                                          </p:val>
                                        </p:tav>
                                      </p:tavLst>
                                    </p:anim>
                                    <p:animEffect transition="in" filter="fade">
                                      <p:cBhvr>
                                        <p:cTn id="18" dur="1000"/>
                                        <p:tgtEl>
                                          <p:spTgt spid="10"/>
                                        </p:tgtEl>
                                      </p:cBhvr>
                                    </p:animEffect>
                                  </p:childTnLst>
                                </p:cTn>
                              </p:par>
                              <p:par>
                                <p:cTn id="19" presetID="3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fltVal val="0"/>
                                          </p:val>
                                        </p:tav>
                                        <p:tav tm="100000">
                                          <p:val>
                                            <p:strVal val="#ppt_w"/>
                                          </p:val>
                                        </p:tav>
                                      </p:tavLst>
                                    </p:anim>
                                    <p:anim calcmode="lin" valueType="num">
                                      <p:cBhvr>
                                        <p:cTn id="30" dur="1000" fill="hold"/>
                                        <p:tgtEl>
                                          <p:spTgt spid="25"/>
                                        </p:tgtEl>
                                        <p:attrNameLst>
                                          <p:attrName>ppt_h</p:attrName>
                                        </p:attrNameLst>
                                      </p:cBhvr>
                                      <p:tavLst>
                                        <p:tav tm="0">
                                          <p:val>
                                            <p:fltVal val="0"/>
                                          </p:val>
                                        </p:tav>
                                        <p:tav tm="100000">
                                          <p:val>
                                            <p:strVal val="#ppt_h"/>
                                          </p:val>
                                        </p:tav>
                                      </p:tavLst>
                                    </p:anim>
                                    <p:anim calcmode="lin" valueType="num">
                                      <p:cBhvr>
                                        <p:cTn id="31" dur="1000" fill="hold"/>
                                        <p:tgtEl>
                                          <p:spTgt spid="25"/>
                                        </p:tgtEl>
                                        <p:attrNameLst>
                                          <p:attrName>style.rotation</p:attrName>
                                        </p:attrNameLst>
                                      </p:cBhvr>
                                      <p:tavLst>
                                        <p:tav tm="0">
                                          <p:val>
                                            <p:fltVal val="90"/>
                                          </p:val>
                                        </p:tav>
                                        <p:tav tm="100000">
                                          <p:val>
                                            <p:fltVal val="0"/>
                                          </p:val>
                                        </p:tav>
                                      </p:tavLst>
                                    </p:anim>
                                    <p:animEffect transition="in" filter="fade">
                                      <p:cBhvr>
                                        <p:cTn id="32" dur="10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fltVal val="0"/>
                                          </p:val>
                                        </p:tav>
                                        <p:tav tm="100000">
                                          <p:val>
                                            <p:strVal val="#ppt_w"/>
                                          </p:val>
                                        </p:tav>
                                      </p:tavLst>
                                    </p:anim>
                                    <p:anim calcmode="lin" valueType="num">
                                      <p:cBhvr>
                                        <p:cTn id="38" dur="1000" fill="hold"/>
                                        <p:tgtEl>
                                          <p:spTgt spid="30"/>
                                        </p:tgtEl>
                                        <p:attrNameLst>
                                          <p:attrName>ppt_h</p:attrName>
                                        </p:attrNameLst>
                                      </p:cBhvr>
                                      <p:tavLst>
                                        <p:tav tm="0">
                                          <p:val>
                                            <p:fltVal val="0"/>
                                          </p:val>
                                        </p:tav>
                                        <p:tav tm="100000">
                                          <p:val>
                                            <p:strVal val="#ppt_h"/>
                                          </p:val>
                                        </p:tav>
                                      </p:tavLst>
                                    </p:anim>
                                    <p:anim calcmode="lin" valueType="num">
                                      <p:cBhvr>
                                        <p:cTn id="39" dur="1000" fill="hold"/>
                                        <p:tgtEl>
                                          <p:spTgt spid="30"/>
                                        </p:tgtEl>
                                        <p:attrNameLst>
                                          <p:attrName>style.rotation</p:attrName>
                                        </p:attrNameLst>
                                      </p:cBhvr>
                                      <p:tavLst>
                                        <p:tav tm="0">
                                          <p:val>
                                            <p:fltVal val="90"/>
                                          </p:val>
                                        </p:tav>
                                        <p:tav tm="100000">
                                          <p:val>
                                            <p:fltVal val="0"/>
                                          </p:val>
                                        </p:tav>
                                      </p:tavLst>
                                    </p:anim>
                                    <p:animEffect transition="in" filter="fade">
                                      <p:cBhvr>
                                        <p:cTn id="40" dur="1000"/>
                                        <p:tgtEl>
                                          <p:spTgt spid="30"/>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1000" fill="hold"/>
                                        <p:tgtEl>
                                          <p:spTgt spid="4"/>
                                        </p:tgtEl>
                                        <p:attrNameLst>
                                          <p:attrName>ppt_w</p:attrName>
                                        </p:attrNameLst>
                                      </p:cBhvr>
                                      <p:tavLst>
                                        <p:tav tm="0">
                                          <p:val>
                                            <p:fltVal val="0"/>
                                          </p:val>
                                        </p:tav>
                                        <p:tav tm="100000">
                                          <p:val>
                                            <p:strVal val="#ppt_w"/>
                                          </p:val>
                                        </p:tav>
                                      </p:tavLst>
                                    </p:anim>
                                    <p:anim calcmode="lin" valueType="num">
                                      <p:cBhvr>
                                        <p:cTn id="46" dur="1000" fill="hold"/>
                                        <p:tgtEl>
                                          <p:spTgt spid="4"/>
                                        </p:tgtEl>
                                        <p:attrNameLst>
                                          <p:attrName>ppt_h</p:attrName>
                                        </p:attrNameLst>
                                      </p:cBhvr>
                                      <p:tavLst>
                                        <p:tav tm="0">
                                          <p:val>
                                            <p:fltVal val="0"/>
                                          </p:val>
                                        </p:tav>
                                        <p:tav tm="100000">
                                          <p:val>
                                            <p:strVal val="#ppt_h"/>
                                          </p:val>
                                        </p:tav>
                                      </p:tavLst>
                                    </p:anim>
                                    <p:anim calcmode="lin" valueType="num">
                                      <p:cBhvr>
                                        <p:cTn id="47" dur="1000" fill="hold"/>
                                        <p:tgtEl>
                                          <p:spTgt spid="4"/>
                                        </p:tgtEl>
                                        <p:attrNameLst>
                                          <p:attrName>style.rotation</p:attrName>
                                        </p:attrNameLst>
                                      </p:cBhvr>
                                      <p:tavLst>
                                        <p:tav tm="0">
                                          <p:val>
                                            <p:fltVal val="90"/>
                                          </p:val>
                                        </p:tav>
                                        <p:tav tm="100000">
                                          <p:val>
                                            <p:fltVal val="0"/>
                                          </p:val>
                                        </p:tav>
                                      </p:tavLst>
                                    </p:anim>
                                    <p:animEffect transition="in" filter="fade">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4" grpId="1" animBg="1"/>
      <p:bldP spid="25" grpId="0" bldLvl="0" animBg="1"/>
      <p:bldP spid="25" grpId="1" animBg="1"/>
      <p:bldP spid="30" grpId="0" bldLvl="0" animBg="1"/>
      <p:bldP spid="30" grpId="1" animBg="1"/>
      <p:bldP spid="4" grpId="0" bldLvl="0" animBg="1"/>
      <p:bldP spid="4"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25" name="圆角矩形 24"/>
          <p:cNvSpPr/>
          <p:nvPr/>
        </p:nvSpPr>
        <p:spPr>
          <a:xfrm>
            <a:off x="391160" y="269875"/>
            <a:ext cx="11409680" cy="1119505"/>
          </a:xfrm>
          <a:prstGeom prst="roundRect">
            <a:avLst/>
          </a:pr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200" b="1">
                <a:solidFill>
                  <a:srgbClr val="FF0000"/>
                </a:solidFill>
                <a:highlight>
                  <a:srgbClr val="FFFF00"/>
                </a:highlight>
                <a:latin typeface="华文楷体" panose="02010600040101010101" charset="-122"/>
                <a:ea typeface="华文楷体" panose="02010600040101010101" charset="-122"/>
                <a:cs typeface="华文楷体" panose="02010600040101010101" charset="-122"/>
                <a:sym typeface="+mn-ea"/>
              </a:rPr>
              <a:t>发散思维</a:t>
            </a:r>
            <a:r>
              <a:rPr lang="zh-CN" altLang="en-US" sz="3200" b="1">
                <a:solidFill>
                  <a:schemeClr val="tx1"/>
                </a:solidFill>
                <a:latin typeface="华文楷体" panose="02010600040101010101" charset="-122"/>
                <a:ea typeface="华文楷体" panose="02010600040101010101" charset="-122"/>
                <a:cs typeface="华文楷体" panose="02010600040101010101" charset="-122"/>
                <a:sym typeface="+mn-ea"/>
              </a:rPr>
              <a:t>：</a:t>
            </a:r>
            <a:r>
              <a:rPr lang="zh-CN" altLang="en-US" sz="3200" b="1">
                <a:solidFill>
                  <a:srgbClr val="FF0000"/>
                </a:solidFill>
                <a:latin typeface="华文楷体" panose="02010600040101010101" charset="-122"/>
                <a:ea typeface="华文楷体" panose="02010600040101010101" charset="-122"/>
                <a:cs typeface="华文楷体" panose="02010600040101010101" charset="-122"/>
                <a:sym typeface="+mn-ea"/>
              </a:rPr>
              <a:t>（</a:t>
            </a:r>
            <a:r>
              <a:rPr lang="en-US" altLang="zh-CN" sz="3200" b="1">
                <a:solidFill>
                  <a:srgbClr val="FF0000"/>
                </a:solidFill>
                <a:latin typeface="华文楷体" panose="02010600040101010101" charset="-122"/>
                <a:ea typeface="华文楷体" panose="02010600040101010101" charset="-122"/>
                <a:cs typeface="华文楷体" panose="02010600040101010101" charset="-122"/>
                <a:sym typeface="+mn-ea"/>
              </a:rPr>
              <a:t>Give the students some time to think</a:t>
            </a:r>
            <a:r>
              <a:rPr lang="zh-CN" altLang="en-US" sz="3200" b="1">
                <a:solidFill>
                  <a:srgbClr val="FF0000"/>
                </a:solidFill>
                <a:latin typeface="华文楷体" panose="02010600040101010101" charset="-122"/>
                <a:ea typeface="华文楷体" panose="02010600040101010101" charset="-122"/>
                <a:cs typeface="华文楷体" panose="02010600040101010101" charset="-122"/>
                <a:sym typeface="+mn-ea"/>
              </a:rPr>
              <a:t>）</a:t>
            </a:r>
            <a:endParaRPr lang="zh-CN" altLang="en-US" sz="3200" b="1">
              <a:solidFill>
                <a:srgbClr val="FF0000"/>
              </a:solidFill>
              <a:latin typeface="华文楷体" panose="02010600040101010101" charset="-122"/>
              <a:ea typeface="华文楷体" panose="02010600040101010101" charset="-122"/>
              <a:cs typeface="华文楷体" panose="02010600040101010101" charset="-122"/>
              <a:sym typeface="+mn-ea"/>
            </a:endParaRPr>
          </a:p>
          <a:p>
            <a:pPr lvl="0" algn="l" defTabSz="914400">
              <a:buClrTx/>
              <a:buSzTx/>
              <a:buFontTx/>
            </a:pPr>
            <a:r>
              <a:rPr lang="en-US" altLang="zh-CN" sz="3200" b="1">
                <a:solidFill>
                  <a:schemeClr val="tx1"/>
                </a:solidFill>
                <a:latin typeface="Times New Roman" panose="02020603050405020304" charset="0"/>
                <a:ea typeface="华文楷体" panose="02010600040101010101" charset="-122"/>
                <a:cs typeface="Times New Roman" panose="02020603050405020304" charset="0"/>
                <a:sym typeface="+mn-ea"/>
              </a:rPr>
              <a:t>Try to add descriptions of Paul’s inner thoughts and feelings. </a:t>
            </a:r>
            <a:endParaRPr lang="en-US" altLang="zh-CN" sz="3200" b="1">
              <a:solidFill>
                <a:schemeClr val="tx1"/>
              </a:solidFill>
              <a:latin typeface="Times New Roman" panose="02020603050405020304" charset="0"/>
              <a:ea typeface="华文楷体" panose="02010600040101010101" charset="-122"/>
              <a:cs typeface="Times New Roman" panose="02020603050405020304" charset="0"/>
              <a:sym typeface="+mn-ea"/>
            </a:endParaRPr>
          </a:p>
        </p:txBody>
      </p:sp>
      <p:sp>
        <p:nvSpPr>
          <p:cNvPr id="5" name="圆角矩形 4"/>
          <p:cNvSpPr/>
          <p:nvPr/>
        </p:nvSpPr>
        <p:spPr>
          <a:xfrm>
            <a:off x="391160" y="1489075"/>
            <a:ext cx="11381740" cy="1406525"/>
          </a:xfrm>
          <a:prstGeom prst="roundRect">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情绪感受：</a:t>
            </a:r>
            <a:r>
              <a:rPr lang="en-US" altLang="zh-CN" sz="2800">
                <a:solidFill>
                  <a:schemeClr val="tx1"/>
                </a:solidFill>
                <a:latin typeface="Times New Roman" panose="02020603050405020304" charset="0"/>
                <a:cs typeface="Times New Roman" panose="02020603050405020304" charset="0"/>
              </a:rPr>
              <a:t>shame /guilt/awkwardness seized sb.</a:t>
            </a:r>
            <a:endParaRPr lang="zh-CN" altLang="en-US" sz="2800">
              <a:solidFill>
                <a:schemeClr val="tx1"/>
              </a:solidFill>
              <a:latin typeface="Times New Roman" panose="02020603050405020304" charset="0"/>
              <a:cs typeface="Times New Roman" panose="02020603050405020304" charset="0"/>
            </a:endParaRPr>
          </a:p>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顿悟醒悟：</a:t>
            </a:r>
            <a:r>
              <a:rPr lang="en-US" altLang="zh-CN" sz="2800">
                <a:solidFill>
                  <a:schemeClr val="tx1"/>
                </a:solidFill>
                <a:latin typeface="Times New Roman" panose="02020603050405020304" charset="0"/>
                <a:cs typeface="Times New Roman" panose="02020603050405020304" charset="0"/>
              </a:rPr>
              <a:t>It suddenly dawned on him that… </a:t>
            </a:r>
            <a:endParaRPr lang="en-US" altLang="zh-CN" sz="2800">
              <a:solidFill>
                <a:schemeClr val="tx1"/>
              </a:solidFill>
              <a:latin typeface="Times New Roman" panose="02020603050405020304" charset="0"/>
              <a:cs typeface="Times New Roman" panose="02020603050405020304" charset="0"/>
            </a:endParaRPr>
          </a:p>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内心决心：</a:t>
            </a:r>
            <a:r>
              <a:rPr lang="en-US" altLang="zh-CN" sz="2800">
                <a:solidFill>
                  <a:schemeClr val="tx1"/>
                </a:solidFill>
                <a:latin typeface="Times New Roman" panose="02020603050405020304" charset="0"/>
                <a:cs typeface="Times New Roman" panose="02020603050405020304" charset="0"/>
              </a:rPr>
              <a:t>He made up his mind to… / He told himself that… </a:t>
            </a:r>
            <a:endParaRPr lang="zh-CN" altLang="en-US" sz="2800">
              <a:latin typeface="Times New Roman" panose="02020603050405020304" charset="0"/>
              <a:cs typeface="Times New Roman" panose="02020603050405020304" charset="0"/>
            </a:endParaRPr>
          </a:p>
        </p:txBody>
      </p:sp>
      <p:sp>
        <p:nvSpPr>
          <p:cNvPr id="7" name="圆角矩形 6"/>
          <p:cNvSpPr/>
          <p:nvPr/>
        </p:nvSpPr>
        <p:spPr>
          <a:xfrm>
            <a:off x="391160" y="2995295"/>
            <a:ext cx="11254740" cy="1111250"/>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增加后：</a:t>
            </a:r>
            <a:r>
              <a:rPr lang="en-US" altLang="zh-CN" sz="2800">
                <a:solidFill>
                  <a:schemeClr val="tx1"/>
                </a:solidFill>
                <a:latin typeface="Times New Roman" panose="02020603050405020304" charset="0"/>
                <a:cs typeface="Times New Roman" panose="02020603050405020304" charset="0"/>
                <a:sym typeface="+mn-ea"/>
              </a:rPr>
              <a:t>Filled with shame, he realized he shouldn’t distract himself with the phone in class. </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0" name="圆角矩形 9"/>
          <p:cNvSpPr/>
          <p:nvPr/>
        </p:nvSpPr>
        <p:spPr>
          <a:xfrm>
            <a:off x="391160" y="4206240"/>
            <a:ext cx="11254740" cy="1111250"/>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增加后：</a:t>
            </a:r>
            <a:r>
              <a:rPr lang="en-US" altLang="zh-CN" sz="2800">
                <a:solidFill>
                  <a:schemeClr val="tx1"/>
                </a:solidFill>
                <a:latin typeface="Times New Roman" panose="02020603050405020304" charset="0"/>
                <a:cs typeface="Times New Roman" panose="02020603050405020304" charset="0"/>
                <a:sym typeface="+mn-ea"/>
              </a:rPr>
              <a:t>A wave of shame washed over Paul. He felt guilty about breaking the class rule and understood the teacher’s good intention.</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1" name="圆角矩形 10"/>
          <p:cNvSpPr/>
          <p:nvPr/>
        </p:nvSpPr>
        <p:spPr>
          <a:xfrm>
            <a:off x="391160" y="5422900"/>
            <a:ext cx="11254740" cy="1269365"/>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增加后：</a:t>
            </a:r>
            <a:r>
              <a:rPr lang="en-US" altLang="zh-CN" sz="2800">
                <a:solidFill>
                  <a:schemeClr val="tx1"/>
                </a:solidFill>
                <a:latin typeface="Times New Roman" panose="02020603050405020304" charset="0"/>
                <a:cs typeface="Times New Roman" panose="02020603050405020304" charset="0"/>
                <a:sym typeface="+mn-ea"/>
              </a:rPr>
              <a:t>Paul’s cheeks burned. Though still a little awkward, he sensed the teacher’s kindness behind the unusual punishment. He told himself he would stop testing classroom boundaries.</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2" name="圆角矩形 11"/>
          <p:cNvSpPr/>
          <p:nvPr/>
        </p:nvSpPr>
        <p:spPr>
          <a:xfrm>
            <a:off x="400050" y="1489710"/>
            <a:ext cx="11372850" cy="5078730"/>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增加后：挂断免提电话之后，</a:t>
            </a:r>
            <a:r>
              <a:rPr lang="en-US" altLang="zh-CN" sz="2800">
                <a:solidFill>
                  <a:schemeClr val="tx1"/>
                </a:solidFill>
                <a:latin typeface="华文楷体" panose="02010600040101010101" charset="-122"/>
                <a:ea typeface="华文楷体" panose="02010600040101010101" charset="-122"/>
                <a:cs typeface="Times New Roman" panose="02020603050405020304" charset="0"/>
                <a:sym typeface="+mn-ea"/>
              </a:rPr>
              <a:t>Paul </a:t>
            </a: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收起手机。</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endParaRPr>
          </a:p>
          <a:p>
            <a:pPr lvl="0" algn="just" defTabSz="914400">
              <a:buClrTx/>
              <a:buSzTx/>
              <a:buFontTx/>
            </a:pP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外在行为</a:t>
            </a:r>
            <a:r>
              <a:rPr lang="en-US" altLang="zh-CN" sz="2800">
                <a:solidFill>
                  <a:schemeClr val="tx1"/>
                </a:solidFill>
                <a:latin typeface="华文楷体" panose="02010600040101010101" charset="-122"/>
                <a:ea typeface="华文楷体" panose="02010600040101010101" charset="-122"/>
                <a:cs typeface="Times New Roman" panose="02020603050405020304" charset="0"/>
                <a:sym typeface="+mn-ea"/>
              </a:rPr>
              <a:t>+</a:t>
            </a: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内心活动：在</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华文楷体" panose="02010600040101010101" charset="-122"/>
                <a:ea typeface="华文楷体" panose="02010600040101010101" charset="-122"/>
                <a:cs typeface="宋体" panose="02010600030101010101" pitchFamily="2" charset="-122"/>
                <a:sym typeface="+mn-ea"/>
              </a:rPr>
              <a:t>专心听课</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的外在行为基础上，补充人物的内心心理刻画，</a:t>
            </a:r>
            <a:r>
              <a:rPr lang="zh-CN" altLang="en-US" sz="2800">
                <a:solidFill>
                  <a:schemeClr val="tx1"/>
                </a:solidFill>
                <a:highlight>
                  <a:srgbClr val="FFFF00"/>
                </a:highlight>
                <a:latin typeface="华文楷体" panose="02010600040101010101" charset="-122"/>
                <a:ea typeface="华文楷体" panose="02010600040101010101" charset="-122"/>
                <a:cs typeface="Times New Roman" panose="02020603050405020304" charset="0"/>
                <a:sym typeface="+mn-ea"/>
              </a:rPr>
              <a:t>让情节更加丰富饱满，人物形象立体鲜活</a:t>
            </a:r>
            <a:r>
              <a:rPr lang="zh-CN" altLang="en-US" sz="2800">
                <a:solidFill>
                  <a:schemeClr val="tx1"/>
                </a:solidFill>
                <a:latin typeface="华文楷体" panose="02010600040101010101" charset="-122"/>
                <a:ea typeface="华文楷体" panose="02010600040101010101" charset="-122"/>
                <a:cs typeface="Times New Roman" panose="02020603050405020304" charset="0"/>
                <a:sym typeface="+mn-ea"/>
              </a:rPr>
              <a:t>。</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      Filled with burning shame, Paul sank into silence. It suddenly dawned on him that he had broken the class agreement and disrespected the whole class with his phone‑using behavior. He realized this special punishment was not meant to embarrass him but to wake him up. From the bottom of his heart, he made up his mind to observe classroom rules from then on.</a:t>
            </a:r>
            <a:endPar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endParaRPr>
          </a:p>
          <a:p>
            <a:pPr lvl="0" algn="just" defTabSz="914400">
              <a:buClrTx/>
              <a:buSzTx/>
              <a:buFontTx/>
            </a:pP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        Paul </a:t>
            </a:r>
            <a:r>
              <a:rPr lang="zh-CN" altLang="en-US" sz="2800">
                <a:solidFill>
                  <a:schemeClr val="tx1"/>
                </a:solidFill>
                <a:latin typeface="Times New Roman" panose="02020603050405020304" charset="0"/>
                <a:ea typeface="华文楷体" panose="02010600040101010101" charset="-122"/>
                <a:cs typeface="Times New Roman" panose="02020603050405020304" charset="0"/>
                <a:sym typeface="+mn-ea"/>
              </a:rPr>
              <a:t>满心羞愧，陷入沉默。他猛然意识到自己破坏了课堂约定，上课玩手机是对全班的不尊重。他明白这份特别的惩罚并不是为了让他难堪，而是点醒自己。他在心底暗下决心，从此遵守课堂纪律。</a:t>
            </a:r>
            <a:endParaRPr lang="zh-CN" altLang="en-US" sz="2800">
              <a:solidFill>
                <a:schemeClr val="tx1"/>
              </a:solidFill>
              <a:latin typeface="Times New Roman" panose="02020603050405020304" charset="0"/>
              <a:ea typeface="华文楷体" panose="02010600040101010101" charset="-122"/>
              <a:cs typeface="Times New Roman" panose="02020603050405020304" charset="0"/>
              <a:sym typeface="+mn-ea"/>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fltVal val="0"/>
                                          </p:val>
                                        </p:tav>
                                        <p:tav tm="100000">
                                          <p:val>
                                            <p:strVal val="#ppt_w"/>
                                          </p:val>
                                        </p:tav>
                                      </p:tavLst>
                                    </p:anim>
                                    <p:anim calcmode="lin" valueType="num">
                                      <p:cBhvr>
                                        <p:cTn id="40" dur="1000" fill="hold"/>
                                        <p:tgtEl>
                                          <p:spTgt spid="11"/>
                                        </p:tgtEl>
                                        <p:attrNameLst>
                                          <p:attrName>ppt_h</p:attrName>
                                        </p:attrNameLst>
                                      </p:cBhvr>
                                      <p:tavLst>
                                        <p:tav tm="0">
                                          <p:val>
                                            <p:fltVal val="0"/>
                                          </p:val>
                                        </p:tav>
                                        <p:tav tm="100000">
                                          <p:val>
                                            <p:strVal val="#ppt_h"/>
                                          </p:val>
                                        </p:tav>
                                      </p:tavLst>
                                    </p:anim>
                                    <p:anim calcmode="lin" valueType="num">
                                      <p:cBhvr>
                                        <p:cTn id="41" dur="1000" fill="hold"/>
                                        <p:tgtEl>
                                          <p:spTgt spid="11"/>
                                        </p:tgtEl>
                                        <p:attrNameLst>
                                          <p:attrName>style.rotation</p:attrName>
                                        </p:attrNameLst>
                                      </p:cBhvr>
                                      <p:tavLst>
                                        <p:tav tm="0">
                                          <p:val>
                                            <p:fltVal val="90"/>
                                          </p:val>
                                        </p:tav>
                                        <p:tav tm="100000">
                                          <p:val>
                                            <p:fltVal val="0"/>
                                          </p:val>
                                        </p:tav>
                                      </p:tavLst>
                                    </p:anim>
                                    <p:animEffect transition="in" filter="fade">
                                      <p:cBhvr>
                                        <p:cTn id="42" dur="1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style.rotation</p:attrName>
                                        </p:attrNameLst>
                                      </p:cBhvr>
                                      <p:tavLst>
                                        <p:tav tm="0">
                                          <p:val>
                                            <p:fltVal val="90"/>
                                          </p:val>
                                        </p:tav>
                                        <p:tav tm="100000">
                                          <p:val>
                                            <p:fltVal val="0"/>
                                          </p:val>
                                        </p:tav>
                                      </p:tavLst>
                                    </p:anim>
                                    <p:animEffect transition="in" filter="fade">
                                      <p:cBhvr>
                                        <p:cTn id="5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animBg="1"/>
      <p:bldP spid="5" grpId="0" animBg="1"/>
      <p:bldP spid="5" grpId="1" animBg="1"/>
      <p:bldP spid="7" grpId="0" animBg="1"/>
      <p:bldP spid="7" grpId="1" animBg="1"/>
      <p:bldP spid="10" grpId="0" animBg="1"/>
      <p:bldP spid="10" grpId="1" animBg="1"/>
      <p:bldP spid="11" grpId="0" animBg="1"/>
      <p:bldP spid="11" grpId="1" animBg="1"/>
      <p:bldP spid="12" grpId="0" bldLvl="0" animBg="1"/>
      <p:bldP spid="1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pic>
        <p:nvPicPr>
          <p:cNvPr id="5" name="图片 4"/>
          <p:cNvPicPr>
            <a:picLocks noChangeAspect="1"/>
          </p:cNvPicPr>
          <p:nvPr/>
        </p:nvPicPr>
        <p:blipFill>
          <a:blip r:embed="rId5"/>
          <a:srcRect l="206" t="1947" r="1714" b="1675"/>
          <a:stretch>
            <a:fillRect/>
          </a:stretch>
        </p:blipFill>
        <p:spPr>
          <a:xfrm>
            <a:off x="174625" y="793750"/>
            <a:ext cx="11845290" cy="5948045"/>
          </a:xfrm>
          <a:prstGeom prst="rect">
            <a:avLst/>
          </a:prstGeom>
        </p:spPr>
      </p:pic>
      <p:sp>
        <p:nvSpPr>
          <p:cNvPr id="6" name="圆角矩形 5"/>
          <p:cNvSpPr/>
          <p:nvPr/>
        </p:nvSpPr>
        <p:spPr>
          <a:xfrm>
            <a:off x="2319020" y="131445"/>
            <a:ext cx="7884160" cy="574675"/>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indent="457200" algn="ctr" defTabSz="914400">
              <a:buClrTx/>
              <a:buSzTx/>
              <a:buFontTx/>
            </a:pPr>
            <a:r>
              <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rPr>
              <a:t>One possible answer</a:t>
            </a:r>
            <a:endParaRPr lang="en-US" altLang="zh-CN" sz="2800" b="1">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1" name="圆角矩形 10"/>
          <p:cNvSpPr/>
          <p:nvPr/>
        </p:nvSpPr>
        <p:spPr>
          <a:xfrm>
            <a:off x="271780" y="751840"/>
            <a:ext cx="11651615" cy="500380"/>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华文楷体" panose="02010600040101010101" charset="-122"/>
                <a:ea typeface="华文楷体" panose="02010600040101010101" charset="-122"/>
                <a:cs typeface="华文楷体" panose="02010600040101010101" charset="-122"/>
              </a:rPr>
              <a:t>找出范文不足之处，结合原文的核心冲突与主题分析为什么是问题？</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cxnSp>
        <p:nvCxnSpPr>
          <p:cNvPr id="12" name="直接连接符 11"/>
          <p:cNvCxnSpPr/>
          <p:nvPr/>
        </p:nvCxnSpPr>
        <p:spPr>
          <a:xfrm>
            <a:off x="6532880" y="6201410"/>
            <a:ext cx="5144135" cy="1016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cxnSp>
        <p:nvCxnSpPr>
          <p:cNvPr id="15" name="直接连接符 14"/>
          <p:cNvCxnSpPr/>
          <p:nvPr/>
        </p:nvCxnSpPr>
        <p:spPr>
          <a:xfrm flipV="1">
            <a:off x="363220" y="6602730"/>
            <a:ext cx="2980055" cy="24130"/>
          </a:xfrm>
          <a:prstGeom prst="line">
            <a:avLst/>
          </a:prstGeom>
          <a:ln w="38100">
            <a:solidFill>
              <a:srgbClr val="FF0000"/>
            </a:solidFill>
          </a:ln>
        </p:spPr>
        <p:style>
          <a:lnRef idx="2">
            <a:schemeClr val="accent1"/>
          </a:lnRef>
          <a:fillRef idx="0">
            <a:srgbClr val="FFFFFF"/>
          </a:fillRef>
          <a:effectRef idx="0">
            <a:srgbClr val="FFFFFF"/>
          </a:effectRef>
          <a:fontRef idx="minor">
            <a:schemeClr val="tx1"/>
          </a:fontRef>
        </p:style>
      </p:cxnSp>
      <p:sp>
        <p:nvSpPr>
          <p:cNvPr id="16" name="圆角矩形 15"/>
          <p:cNvSpPr/>
          <p:nvPr/>
        </p:nvSpPr>
        <p:spPr>
          <a:xfrm>
            <a:off x="304165" y="1297940"/>
            <a:ext cx="11563350" cy="2259965"/>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zh-CN" altLang="en-US" sz="2800">
                <a:solidFill>
                  <a:schemeClr val="tx1"/>
                </a:solidFill>
                <a:latin typeface="Times New Roman" panose="02020603050405020304" charset="0"/>
                <a:ea typeface="华文楷体" panose="02010600040101010101" charset="-122"/>
                <a:cs typeface="Times New Roman" panose="02020603050405020304" charset="0"/>
                <a:sym typeface="+mn-ea"/>
              </a:rPr>
              <a:t>该升华的可取之处是紧扣主题</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“My approach had paid off”</a:t>
            </a:r>
            <a:r>
              <a:rPr lang="zh-CN" altLang="en-US" sz="2800">
                <a:solidFill>
                  <a:schemeClr val="tx1"/>
                </a:solidFill>
                <a:latin typeface="Times New Roman" panose="02020603050405020304" charset="0"/>
                <a:ea typeface="华文楷体" panose="02010600040101010101" charset="-122"/>
                <a:cs typeface="Times New Roman" panose="02020603050405020304" charset="0"/>
                <a:sym typeface="+mn-ea"/>
              </a:rPr>
              <a:t>，呼应原文核心：人性化温情管教优于严苛/放任式管理。但升华落点浅，只停留在</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a:t>
            </a:r>
            <a:r>
              <a:rPr lang="zh-CN" altLang="en-US" sz="2800">
                <a:solidFill>
                  <a:schemeClr val="tx1"/>
                </a:solidFill>
                <a:latin typeface="Times New Roman" panose="02020603050405020304" charset="0"/>
                <a:ea typeface="华文楷体" panose="02010600040101010101" charset="-122"/>
                <a:cs typeface="Times New Roman" panose="02020603050405020304" charset="0"/>
                <a:sym typeface="+mn-ea"/>
              </a:rPr>
              <a:t>课堂纪律变好</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a:t>
            </a:r>
            <a:r>
              <a:rPr lang="zh-CN" altLang="en-US" sz="2800">
                <a:solidFill>
                  <a:schemeClr val="tx1"/>
                </a:solidFill>
                <a:latin typeface="Times New Roman" panose="02020603050405020304" charset="0"/>
                <a:ea typeface="华文楷体" panose="02010600040101010101" charset="-122"/>
                <a:cs typeface="Times New Roman" panose="02020603050405020304" charset="0"/>
                <a:sym typeface="+mn-ea"/>
              </a:rPr>
              <a:t>，没有进一步挖掘温情教育、换位思考、理解与尊重的深层价值；</a:t>
            </a: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“and I had a feeling that Mr. Davis would love it, too”</a:t>
            </a:r>
            <a:r>
              <a:rPr lang="zh-CN" altLang="en-US" sz="2800">
                <a:solidFill>
                  <a:schemeClr val="tx1"/>
                </a:solidFill>
                <a:latin typeface="Times New Roman" panose="02020603050405020304" charset="0"/>
                <a:ea typeface="华文楷体" panose="02010600040101010101" charset="-122"/>
                <a:cs typeface="Times New Roman" panose="02020603050405020304" charset="0"/>
                <a:sym typeface="+mn-ea"/>
              </a:rPr>
              <a:t>属于多余的次要收尾，没有拔高故事主旨，达不到高分档。</a:t>
            </a:r>
            <a:endParaRPr lang="zh-CN" altLang="en-US" sz="2800">
              <a:solidFill>
                <a:schemeClr val="tx1"/>
              </a:solidFill>
              <a:latin typeface="Times New Roman" panose="02020603050405020304" charset="0"/>
              <a:ea typeface="华文楷体" panose="02010600040101010101" charset="-122"/>
              <a:cs typeface="Times New Roman" panose="02020603050405020304" charset="0"/>
              <a:sym typeface="+mn-ea"/>
            </a:endParaRPr>
          </a:p>
        </p:txBody>
      </p:sp>
      <p:sp>
        <p:nvSpPr>
          <p:cNvPr id="18" name="圆角矩形 17"/>
          <p:cNvSpPr/>
          <p:nvPr/>
        </p:nvSpPr>
        <p:spPr>
          <a:xfrm>
            <a:off x="363220" y="3603625"/>
            <a:ext cx="11409680" cy="1449070"/>
          </a:xfrm>
          <a:prstGeom prst="roundRect">
            <a:avLst/>
          </a:pr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200" b="1">
                <a:solidFill>
                  <a:srgbClr val="FF0000"/>
                </a:solidFill>
                <a:latin typeface="华文楷体" panose="02010600040101010101" charset="-122"/>
                <a:ea typeface="华文楷体" panose="02010600040101010101" charset="-122"/>
                <a:cs typeface="华文楷体" panose="02010600040101010101" charset="-122"/>
                <a:sym typeface="+mn-ea"/>
              </a:rPr>
              <a:t>小组合作：</a:t>
            </a:r>
            <a:r>
              <a:rPr lang="en-US" altLang="zh-CN" sz="3200" b="1">
                <a:solidFill>
                  <a:srgbClr val="FF0000"/>
                </a:solidFill>
                <a:latin typeface="华文楷体" panose="02010600040101010101" charset="-122"/>
                <a:ea typeface="华文楷体" panose="02010600040101010101" charset="-122"/>
                <a:cs typeface="华文楷体" panose="02010600040101010101" charset="-122"/>
                <a:sym typeface="+mn-ea"/>
              </a:rPr>
              <a:t>(Give the students some time to think)</a:t>
            </a:r>
            <a:endParaRPr lang="zh-CN" altLang="en-US" sz="3200" b="1">
              <a:solidFill>
                <a:srgbClr val="FF0000"/>
              </a:solidFill>
              <a:latin typeface="华文楷体" panose="02010600040101010101" charset="-122"/>
              <a:ea typeface="华文楷体" panose="02010600040101010101" charset="-122"/>
              <a:cs typeface="华文楷体" panose="02010600040101010101" charset="-122"/>
              <a:sym typeface="+mn-ea"/>
            </a:endParaRPr>
          </a:p>
          <a:p>
            <a:pPr lvl="0" algn="l" defTabSz="914400">
              <a:buClrTx/>
              <a:buSzTx/>
              <a:buFontTx/>
            </a:pPr>
            <a:r>
              <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rPr>
              <a:t>Please work in groups and come up with better writing ideas for the ending.</a:t>
            </a:r>
            <a:endParaRPr lang="en-US" altLang="zh-CN" sz="2800">
              <a:solidFill>
                <a:schemeClr val="tx1"/>
              </a:solidFill>
              <a:latin typeface="Times New Roman" panose="02020603050405020304" charset="0"/>
              <a:ea typeface="华文楷体" panose="02010600040101010101" charset="-122"/>
              <a:cs typeface="Times New Roman" panose="02020603050405020304" charset="0"/>
              <a:sym typeface="+mn-ea"/>
            </a:endParaRPr>
          </a:p>
        </p:txBody>
      </p:sp>
      <p:sp>
        <p:nvSpPr>
          <p:cNvPr id="19" name="圆角矩形 18"/>
          <p:cNvSpPr/>
          <p:nvPr/>
        </p:nvSpPr>
        <p:spPr>
          <a:xfrm>
            <a:off x="388620" y="2827020"/>
            <a:ext cx="11386820" cy="377571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800">
                <a:solidFill>
                  <a:schemeClr val="tx1"/>
                </a:solidFill>
                <a:latin typeface="Times New Roman" panose="02020603050405020304" charset="0"/>
                <a:ea typeface="华文楷体" panose="02010600040101010101" charset="-122"/>
                <a:cs typeface="Times New Roman" panose="02020603050405020304" charset="0"/>
              </a:rPr>
              <a:t>        Burning with shame, he sank back into his seat, fully aware of his fault. It dawned on him that what he got was not humiliation, but “a gentle reminder”. For the rest of the period, he devoted himself whole‑heartedly to the class. True discipline, I realized, lies not in harsh orders but in understanding and respect.</a:t>
            </a:r>
            <a:endParaRPr lang="en-US" altLang="zh-CN" sz="2800">
              <a:solidFill>
                <a:schemeClr val="tx1"/>
              </a:solidFill>
              <a:latin typeface="Times New Roman" panose="02020603050405020304" charset="0"/>
              <a:ea typeface="华文楷体" panose="02010600040101010101" charset="-122"/>
              <a:cs typeface="Times New Roman" panose="02020603050405020304" charset="0"/>
            </a:endParaRPr>
          </a:p>
          <a:p>
            <a:pPr algn="l"/>
            <a:r>
              <a:rPr lang="en-US" altLang="zh-CN" sz="2800">
                <a:solidFill>
                  <a:schemeClr val="tx1"/>
                </a:solidFill>
                <a:latin typeface="Times New Roman" panose="02020603050405020304" charset="0"/>
                <a:ea typeface="华文楷体" panose="02010600040101010101" charset="-122"/>
                <a:cs typeface="Times New Roman" panose="02020603050405020304" charset="0"/>
              </a:rPr>
              <a:t>        </a:t>
            </a:r>
            <a:r>
              <a:rPr lang="zh-CN" altLang="en-US" sz="2800">
                <a:solidFill>
                  <a:schemeClr val="tx1"/>
                </a:solidFill>
                <a:latin typeface="Times New Roman" panose="02020603050405020304" charset="0"/>
                <a:ea typeface="华文楷体" panose="02010600040101010101" charset="-122"/>
                <a:cs typeface="Times New Roman" panose="02020603050405020304" charset="0"/>
              </a:rPr>
              <a:t>羞愧万分的他坐回座位，清楚意识到自己的过错。他明白这并非羞辱，而是一次温柔的提醒。整节课余下的时间，他全身心投入课堂。我意识到真正的管教不在于严苛命令，而在于理解与尊重。</a:t>
            </a:r>
            <a:endParaRPr lang="zh-CN" altLang="en-US" sz="2800">
              <a:solidFill>
                <a:schemeClr val="tx1"/>
              </a:solidFill>
              <a:latin typeface="Times New Roman" panose="02020603050405020304" charset="0"/>
              <a:ea typeface="华文楷体" panose="02010600040101010101" charset="-122"/>
              <a:cs typeface="Times New Roman" panose="02020603050405020304" charset="0"/>
            </a:endParaRPr>
          </a:p>
        </p:txBody>
      </p:sp>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style.rotation</p:attrName>
                                        </p:attrNameLst>
                                      </p:cBhvr>
                                      <p:tavLst>
                                        <p:tav tm="0">
                                          <p:val>
                                            <p:fltVal val="90"/>
                                          </p:val>
                                        </p:tav>
                                        <p:tav tm="100000">
                                          <p:val>
                                            <p:fltVal val="0"/>
                                          </p:val>
                                        </p:tav>
                                      </p:tavLst>
                                    </p:anim>
                                    <p:animEffect transition="in" filter="fade">
                                      <p:cBhvr>
                                        <p:cTn id="18" dur="1000"/>
                                        <p:tgtEl>
                                          <p:spTgt spid="12"/>
                                        </p:tgtEl>
                                      </p:cBhvr>
                                    </p:animEffect>
                                  </p:childTnLst>
                                </p:cTn>
                              </p:par>
                              <p:par>
                                <p:cTn id="19" presetID="3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style.rotation</p:attrName>
                                        </p:attrNameLst>
                                      </p:cBhvr>
                                      <p:tavLst>
                                        <p:tav tm="0">
                                          <p:val>
                                            <p:fltVal val="90"/>
                                          </p:val>
                                        </p:tav>
                                        <p:tav tm="100000">
                                          <p:val>
                                            <p:fltVal val="0"/>
                                          </p:val>
                                        </p:tav>
                                      </p:tavLst>
                                    </p:anim>
                                    <p:animEffect transition="in" filter="fade">
                                      <p:cBhvr>
                                        <p:cTn id="32" dur="1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000" fill="hold"/>
                                        <p:tgtEl>
                                          <p:spTgt spid="19"/>
                                        </p:tgtEl>
                                        <p:attrNameLst>
                                          <p:attrName>ppt_w</p:attrName>
                                        </p:attrNameLst>
                                      </p:cBhvr>
                                      <p:tavLst>
                                        <p:tav tm="0">
                                          <p:val>
                                            <p:fltVal val="0"/>
                                          </p:val>
                                        </p:tav>
                                        <p:tav tm="100000">
                                          <p:val>
                                            <p:strVal val="#ppt_w"/>
                                          </p:val>
                                        </p:tav>
                                      </p:tavLst>
                                    </p:anim>
                                    <p:anim calcmode="lin" valueType="num">
                                      <p:cBhvr>
                                        <p:cTn id="46" dur="1000" fill="hold"/>
                                        <p:tgtEl>
                                          <p:spTgt spid="19"/>
                                        </p:tgtEl>
                                        <p:attrNameLst>
                                          <p:attrName>ppt_h</p:attrName>
                                        </p:attrNameLst>
                                      </p:cBhvr>
                                      <p:tavLst>
                                        <p:tav tm="0">
                                          <p:val>
                                            <p:fltVal val="0"/>
                                          </p:val>
                                        </p:tav>
                                        <p:tav tm="100000">
                                          <p:val>
                                            <p:strVal val="#ppt_h"/>
                                          </p:val>
                                        </p:tav>
                                      </p:tavLst>
                                    </p:anim>
                                    <p:anim calcmode="lin" valueType="num">
                                      <p:cBhvr>
                                        <p:cTn id="47" dur="1000" fill="hold"/>
                                        <p:tgtEl>
                                          <p:spTgt spid="19"/>
                                        </p:tgtEl>
                                        <p:attrNameLst>
                                          <p:attrName>style.rotation</p:attrName>
                                        </p:attrNameLst>
                                      </p:cBhvr>
                                      <p:tavLst>
                                        <p:tav tm="0">
                                          <p:val>
                                            <p:fltVal val="90"/>
                                          </p:val>
                                        </p:tav>
                                        <p:tav tm="100000">
                                          <p:val>
                                            <p:fltVal val="0"/>
                                          </p:val>
                                        </p:tav>
                                      </p:tavLst>
                                    </p:anim>
                                    <p:animEffect transition="in" filter="fade">
                                      <p:cBhvr>
                                        <p:cTn id="4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6" grpId="0" bldLvl="0" animBg="1"/>
      <p:bldP spid="16" grpId="1" animBg="1"/>
      <p:bldP spid="18" grpId="0" bldLvl="0" animBg="1"/>
      <p:bldP spid="18" grpId="1" animBg="1"/>
      <p:bldP spid="19" grpId="0" bldLvl="0" animBg="1"/>
      <p:bldP spid="19"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29" name="圆角矩形 28"/>
          <p:cNvSpPr/>
          <p:nvPr/>
        </p:nvSpPr>
        <p:spPr>
          <a:xfrm>
            <a:off x="169545" y="172085"/>
            <a:ext cx="11845290" cy="261429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800">
                <a:solidFill>
                  <a:schemeClr val="tx1"/>
                </a:solidFill>
                <a:latin typeface="Times New Roman" panose="02020603050405020304" charset="0"/>
                <a:ea typeface="华文楷体" panose="02010600040101010101" charset="-122"/>
                <a:cs typeface="Times New Roman" panose="02020603050405020304" charset="0"/>
              </a:rPr>
              <a:t>        A wave of guilt swept over him. He came to appreciate the teacher’s good intention rather than feeling wronged. Throughout the rest of class, he listened attentively. It was kindness, not severity, that brought about real change.</a:t>
            </a:r>
            <a:endParaRPr lang="en-US" altLang="zh-CN" sz="2800">
              <a:solidFill>
                <a:schemeClr val="tx1"/>
              </a:solidFill>
              <a:latin typeface="Times New Roman" panose="02020603050405020304" charset="0"/>
              <a:ea typeface="华文楷体" panose="02010600040101010101" charset="-122"/>
              <a:cs typeface="Times New Roman" panose="02020603050405020304" charset="0"/>
            </a:endParaRPr>
          </a:p>
          <a:p>
            <a:pPr algn="just"/>
            <a:r>
              <a:rPr lang="en-US" altLang="zh-CN" sz="2800">
                <a:solidFill>
                  <a:schemeClr val="tx1"/>
                </a:solidFill>
                <a:latin typeface="Times New Roman" panose="02020603050405020304" charset="0"/>
                <a:ea typeface="华文楷体" panose="02010600040101010101" charset="-122"/>
                <a:cs typeface="Times New Roman" panose="02020603050405020304" charset="0"/>
              </a:rPr>
              <a:t>      Paul</a:t>
            </a:r>
            <a:r>
              <a:rPr lang="zh-CN" altLang="en-US" sz="2800">
                <a:solidFill>
                  <a:schemeClr val="tx1"/>
                </a:solidFill>
                <a:latin typeface="Times New Roman" panose="02020603050405020304" charset="0"/>
                <a:ea typeface="华文楷体" panose="02010600040101010101" charset="-122"/>
                <a:cs typeface="Times New Roman" panose="02020603050405020304" charset="0"/>
              </a:rPr>
              <a:t>尴尬地笑了笑，快速挂断电话。一阵愧疚涌上心头。他体会到老师的良苦用心，而非感到受辱。整节课他认真听讲。带来真正改变的，是善意，而不是严厉。</a:t>
            </a:r>
            <a:endParaRPr lang="zh-CN" altLang="en-US" sz="2800">
              <a:solidFill>
                <a:schemeClr val="tx1"/>
              </a:solidFill>
              <a:latin typeface="Times New Roman" panose="02020603050405020304" charset="0"/>
              <a:ea typeface="华文楷体" panose="02010600040101010101" charset="-122"/>
              <a:cs typeface="Times New Roman" panose="02020603050405020304" charset="0"/>
            </a:endParaRPr>
          </a:p>
        </p:txBody>
      </p:sp>
      <p:sp>
        <p:nvSpPr>
          <p:cNvPr id="4" name="圆角矩形 3"/>
          <p:cNvSpPr/>
          <p:nvPr/>
        </p:nvSpPr>
        <p:spPr>
          <a:xfrm>
            <a:off x="169545" y="2872740"/>
            <a:ext cx="11845925" cy="387286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en-US" altLang="zh-CN" sz="2800">
                <a:solidFill>
                  <a:schemeClr val="tx1"/>
                </a:solidFill>
                <a:latin typeface="Times New Roman" panose="02020603050405020304" charset="0"/>
                <a:ea typeface="华文楷体" panose="02010600040101010101" charset="-122"/>
                <a:cs typeface="Times New Roman" panose="02020603050405020304" charset="0"/>
              </a:rPr>
              <a:t>      Shame washed over Paul as he absorbed the lesson behind this unusual punishment. For the rest of the period, every time I glanced at him I could </a:t>
            </a:r>
            <a:endParaRPr lang="en-US" altLang="zh-CN" sz="2800">
              <a:solidFill>
                <a:schemeClr val="tx1"/>
              </a:solidFill>
              <a:latin typeface="Times New Roman" panose="02020603050405020304" charset="0"/>
              <a:ea typeface="华文楷体" panose="02010600040101010101" charset="-122"/>
              <a:cs typeface="Times New Roman" panose="02020603050405020304" charset="0"/>
            </a:endParaRPr>
          </a:p>
          <a:p>
            <a:pPr algn="just"/>
            <a:r>
              <a:rPr lang="en-US" altLang="zh-CN" sz="2800">
                <a:solidFill>
                  <a:schemeClr val="tx1"/>
                </a:solidFill>
                <a:latin typeface="Times New Roman" panose="02020603050405020304" charset="0"/>
                <a:ea typeface="华文楷体" panose="02010600040101010101" charset="-122"/>
                <a:cs typeface="Times New Roman" panose="02020603050405020304" charset="0"/>
              </a:rPr>
              <a:t>see I had his full attention—and everyone else’s, too. My approach had paid off, for genuine growth comes from gentle understanding instead of harsh punishment.</a:t>
            </a:r>
            <a:endParaRPr lang="en-US" altLang="zh-CN" sz="2800">
              <a:solidFill>
                <a:schemeClr val="tx1"/>
              </a:solidFill>
              <a:latin typeface="Times New Roman" panose="02020603050405020304" charset="0"/>
              <a:ea typeface="华文楷体" panose="02010600040101010101" charset="-122"/>
              <a:cs typeface="Times New Roman" panose="02020603050405020304" charset="0"/>
            </a:endParaRPr>
          </a:p>
          <a:p>
            <a:pPr algn="l"/>
            <a:r>
              <a:rPr lang="en-US" altLang="zh-CN" sz="2800">
                <a:solidFill>
                  <a:schemeClr val="tx1"/>
                </a:solidFill>
                <a:latin typeface="Times New Roman" panose="02020603050405020304" charset="0"/>
                <a:ea typeface="华文楷体" panose="02010600040101010101" charset="-122"/>
                <a:cs typeface="Times New Roman" panose="02020603050405020304" charset="0"/>
              </a:rPr>
              <a:t>        </a:t>
            </a:r>
            <a:r>
              <a:rPr lang="zh-CN" altLang="en-US" sz="2800">
                <a:solidFill>
                  <a:schemeClr val="tx1"/>
                </a:solidFill>
                <a:latin typeface="Times New Roman" panose="02020603050405020304" charset="0"/>
                <a:ea typeface="华文楷体" panose="02010600040101010101" charset="-122"/>
                <a:cs typeface="Times New Roman" panose="02020603050405020304" charset="0"/>
              </a:rPr>
              <a:t>羞愧席卷了</a:t>
            </a:r>
            <a:r>
              <a:rPr lang="en-US" altLang="zh-CN" sz="2800">
                <a:solidFill>
                  <a:schemeClr val="tx1"/>
                </a:solidFill>
                <a:latin typeface="Times New Roman" panose="02020603050405020304" charset="0"/>
                <a:ea typeface="华文楷体" panose="02010600040101010101" charset="-122"/>
                <a:cs typeface="Times New Roman" panose="02020603050405020304" charset="0"/>
              </a:rPr>
              <a:t>Paul，</a:t>
            </a:r>
            <a:r>
              <a:rPr lang="zh-CN" altLang="en-US" sz="2800">
                <a:solidFill>
                  <a:schemeClr val="tx1"/>
                </a:solidFill>
                <a:latin typeface="Times New Roman" panose="02020603050405020304" charset="0"/>
                <a:ea typeface="华文楷体" panose="02010600040101010101" charset="-122"/>
                <a:cs typeface="Times New Roman" panose="02020603050405020304" charset="0"/>
              </a:rPr>
              <a:t>他读懂这份特殊惩罚背后的教育意义。在这节课剩下的时间里，每当我看向他，都能看到他全身心投入，班里其他同学亦是如此。我的方法奏效了，因为真正的成长源自温柔的理解，而非严苛的惩罚。</a:t>
            </a:r>
            <a:endParaRPr lang="zh-CN" altLang="en-US" sz="2800">
              <a:solidFill>
                <a:schemeClr val="tx1"/>
              </a:solidFill>
              <a:latin typeface="Times New Roman" panose="02020603050405020304" charset="0"/>
              <a:ea typeface="华文楷体" panose="02010600040101010101" charset="-122"/>
              <a:cs typeface="Times New Roman" panose="02020603050405020304" charset="0"/>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90"/>
                                          </p:val>
                                        </p:tav>
                                        <p:tav tm="100000">
                                          <p:val>
                                            <p:fltVal val="0"/>
                                          </p:val>
                                        </p:tav>
                                      </p:tavLst>
                                    </p:anim>
                                    <p:animEffect transition="in" filter="fade">
                                      <p:cBhvr>
                                        <p:cTn id="10" dur="10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29" grpId="1" animBg="1"/>
      <p:bldP spid="4" grpId="0" bldLvl="0" animBg="1"/>
      <p:bldP spid="4"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5" name="圆角矩形 4"/>
          <p:cNvSpPr/>
          <p:nvPr/>
        </p:nvSpPr>
        <p:spPr>
          <a:xfrm>
            <a:off x="316865" y="206375"/>
            <a:ext cx="11553825" cy="436054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4400">
                <a:solidFill>
                  <a:schemeClr val="tx1"/>
                </a:solidFill>
                <a:highlight>
                  <a:srgbClr val="FFFF00"/>
                </a:highlight>
                <a:latin typeface="华文楷体" panose="02010600040101010101" charset="-122"/>
                <a:ea typeface="华文楷体" panose="02010600040101010101" charset="-122"/>
                <a:cs typeface="Times New Roman" panose="02020603050405020304" charset="0"/>
                <a:sym typeface="+mn-ea"/>
              </a:rPr>
              <a:t>考场升华常见失分坑</a:t>
            </a:r>
            <a:endParaRPr lang="zh-CN" altLang="en-US" sz="4400">
              <a:solidFill>
                <a:schemeClr val="tx1"/>
              </a:solidFill>
              <a:highlight>
                <a:srgbClr val="FFFF00"/>
              </a:highlight>
              <a:latin typeface="华文楷体" panose="02010600040101010101" charset="-122"/>
              <a:ea typeface="华文楷体" panose="02010600040101010101" charset="-122"/>
              <a:cs typeface="Times New Roman" panose="02020603050405020304" charset="0"/>
              <a:sym typeface="+mn-ea"/>
            </a:endParaRPr>
          </a:p>
          <a:p>
            <a:pPr lvl="0" algn="l" defTabSz="914400">
              <a:buClrTx/>
              <a:buSzTx/>
              <a:buFontTx/>
            </a:pPr>
            <a:r>
              <a:rPr lang="en-US" altLang="zh-CN" sz="3600">
                <a:solidFill>
                  <a:schemeClr val="tx1"/>
                </a:solidFill>
                <a:latin typeface="华文楷体" panose="02010600040101010101" charset="-122"/>
                <a:ea typeface="华文楷体" panose="02010600040101010101" charset="-122"/>
                <a:cs typeface="Times New Roman" panose="02020603050405020304" charset="0"/>
                <a:sym typeface="+mn-ea"/>
              </a:rPr>
              <a:t>1. </a:t>
            </a: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只有行为表象，没有内心支撑，靠作者旁白</a:t>
            </a:r>
            <a:r>
              <a:rPr lang="zh-CN" altLang="en-US" sz="3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宣布</a:t>
            </a:r>
            <a:r>
              <a:rPr lang="zh-CN" altLang="en-US" sz="3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 </a:t>
            </a:r>
            <a:r>
              <a:rPr lang="en-US" altLang="zh-CN" sz="3600">
                <a:solidFill>
                  <a:schemeClr val="tx1"/>
                </a:solidFill>
                <a:latin typeface="华文楷体" panose="02010600040101010101" charset="-122"/>
                <a:ea typeface="华文楷体" panose="02010600040101010101" charset="-122"/>
                <a:cs typeface="Times New Roman" panose="02020603050405020304" charset="0"/>
                <a:sym typeface="+mn-ea"/>
              </a:rPr>
              <a:t> </a:t>
            </a:r>
            <a:endParaRPr lang="en-US" altLang="zh-CN" sz="3600">
              <a:solidFill>
                <a:schemeClr val="tx1"/>
              </a:solidFill>
              <a:latin typeface="华文楷体" panose="02010600040101010101" charset="-122"/>
              <a:ea typeface="华文楷体" panose="02010600040101010101" charset="-122"/>
              <a:cs typeface="Times New Roman" panose="02020603050405020304" charset="0"/>
              <a:sym typeface="+mn-ea"/>
            </a:endParaRPr>
          </a:p>
          <a:p>
            <a:pPr lvl="0" algn="l" defTabSz="914400">
              <a:buClrTx/>
              <a:buSzTx/>
              <a:buFontTx/>
            </a:pPr>
            <a:r>
              <a:rPr lang="en-US" altLang="zh-CN" sz="3600">
                <a:solidFill>
                  <a:schemeClr val="tx1"/>
                </a:solidFill>
                <a:latin typeface="华文楷体" panose="02010600040101010101" charset="-122"/>
                <a:ea typeface="华文楷体" panose="02010600040101010101" charset="-122"/>
                <a:cs typeface="Times New Roman" panose="02020603050405020304" charset="0"/>
                <a:sym typeface="+mn-ea"/>
              </a:rPr>
              <a:t>    </a:t>
            </a: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故事成功；</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a:p>
            <a:pPr lvl="0" algn="l" defTabSz="914400">
              <a:buClrTx/>
              <a:buSzTx/>
              <a:buFontTx/>
            </a:pPr>
            <a:r>
              <a:rPr lang="en-US" altLang="zh-CN" sz="3600">
                <a:solidFill>
                  <a:schemeClr val="tx1"/>
                </a:solidFill>
                <a:latin typeface="华文楷体" panose="02010600040101010101" charset="-122"/>
                <a:ea typeface="华文楷体" panose="02010600040101010101" charset="-122"/>
                <a:cs typeface="Times New Roman" panose="02020603050405020304" charset="0"/>
                <a:sym typeface="+mn-ea"/>
              </a:rPr>
              <a:t>2. </a:t>
            </a: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细节描写与文章主旨相悖，造成情节与主题逻辑冲突，</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a:p>
            <a:pPr lvl="0" algn="l" defTabSz="914400">
              <a:buClrTx/>
              <a:buSzTx/>
              <a:buFontTx/>
            </a:pP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 </a:t>
            </a:r>
            <a:r>
              <a:rPr lang="en-US" altLang="zh-CN" sz="3600">
                <a:solidFill>
                  <a:schemeClr val="tx1"/>
                </a:solidFill>
                <a:latin typeface="华文楷体" panose="02010600040101010101" charset="-122"/>
                <a:ea typeface="华文楷体" panose="02010600040101010101" charset="-122"/>
                <a:cs typeface="Times New Roman" panose="02020603050405020304" charset="0"/>
                <a:sym typeface="+mn-ea"/>
              </a:rPr>
              <a:t>  </a:t>
            </a: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引发隐性偏题。</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a:p>
            <a:pPr lvl="0" algn="l" defTabSz="914400">
              <a:buClrTx/>
              <a:buSzTx/>
              <a:buFontTx/>
            </a:pPr>
            <a:r>
              <a:rPr lang="en-US" altLang="zh-CN" sz="3600">
                <a:solidFill>
                  <a:schemeClr val="tx1"/>
                </a:solidFill>
                <a:latin typeface="华文楷体" panose="02010600040101010101" charset="-122"/>
                <a:ea typeface="华文楷体" panose="02010600040101010101" charset="-122"/>
                <a:cs typeface="Times New Roman" panose="02020603050405020304" charset="0"/>
                <a:sym typeface="+mn-ea"/>
              </a:rPr>
              <a:t>3. </a:t>
            </a: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生搬硬套万能作文金句，脱离本篇故事语境；</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a:p>
            <a:pPr lvl="0" algn="l" defTabSz="914400">
              <a:buClrTx/>
              <a:buSzTx/>
              <a:buFontTx/>
            </a:pPr>
            <a:r>
              <a:rPr lang="en-US" altLang="zh-CN" sz="3600">
                <a:solidFill>
                  <a:schemeClr val="tx1"/>
                </a:solidFill>
                <a:latin typeface="华文楷体" panose="02010600040101010101" charset="-122"/>
                <a:ea typeface="华文楷体" panose="02010600040101010101" charset="-122"/>
                <a:cs typeface="Times New Roman" panose="02020603050405020304" charset="0"/>
                <a:sym typeface="+mn-ea"/>
              </a:rPr>
              <a:t>4. </a:t>
            </a: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升华篇幅过长，喧宾夺主，挤占故事叙事的词数。</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p:txBody>
      </p:sp>
      <p:sp>
        <p:nvSpPr>
          <p:cNvPr id="22" name="圆角矩形 21"/>
          <p:cNvSpPr/>
          <p:nvPr/>
        </p:nvSpPr>
        <p:spPr>
          <a:xfrm>
            <a:off x="331470" y="4863465"/>
            <a:ext cx="11467465" cy="161226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升华扎根故事细节，人物内心转变在前，主题点题在后；拒绝脱离文本的空洞口号。</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1000" fill="hold"/>
                                        <p:tgtEl>
                                          <p:spTgt spid="22"/>
                                        </p:tgtEl>
                                        <p:attrNameLst>
                                          <p:attrName>ppt_w</p:attrName>
                                        </p:attrNameLst>
                                      </p:cBhvr>
                                      <p:tavLst>
                                        <p:tav tm="0">
                                          <p:val>
                                            <p:fltVal val="0"/>
                                          </p:val>
                                        </p:tav>
                                        <p:tav tm="100000">
                                          <p:val>
                                            <p:strVal val="#ppt_w"/>
                                          </p:val>
                                        </p:tav>
                                      </p:tavLst>
                                    </p:anim>
                                    <p:anim calcmode="lin" valueType="num">
                                      <p:cBhvr>
                                        <p:cTn id="16" dur="1000" fill="hold"/>
                                        <p:tgtEl>
                                          <p:spTgt spid="22"/>
                                        </p:tgtEl>
                                        <p:attrNameLst>
                                          <p:attrName>ppt_h</p:attrName>
                                        </p:attrNameLst>
                                      </p:cBhvr>
                                      <p:tavLst>
                                        <p:tav tm="0">
                                          <p:val>
                                            <p:fltVal val="0"/>
                                          </p:val>
                                        </p:tav>
                                        <p:tav tm="100000">
                                          <p:val>
                                            <p:strVal val="#ppt_h"/>
                                          </p:val>
                                        </p:tav>
                                      </p:tavLst>
                                    </p:anim>
                                    <p:anim calcmode="lin" valueType="num">
                                      <p:cBhvr>
                                        <p:cTn id="17" dur="1000" fill="hold"/>
                                        <p:tgtEl>
                                          <p:spTgt spid="22"/>
                                        </p:tgtEl>
                                        <p:attrNameLst>
                                          <p:attrName>style.rotation</p:attrName>
                                        </p:attrNameLst>
                                      </p:cBhvr>
                                      <p:tavLst>
                                        <p:tav tm="0">
                                          <p:val>
                                            <p:fltVal val="90"/>
                                          </p:val>
                                        </p:tav>
                                        <p:tav tm="100000">
                                          <p:val>
                                            <p:fltVal val="0"/>
                                          </p:val>
                                        </p:tav>
                                      </p:tavLst>
                                    </p:anim>
                                    <p:animEffect transition="in" filter="fade">
                                      <p:cBhvr>
                                        <p:cTn id="1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22" grpId="0" bldLvl="0" animBg="1"/>
      <p:bldP spid="22"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175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grpSp>
        <p:nvGrpSpPr>
          <p:cNvPr id="5" name="组合 4"/>
          <p:cNvGrpSpPr/>
          <p:nvPr>
            <p:custDataLst>
              <p:tags r:id="rId5"/>
            </p:custDataLst>
          </p:nvPr>
        </p:nvGrpSpPr>
        <p:grpSpPr>
          <a:xfrm>
            <a:off x="7135654" y="1066165"/>
            <a:ext cx="392906" cy="973455"/>
            <a:chOff x="2777744" y="2506338"/>
            <a:chExt cx="523882" cy="3302847"/>
          </a:xfrm>
        </p:grpSpPr>
        <p:sp>
          <p:nvSpPr>
            <p:cNvPr id="6" name="矩形 5"/>
            <p:cNvSpPr/>
            <p:nvPr>
              <p:custDataLst>
                <p:tags r:id="rId6"/>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7" name="椭圆 6"/>
            <p:cNvSpPr/>
            <p:nvPr>
              <p:custDataLst>
                <p:tags r:id="rId7"/>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4" name="椭圆 3"/>
            <p:cNvSpPr/>
            <p:nvPr>
              <p:custDataLst>
                <p:tags r:id="rId8"/>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grpSp>
        <p:nvGrpSpPr>
          <p:cNvPr id="10" name="组合 9"/>
          <p:cNvGrpSpPr/>
          <p:nvPr>
            <p:custDataLst>
              <p:tags r:id="rId9"/>
            </p:custDataLst>
          </p:nvPr>
        </p:nvGrpSpPr>
        <p:grpSpPr>
          <a:xfrm>
            <a:off x="7549674" y="1081405"/>
            <a:ext cx="392906" cy="973455"/>
            <a:chOff x="2777744" y="2506338"/>
            <a:chExt cx="523882" cy="3302847"/>
          </a:xfrm>
        </p:grpSpPr>
        <p:sp>
          <p:nvSpPr>
            <p:cNvPr id="11" name="矩形 10"/>
            <p:cNvSpPr/>
            <p:nvPr>
              <p:custDataLst>
                <p:tags r:id="rId10"/>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2" name="椭圆 11"/>
            <p:cNvSpPr/>
            <p:nvPr>
              <p:custDataLst>
                <p:tags r:id="rId11"/>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4" name="椭圆 13"/>
            <p:cNvSpPr/>
            <p:nvPr>
              <p:custDataLst>
                <p:tags r:id="rId12"/>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sp>
        <p:nvSpPr>
          <p:cNvPr id="55" name="缺角矩形 54"/>
          <p:cNvSpPr/>
          <p:nvPr>
            <p:custDataLst>
              <p:tags r:id="rId13"/>
            </p:custDataLst>
          </p:nvPr>
        </p:nvSpPr>
        <p:spPr>
          <a:xfrm>
            <a:off x="4532630" y="1320165"/>
            <a:ext cx="6287135" cy="556895"/>
          </a:xfrm>
          <a:prstGeom prst="plaque">
            <a:avLst/>
          </a:prstGeom>
          <a:noFill/>
          <a:ln w="28575" cap="flat" cmpd="sng" algn="ctr">
            <a:solidFill>
              <a:srgbClr val="00B050"/>
            </a:solidFill>
          </a:ln>
          <a:effectLst/>
          <a:extLst>
            <a:ext uri="{909E8E84-426E-40DD-AFC4-6F175D3DCCD1}">
              <a14:hiddenFill xmlns:a14="http://schemas.microsoft.com/office/drawing/2010/main">
                <a:solidFill>
                  <a:srgbClr val="4472C4"/>
                </a:solidFill>
              </a14:hiddenFill>
            </a:ext>
          </a:extLst>
        </p:spPr>
        <p:txBody>
          <a:bodyPr rtlCol="0" anchor="ctr"/>
          <a:p>
            <a:pPr algn="ctr"/>
            <a:endParaRPr lang="zh-CN" altLang="en-US" sz="1350">
              <a:solidFill>
                <a:sysClr val="window" lastClr="FFFFFF"/>
              </a:solidFill>
              <a:latin typeface="Calibri" panose="020F0502020204030204" charset="0"/>
            </a:endParaRPr>
          </a:p>
        </p:txBody>
      </p:sp>
      <p:sp>
        <p:nvSpPr>
          <p:cNvPr id="60" name="文本框 59"/>
          <p:cNvSpPr txBox="1"/>
          <p:nvPr>
            <p:custDataLst>
              <p:tags r:id="rId14"/>
            </p:custDataLst>
          </p:nvPr>
        </p:nvSpPr>
        <p:spPr>
          <a:xfrm>
            <a:off x="4574540" y="1292225"/>
            <a:ext cx="6043930"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rPr>
              <a:t>缘起：续写为何“跑偏”？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pSp>
        <p:nvGrpSpPr>
          <p:cNvPr id="15" name="组合 14"/>
          <p:cNvGrpSpPr/>
          <p:nvPr>
            <p:custDataLst>
              <p:tags r:id="rId15"/>
            </p:custDataLst>
          </p:nvPr>
        </p:nvGrpSpPr>
        <p:grpSpPr>
          <a:xfrm>
            <a:off x="7155974" y="2380615"/>
            <a:ext cx="392906" cy="973455"/>
            <a:chOff x="2777744" y="2506338"/>
            <a:chExt cx="523882" cy="3302847"/>
          </a:xfrm>
        </p:grpSpPr>
        <p:sp>
          <p:nvSpPr>
            <p:cNvPr id="16" name="矩形 15"/>
            <p:cNvSpPr/>
            <p:nvPr>
              <p:custDataLst>
                <p:tags r:id="rId16"/>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7" name="椭圆 16"/>
            <p:cNvSpPr/>
            <p:nvPr>
              <p:custDataLst>
                <p:tags r:id="rId17"/>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8" name="椭圆 17"/>
            <p:cNvSpPr/>
            <p:nvPr>
              <p:custDataLst>
                <p:tags r:id="rId18"/>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grpSp>
        <p:nvGrpSpPr>
          <p:cNvPr id="19" name="组合 18"/>
          <p:cNvGrpSpPr/>
          <p:nvPr>
            <p:custDataLst>
              <p:tags r:id="rId19"/>
            </p:custDataLst>
          </p:nvPr>
        </p:nvGrpSpPr>
        <p:grpSpPr>
          <a:xfrm>
            <a:off x="7580154" y="2379980"/>
            <a:ext cx="392906" cy="973455"/>
            <a:chOff x="2777744" y="2506338"/>
            <a:chExt cx="523882" cy="3302847"/>
          </a:xfrm>
        </p:grpSpPr>
        <p:sp>
          <p:nvSpPr>
            <p:cNvPr id="20" name="矩形 19"/>
            <p:cNvSpPr/>
            <p:nvPr>
              <p:custDataLst>
                <p:tags r:id="rId20"/>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21" name="椭圆 20"/>
            <p:cNvSpPr/>
            <p:nvPr>
              <p:custDataLst>
                <p:tags r:id="rId21"/>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22" name="椭圆 21"/>
            <p:cNvSpPr/>
            <p:nvPr>
              <p:custDataLst>
                <p:tags r:id="rId22"/>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sp>
        <p:nvSpPr>
          <p:cNvPr id="23" name="缺角矩形 22"/>
          <p:cNvSpPr/>
          <p:nvPr>
            <p:custDataLst>
              <p:tags r:id="rId23"/>
            </p:custDataLst>
          </p:nvPr>
        </p:nvSpPr>
        <p:spPr>
          <a:xfrm>
            <a:off x="4519295" y="2595880"/>
            <a:ext cx="6286500" cy="556895"/>
          </a:xfrm>
          <a:prstGeom prst="plaque">
            <a:avLst/>
          </a:prstGeom>
          <a:noFill/>
          <a:ln w="28575" cap="flat" cmpd="sng" algn="ctr">
            <a:solidFill>
              <a:srgbClr val="00B050"/>
            </a:solidFill>
          </a:ln>
          <a:effectLst/>
          <a:extLst>
            <a:ext uri="{909E8E84-426E-40DD-AFC4-6F175D3DCCD1}">
              <a14:hiddenFill xmlns:a14="http://schemas.microsoft.com/office/drawing/2010/main">
                <a:solidFill>
                  <a:srgbClr val="4472C4"/>
                </a:solidFill>
              </a14:hiddenFill>
            </a:ext>
          </a:extLst>
        </p:spPr>
        <p:txBody>
          <a:bodyPr rtlCol="0" anchor="ctr"/>
          <a:p>
            <a:pPr algn="ctr"/>
            <a:endParaRPr lang="zh-CN" altLang="en-US" sz="1350">
              <a:solidFill>
                <a:sysClr val="window" lastClr="FFFFFF"/>
              </a:solidFill>
              <a:latin typeface="Calibri" panose="020F0502020204030204" charset="0"/>
            </a:endParaRPr>
          </a:p>
        </p:txBody>
      </p:sp>
      <p:sp>
        <p:nvSpPr>
          <p:cNvPr id="24" name="文本框 23"/>
          <p:cNvSpPr txBox="1"/>
          <p:nvPr>
            <p:custDataLst>
              <p:tags r:id="rId24"/>
            </p:custDataLst>
          </p:nvPr>
        </p:nvSpPr>
        <p:spPr>
          <a:xfrm>
            <a:off x="4465955" y="2690495"/>
            <a:ext cx="5993130"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rPr>
              <a:t>寻钥：始于矛盾—精准定位续写起点</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pSp>
        <p:nvGrpSpPr>
          <p:cNvPr id="25" name="组合 24"/>
          <p:cNvGrpSpPr/>
          <p:nvPr>
            <p:custDataLst>
              <p:tags r:id="rId25"/>
            </p:custDataLst>
          </p:nvPr>
        </p:nvGrpSpPr>
        <p:grpSpPr>
          <a:xfrm>
            <a:off x="7187089" y="3800475"/>
            <a:ext cx="392906" cy="973455"/>
            <a:chOff x="2777744" y="2506338"/>
            <a:chExt cx="523882" cy="3302847"/>
          </a:xfrm>
        </p:grpSpPr>
        <p:sp>
          <p:nvSpPr>
            <p:cNvPr id="26" name="矩形 25"/>
            <p:cNvSpPr/>
            <p:nvPr>
              <p:custDataLst>
                <p:tags r:id="rId26"/>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27" name="椭圆 26"/>
            <p:cNvSpPr/>
            <p:nvPr>
              <p:custDataLst>
                <p:tags r:id="rId27"/>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28" name="椭圆 27"/>
            <p:cNvSpPr/>
            <p:nvPr>
              <p:custDataLst>
                <p:tags r:id="rId28"/>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grpSp>
        <p:nvGrpSpPr>
          <p:cNvPr id="29" name="组合 28"/>
          <p:cNvGrpSpPr/>
          <p:nvPr>
            <p:custDataLst>
              <p:tags r:id="rId29"/>
            </p:custDataLst>
          </p:nvPr>
        </p:nvGrpSpPr>
        <p:grpSpPr>
          <a:xfrm>
            <a:off x="7595394" y="3800475"/>
            <a:ext cx="392906" cy="973455"/>
            <a:chOff x="2777744" y="2506338"/>
            <a:chExt cx="523882" cy="3302847"/>
          </a:xfrm>
        </p:grpSpPr>
        <p:sp>
          <p:nvSpPr>
            <p:cNvPr id="30" name="矩形 29"/>
            <p:cNvSpPr/>
            <p:nvPr>
              <p:custDataLst>
                <p:tags r:id="rId30"/>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31" name="椭圆 30"/>
            <p:cNvSpPr/>
            <p:nvPr>
              <p:custDataLst>
                <p:tags r:id="rId31"/>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32" name="椭圆 31"/>
            <p:cNvSpPr/>
            <p:nvPr>
              <p:custDataLst>
                <p:tags r:id="rId32"/>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sp>
        <p:nvSpPr>
          <p:cNvPr id="33" name="缺角矩形 32"/>
          <p:cNvSpPr/>
          <p:nvPr>
            <p:custDataLst>
              <p:tags r:id="rId33"/>
            </p:custDataLst>
          </p:nvPr>
        </p:nvSpPr>
        <p:spPr>
          <a:xfrm>
            <a:off x="4465955" y="4025900"/>
            <a:ext cx="6287135" cy="556895"/>
          </a:xfrm>
          <a:prstGeom prst="plaque">
            <a:avLst/>
          </a:prstGeom>
          <a:noFill/>
          <a:ln w="28575" cap="flat" cmpd="sng" algn="ctr">
            <a:solidFill>
              <a:srgbClr val="00B050"/>
            </a:solidFill>
          </a:ln>
          <a:effectLst/>
          <a:extLst>
            <a:ext uri="{909E8E84-426E-40DD-AFC4-6F175D3DCCD1}">
              <a14:hiddenFill xmlns:a14="http://schemas.microsoft.com/office/drawing/2010/main">
                <a:solidFill>
                  <a:srgbClr val="4472C4"/>
                </a:solidFill>
              </a14:hiddenFill>
            </a:ext>
          </a:extLst>
        </p:spPr>
        <p:txBody>
          <a:bodyPr rtlCol="0" anchor="ctr"/>
          <a:p>
            <a:pPr algn="ctr"/>
            <a:endParaRPr lang="zh-CN" altLang="en-US" sz="1350">
              <a:solidFill>
                <a:sysClr val="window" lastClr="FFFFFF"/>
              </a:solidFill>
              <a:latin typeface="Calibri" panose="020F0502020204030204" charset="0"/>
            </a:endParaRPr>
          </a:p>
        </p:txBody>
      </p:sp>
      <p:sp>
        <p:nvSpPr>
          <p:cNvPr id="34" name="文本框 33"/>
          <p:cNvSpPr txBox="1"/>
          <p:nvPr>
            <p:custDataLst>
              <p:tags r:id="rId34"/>
            </p:custDataLst>
          </p:nvPr>
        </p:nvSpPr>
        <p:spPr>
          <a:xfrm>
            <a:off x="4574540" y="4095115"/>
            <a:ext cx="599249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实战：续写解析与范文赏析</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pSp>
        <p:nvGrpSpPr>
          <p:cNvPr id="56" name="组合 55"/>
          <p:cNvGrpSpPr/>
          <p:nvPr>
            <p:custDataLst>
              <p:tags r:id="rId35"/>
            </p:custDataLst>
          </p:nvPr>
        </p:nvGrpSpPr>
        <p:grpSpPr>
          <a:xfrm>
            <a:off x="7222649" y="5336540"/>
            <a:ext cx="392906" cy="973455"/>
            <a:chOff x="2777744" y="2506338"/>
            <a:chExt cx="523882" cy="3302847"/>
          </a:xfrm>
        </p:grpSpPr>
        <p:sp>
          <p:nvSpPr>
            <p:cNvPr id="57" name="矩形 56"/>
            <p:cNvSpPr/>
            <p:nvPr>
              <p:custDataLst>
                <p:tags r:id="rId36"/>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58" name="椭圆 57"/>
            <p:cNvSpPr/>
            <p:nvPr>
              <p:custDataLst>
                <p:tags r:id="rId37"/>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59" name="椭圆 58"/>
            <p:cNvSpPr/>
            <p:nvPr>
              <p:custDataLst>
                <p:tags r:id="rId38"/>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grpSp>
        <p:nvGrpSpPr>
          <p:cNvPr id="61" name="组合 60"/>
          <p:cNvGrpSpPr/>
          <p:nvPr>
            <p:custDataLst>
              <p:tags r:id="rId39"/>
            </p:custDataLst>
          </p:nvPr>
        </p:nvGrpSpPr>
        <p:grpSpPr>
          <a:xfrm>
            <a:off x="7688104" y="5321300"/>
            <a:ext cx="392906" cy="973455"/>
            <a:chOff x="2777744" y="2506338"/>
            <a:chExt cx="523882" cy="3302847"/>
          </a:xfrm>
        </p:grpSpPr>
        <p:sp>
          <p:nvSpPr>
            <p:cNvPr id="62" name="矩形 61"/>
            <p:cNvSpPr/>
            <p:nvPr>
              <p:custDataLst>
                <p:tags r:id="rId40"/>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63" name="椭圆 62"/>
            <p:cNvSpPr/>
            <p:nvPr>
              <p:custDataLst>
                <p:tags r:id="rId41"/>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64" name="椭圆 63"/>
            <p:cNvSpPr/>
            <p:nvPr>
              <p:custDataLst>
                <p:tags r:id="rId42"/>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sp>
        <p:nvSpPr>
          <p:cNvPr id="65" name="缺角矩形 64"/>
          <p:cNvSpPr/>
          <p:nvPr>
            <p:custDataLst>
              <p:tags r:id="rId43"/>
            </p:custDataLst>
          </p:nvPr>
        </p:nvSpPr>
        <p:spPr>
          <a:xfrm>
            <a:off x="4532630" y="5500370"/>
            <a:ext cx="6286500" cy="556895"/>
          </a:xfrm>
          <a:prstGeom prst="plaque">
            <a:avLst/>
          </a:prstGeom>
          <a:noFill/>
          <a:ln w="28575">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350"/>
          </a:p>
        </p:txBody>
      </p:sp>
      <p:sp>
        <p:nvSpPr>
          <p:cNvPr id="66" name="文本框 65"/>
          <p:cNvSpPr txBox="1"/>
          <p:nvPr>
            <p:custDataLst>
              <p:tags r:id="rId44"/>
            </p:custDataLst>
          </p:nvPr>
        </p:nvSpPr>
        <p:spPr>
          <a:xfrm>
            <a:off x="4692015" y="5500370"/>
            <a:ext cx="6111875" cy="521970"/>
          </a:xfrm>
          <a:prstGeom prst="rect">
            <a:avLst/>
          </a:prstGeom>
          <a:noFill/>
          <a:ln>
            <a:noFill/>
          </a:ln>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rPr>
              <a:t>总结：掌握钥匙，续写高分</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pSp>
        <p:nvGrpSpPr>
          <p:cNvPr id="71" name="组合 70"/>
          <p:cNvGrpSpPr/>
          <p:nvPr/>
        </p:nvGrpSpPr>
        <p:grpSpPr>
          <a:xfrm>
            <a:off x="245110" y="1435735"/>
            <a:ext cx="3567430" cy="3949700"/>
            <a:chOff x="386" y="2261"/>
            <a:chExt cx="5618" cy="6220"/>
          </a:xfrm>
        </p:grpSpPr>
        <p:pic>
          <p:nvPicPr>
            <p:cNvPr id="67" name="图片 66" descr="87"/>
            <p:cNvPicPr>
              <a:picLocks noChangeAspect="1"/>
            </p:cNvPicPr>
            <p:nvPr/>
          </p:nvPicPr>
          <p:blipFill>
            <a:blip r:embed="rId45"/>
            <a:stretch>
              <a:fillRect/>
            </a:stretch>
          </p:blipFill>
          <p:spPr>
            <a:xfrm>
              <a:off x="386" y="2261"/>
              <a:ext cx="5618" cy="6220"/>
            </a:xfrm>
            <a:prstGeom prst="rect">
              <a:avLst/>
            </a:prstGeom>
          </p:spPr>
        </p:pic>
        <p:sp>
          <p:nvSpPr>
            <p:cNvPr id="68" name="文本框 67"/>
            <p:cNvSpPr txBox="1"/>
            <p:nvPr>
              <p:custDataLst>
                <p:tags r:id="rId46"/>
              </p:custDataLst>
            </p:nvPr>
          </p:nvSpPr>
          <p:spPr>
            <a:xfrm>
              <a:off x="1457" y="4148"/>
              <a:ext cx="3477" cy="1888"/>
            </a:xfrm>
            <a:prstGeom prst="rect">
              <a:avLst/>
            </a:prstGeom>
          </p:spPr>
          <p:txBody>
            <a:bodyPr wrap="square">
              <a:spAutoFit/>
            </a:bodyPr>
            <a:p>
              <a:pPr algn="ctr"/>
              <a:r>
                <a:rPr lang="en-US" altLang="zh-CN" sz="3600" b="1">
                  <a:ln w="22225">
                    <a:solidFill>
                      <a:schemeClr val="accent2"/>
                    </a:solidFill>
                    <a:prstDash val="solid"/>
                  </a:ln>
                  <a:solidFill>
                    <a:srgbClr val="FF0000"/>
                  </a:solidFill>
                  <a:effectLst/>
                  <a:latin typeface="Times New Roman" panose="02020603050405020304" charset="0"/>
                  <a:cs typeface="Times New Roman" panose="02020603050405020304" charset="0"/>
                  <a:sym typeface="+mn-ea"/>
                </a:rPr>
                <a:t>Learning objectives</a:t>
              </a:r>
              <a:endParaRPr lang="en-US" altLang="zh-CN" sz="3600" b="1">
                <a:ln w="22225">
                  <a:solidFill>
                    <a:schemeClr val="accent2"/>
                  </a:solidFill>
                  <a:prstDash val="solid"/>
                </a:ln>
                <a:solidFill>
                  <a:srgbClr val="FF0000"/>
                </a:solidFill>
                <a:effectLst/>
                <a:latin typeface="Times New Roman" panose="02020603050405020304" charset="0"/>
                <a:ea typeface="微软雅黑" panose="020B0503020204020204" charset="-122"/>
                <a:cs typeface="Times New Roman" panose="02020603050405020304" charset="0"/>
                <a:sym typeface="+mn-ea"/>
              </a:endParaRPr>
            </a:p>
          </p:txBody>
        </p:sp>
      </p:grpSp>
      <p:pic>
        <p:nvPicPr>
          <p:cNvPr id="70" name="图片 69" descr="5292a1e02c9ce4cd"/>
          <p:cNvPicPr>
            <a:picLocks noChangeAspect="1"/>
          </p:cNvPicPr>
          <p:nvPr/>
        </p:nvPicPr>
        <p:blipFill>
          <a:blip r:embed="rId47"/>
          <a:stretch>
            <a:fillRect/>
          </a:stretch>
        </p:blipFill>
        <p:spPr>
          <a:xfrm rot="960000">
            <a:off x="502285" y="4661535"/>
            <a:ext cx="2710815" cy="2693670"/>
          </a:xfrm>
          <a:prstGeom prst="rect">
            <a:avLst/>
          </a:prstGeom>
        </p:spPr>
      </p:pic>
      <p:pic>
        <p:nvPicPr>
          <p:cNvPr id="5124" name="图片 6" descr="logo横版 png"/>
          <p:cNvPicPr>
            <a:picLocks noChangeAspect="1"/>
          </p:cNvPicPr>
          <p:nvPr/>
        </p:nvPicPr>
        <p:blipFill>
          <a:blip r:embed="rId4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42" presetClass="path" presetSubtype="0" accel="50000" decel="50000" fill="hold" nodeType="withEffect">
                                  <p:stCondLst>
                                    <p:cond delay="0"/>
                                  </p:stCondLst>
                                  <p:childTnLst>
                                    <p:animMotion origin="layout" path="M 0.00078125 0.0012963 L -0.264583 0.00268519 " pathEditMode="relative" rAng="0" ptsTypes="">
                                      <p:cBhvr>
                                        <p:cTn id="12" dur="2000" fill="hold"/>
                                        <p:tgtEl>
                                          <p:spTgt spid="5"/>
                                        </p:tgtEl>
                                        <p:attrNameLst>
                                          <p:attrName>ppt_x</p:attrName>
                                          <p:attrName>ppt_y</p:attrName>
                                        </p:attrNameLst>
                                      </p:cBhvr>
                                      <p:rCtr x="-133" y="3"/>
                                    </p:animMotion>
                                  </p:childTnLst>
                                </p:cTn>
                              </p:par>
                              <p:par>
                                <p:cTn id="13" presetID="42" presetClass="path" presetSubtype="0" accel="50000" decel="50000" fill="hold" nodeType="withEffect">
                                  <p:stCondLst>
                                    <p:cond delay="0"/>
                                  </p:stCondLst>
                                  <p:childTnLst>
                                    <p:animMotion origin="layout" path="M -0.00109374 -0.000277773 L 0.266354 -0.00175925 " pathEditMode="relative" rAng="0" ptsTypes="">
                                      <p:cBhvr>
                                        <p:cTn id="14" dur="2000" fill="hold"/>
                                        <p:tgtEl>
                                          <p:spTgt spid="10"/>
                                        </p:tgtEl>
                                        <p:attrNameLst>
                                          <p:attrName>ppt_x</p:attrName>
                                          <p:attrName>ppt_y</p:attrName>
                                        </p:attrNameLst>
                                      </p:cBhvr>
                                      <p:rCtr x="134" y="0"/>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fltVal val="0"/>
                                          </p:val>
                                        </p:tav>
                                        <p:tav tm="100000">
                                          <p:val>
                                            <p:strVal val="#ppt_w"/>
                                          </p:val>
                                        </p:tav>
                                      </p:tavLst>
                                    </p:anim>
                                    <p:anim calcmode="lin" valueType="num">
                                      <p:cBhvr>
                                        <p:cTn id="20" dur="500" fill="hold"/>
                                        <p:tgtEl>
                                          <p:spTgt spid="55"/>
                                        </p:tgtEl>
                                        <p:attrNameLst>
                                          <p:attrName>ppt_h</p:attrName>
                                        </p:attrNameLst>
                                      </p:cBhvr>
                                      <p:tavLst>
                                        <p:tav tm="0">
                                          <p:val>
                                            <p:fltVal val="0"/>
                                          </p:val>
                                        </p:tav>
                                        <p:tav tm="100000">
                                          <p:val>
                                            <p:strVal val="#ppt_h"/>
                                          </p:val>
                                        </p:tav>
                                      </p:tavLst>
                                    </p:anim>
                                    <p:anim calcmode="lin" valueType="num">
                                      <p:cBhvr>
                                        <p:cTn id="21" dur="500" fill="hold"/>
                                        <p:tgtEl>
                                          <p:spTgt spid="55"/>
                                        </p:tgtEl>
                                        <p:attrNameLst>
                                          <p:attrName>style.rotation</p:attrName>
                                        </p:attrNameLst>
                                      </p:cBhvr>
                                      <p:tavLst>
                                        <p:tav tm="0">
                                          <p:val>
                                            <p:fltVal val="360"/>
                                          </p:val>
                                        </p:tav>
                                        <p:tav tm="100000">
                                          <p:val>
                                            <p:fltVal val="0"/>
                                          </p:val>
                                        </p:tav>
                                      </p:tavLst>
                                    </p:anim>
                                    <p:animEffect transition="in" filter="fade">
                                      <p:cBhvr>
                                        <p:cTn id="22" dur="500"/>
                                        <p:tgtEl>
                                          <p:spTgt spid="55"/>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60">
                                            <p:txEl>
                                              <p:pRg st="0" end="0"/>
                                            </p:txEl>
                                          </p:spTgt>
                                        </p:tgtEl>
                                        <p:attrNameLst>
                                          <p:attrName>style.visibility</p:attrName>
                                        </p:attrNameLst>
                                      </p:cBhvr>
                                      <p:to>
                                        <p:strVal val="visible"/>
                                      </p:to>
                                    </p:set>
                                    <p:anim calcmode="lin" valueType="num">
                                      <p:cBhvr>
                                        <p:cTn id="25" dur="5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60">
                                            <p:txEl>
                                              <p:pRg st="0" end="0"/>
                                            </p:txEl>
                                          </p:spTgt>
                                        </p:tgtEl>
                                        <p:attrNameLst>
                                          <p:attrName>ppt_h</p:attrName>
                                        </p:attrNameLst>
                                      </p:cBhvr>
                                      <p:tavLst>
                                        <p:tav tm="0">
                                          <p:val>
                                            <p:fltVal val="0"/>
                                          </p:val>
                                        </p:tav>
                                        <p:tav tm="100000">
                                          <p:val>
                                            <p:strVal val="#ppt_h"/>
                                          </p:val>
                                        </p:tav>
                                      </p:tavLst>
                                    </p:anim>
                                    <p:anim calcmode="lin" valueType="num">
                                      <p:cBhvr>
                                        <p:cTn id="27" dur="500" fill="hold"/>
                                        <p:tgtEl>
                                          <p:spTgt spid="60">
                                            <p:txEl>
                                              <p:pRg st="0" end="0"/>
                                            </p:txEl>
                                          </p:spTgt>
                                        </p:tgtEl>
                                        <p:attrNameLst>
                                          <p:attrName>style.rotation</p:attrName>
                                        </p:attrNameLst>
                                      </p:cBhvr>
                                      <p:tavLst>
                                        <p:tav tm="0">
                                          <p:val>
                                            <p:fltVal val="360"/>
                                          </p:val>
                                        </p:tav>
                                        <p:tav tm="100000">
                                          <p:val>
                                            <p:fltVal val="0"/>
                                          </p:val>
                                        </p:tav>
                                      </p:tavLst>
                                    </p:anim>
                                    <p:animEffect transition="in" filter="fade">
                                      <p:cBhvr>
                                        <p:cTn id="28" dur="500"/>
                                        <p:tgtEl>
                                          <p:spTgt spid="60">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42" presetClass="path" presetSubtype="0" accel="50000" decel="50000" fill="hold" nodeType="withEffect">
                                  <p:stCondLst>
                                    <p:cond delay="0"/>
                                  </p:stCondLst>
                                  <p:childTnLst>
                                    <p:animMotion origin="layout" path="M 0.0075 -0.00231481 L -0.265 0.00212963 " pathEditMode="relative" rAng="0" ptsTypes="">
                                      <p:cBhvr>
                                        <p:cTn id="36" dur="2000" fill="hold"/>
                                        <p:tgtEl>
                                          <p:spTgt spid="15"/>
                                        </p:tgtEl>
                                        <p:attrNameLst>
                                          <p:attrName>ppt_x</p:attrName>
                                          <p:attrName>ppt_y</p:attrName>
                                        </p:attrNameLst>
                                      </p:cBhvr>
                                      <p:rCtr x="-134" y="2"/>
                                    </p:animMotion>
                                  </p:childTnLst>
                                </p:cTn>
                              </p:par>
                              <p:par>
                                <p:cTn id="37" presetID="42" presetClass="path" presetSubtype="0" accel="50000" decel="50000" fill="hold" nodeType="withEffect">
                                  <p:stCondLst>
                                    <p:cond delay="0"/>
                                  </p:stCondLst>
                                  <p:childTnLst>
                                    <p:animMotion origin="layout" path="M 0.00104167 0.000555555 L 0.264323 0.000462964 " pathEditMode="relative" rAng="0" ptsTypes="">
                                      <p:cBhvr>
                                        <p:cTn id="38" dur="2000" fill="hold"/>
                                        <p:tgtEl>
                                          <p:spTgt spid="19"/>
                                        </p:tgtEl>
                                        <p:attrNameLst>
                                          <p:attrName>ppt_x</p:attrName>
                                          <p:attrName>ppt_y</p:attrName>
                                        </p:attrNameLst>
                                      </p:cBhvr>
                                      <p:rCtr x="132" y="0"/>
                                    </p:animMotion>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style.rotation</p:attrName>
                                        </p:attrNameLst>
                                      </p:cBhvr>
                                      <p:tavLst>
                                        <p:tav tm="0">
                                          <p:val>
                                            <p:fltVal val="360"/>
                                          </p:val>
                                        </p:tav>
                                        <p:tav tm="100000">
                                          <p:val>
                                            <p:fltVal val="0"/>
                                          </p:val>
                                        </p:tav>
                                      </p:tavLst>
                                    </p:anim>
                                    <p:animEffect transition="in" filter="fade">
                                      <p:cBhvr>
                                        <p:cTn id="46" dur="500"/>
                                        <p:tgtEl>
                                          <p:spTgt spid="23"/>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24">
                                            <p:txEl>
                                              <p:pRg st="0" end="0"/>
                                            </p:txEl>
                                          </p:spTgt>
                                        </p:tgtEl>
                                        <p:attrNameLst>
                                          <p:attrName>style.visibility</p:attrName>
                                        </p:attrNameLst>
                                      </p:cBhvr>
                                      <p:to>
                                        <p:strVal val="visible"/>
                                      </p:to>
                                    </p:set>
                                    <p:anim calcmode="lin" valueType="num">
                                      <p:cBhvr>
                                        <p:cTn id="49"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24">
                                            <p:txEl>
                                              <p:pRg st="0" end="0"/>
                                            </p:txEl>
                                          </p:spTgt>
                                        </p:tgtEl>
                                        <p:attrNameLst>
                                          <p:attrName>ppt_h</p:attrName>
                                        </p:attrNameLst>
                                      </p:cBhvr>
                                      <p:tavLst>
                                        <p:tav tm="0">
                                          <p:val>
                                            <p:fltVal val="0"/>
                                          </p:val>
                                        </p:tav>
                                        <p:tav tm="100000">
                                          <p:val>
                                            <p:strVal val="#ppt_h"/>
                                          </p:val>
                                        </p:tav>
                                      </p:tavLst>
                                    </p:anim>
                                    <p:anim calcmode="lin" valueType="num">
                                      <p:cBhvr>
                                        <p:cTn id="51" dur="500" fill="hold"/>
                                        <p:tgtEl>
                                          <p:spTgt spid="24">
                                            <p:txEl>
                                              <p:pRg st="0" end="0"/>
                                            </p:txEl>
                                          </p:spTgt>
                                        </p:tgtEl>
                                        <p:attrNameLst>
                                          <p:attrName>style.rotation</p:attrName>
                                        </p:attrNameLst>
                                      </p:cBhvr>
                                      <p:tavLst>
                                        <p:tav tm="0">
                                          <p:val>
                                            <p:fltVal val="360"/>
                                          </p:val>
                                        </p:tav>
                                        <p:tav tm="100000">
                                          <p:val>
                                            <p:fltVal val="0"/>
                                          </p:val>
                                        </p:tav>
                                      </p:tavLst>
                                    </p:anim>
                                    <p:animEffect transition="in" filter="fade">
                                      <p:cBhvr>
                                        <p:cTn id="52" dur="500"/>
                                        <p:tgtEl>
                                          <p:spTgt spid="24">
                                            <p:txEl>
                                              <p:pRg st="0" end="0"/>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42" presetClass="path" presetSubtype="0" accel="50000" decel="50000" fill="hold" nodeType="withEffect">
                                  <p:stCondLst>
                                    <p:cond delay="0"/>
                                  </p:stCondLst>
                                  <p:childTnLst>
                                    <p:animMotion origin="layout" path="M -0.0354687 0.00435185 L -0.262083 -0.00305556 " pathEditMode="relative" rAng="0" ptsTypes="">
                                      <p:cBhvr>
                                        <p:cTn id="60" dur="2000" fill="hold"/>
                                        <p:tgtEl>
                                          <p:spTgt spid="25"/>
                                        </p:tgtEl>
                                        <p:attrNameLst>
                                          <p:attrName>ppt_x</p:attrName>
                                          <p:attrName>ppt_y</p:attrName>
                                        </p:attrNameLst>
                                      </p:cBhvr>
                                      <p:rCtr x="-113" y="-3"/>
                                    </p:animMotion>
                                  </p:childTnLst>
                                </p:cTn>
                              </p:par>
                              <p:par>
                                <p:cTn id="61" presetID="42" presetClass="path" presetSubtype="0" accel="50000" decel="50000" fill="hold" nodeType="withEffect">
                                  <p:stCondLst>
                                    <p:cond delay="0"/>
                                  </p:stCondLst>
                                  <p:childTnLst>
                                    <p:animMotion origin="layout" path="M -5.20833e-05 -9.25926e-05 L 0.265052 0.00592593 " pathEditMode="relative" rAng="0" ptsTypes="">
                                      <p:cBhvr>
                                        <p:cTn id="62" dur="2000" fill="hold"/>
                                        <p:tgtEl>
                                          <p:spTgt spid="29"/>
                                        </p:tgtEl>
                                        <p:attrNameLst>
                                          <p:attrName>ppt_x</p:attrName>
                                          <p:attrName>ppt_y</p:attrName>
                                        </p:attrNameLst>
                                      </p:cBhvr>
                                      <p:rCtr x="119" y="2"/>
                                    </p:animMotion>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 calcmode="lin" valueType="num">
                                      <p:cBhvr>
                                        <p:cTn id="69" dur="500" fill="hold"/>
                                        <p:tgtEl>
                                          <p:spTgt spid="33"/>
                                        </p:tgtEl>
                                        <p:attrNameLst>
                                          <p:attrName>style.rotation</p:attrName>
                                        </p:attrNameLst>
                                      </p:cBhvr>
                                      <p:tavLst>
                                        <p:tav tm="0">
                                          <p:val>
                                            <p:fltVal val="360"/>
                                          </p:val>
                                        </p:tav>
                                        <p:tav tm="100000">
                                          <p:val>
                                            <p:fltVal val="0"/>
                                          </p:val>
                                        </p:tav>
                                      </p:tavLst>
                                    </p:anim>
                                    <p:animEffect transition="in" filter="fade">
                                      <p:cBhvr>
                                        <p:cTn id="70" dur="500"/>
                                        <p:tgtEl>
                                          <p:spTgt spid="33"/>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4">
                                            <p:txEl>
                                              <p:pRg st="0" end="0"/>
                                            </p:txEl>
                                          </p:spTgt>
                                        </p:tgtEl>
                                        <p:attrNameLst>
                                          <p:attrName>style.visibility</p:attrName>
                                        </p:attrNameLst>
                                      </p:cBhvr>
                                      <p:to>
                                        <p:strVal val="visible"/>
                                      </p:to>
                                    </p:set>
                                    <p:anim calcmode="lin" valueType="num">
                                      <p:cBhvr>
                                        <p:cTn id="73"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34">
                                            <p:txEl>
                                              <p:pRg st="0" end="0"/>
                                            </p:txEl>
                                          </p:spTgt>
                                        </p:tgtEl>
                                        <p:attrNameLst>
                                          <p:attrName>ppt_h</p:attrName>
                                        </p:attrNameLst>
                                      </p:cBhvr>
                                      <p:tavLst>
                                        <p:tav tm="0">
                                          <p:val>
                                            <p:fltVal val="0"/>
                                          </p:val>
                                        </p:tav>
                                        <p:tav tm="100000">
                                          <p:val>
                                            <p:strVal val="#ppt_h"/>
                                          </p:val>
                                        </p:tav>
                                      </p:tavLst>
                                    </p:anim>
                                    <p:anim calcmode="lin" valueType="num">
                                      <p:cBhvr>
                                        <p:cTn id="75" dur="500" fill="hold"/>
                                        <p:tgtEl>
                                          <p:spTgt spid="34">
                                            <p:txEl>
                                              <p:pRg st="0" end="0"/>
                                            </p:txEl>
                                          </p:spTgt>
                                        </p:tgtEl>
                                        <p:attrNameLst>
                                          <p:attrName>style.rotation</p:attrName>
                                        </p:attrNameLst>
                                      </p:cBhvr>
                                      <p:tavLst>
                                        <p:tav tm="0">
                                          <p:val>
                                            <p:fltVal val="360"/>
                                          </p:val>
                                        </p:tav>
                                        <p:tav tm="100000">
                                          <p:val>
                                            <p:fltVal val="0"/>
                                          </p:val>
                                        </p:tav>
                                      </p:tavLst>
                                    </p:anim>
                                    <p:animEffect transition="in" filter="fade">
                                      <p:cBhvr>
                                        <p:cTn id="76" dur="500"/>
                                        <p:tgtEl>
                                          <p:spTgt spid="34">
                                            <p:txEl>
                                              <p:pRg st="0" end="0"/>
                                            </p:txEl>
                                          </p:spTgt>
                                        </p:tgtEl>
                                      </p:cBhvr>
                                    </p:animEffect>
                                  </p:childTnLst>
                                </p:cTn>
                              </p:par>
                              <p:par>
                                <p:cTn id="77" presetID="10" presetClass="entr" presetSubtype="0" fill="hold"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par>
                                <p:cTn id="80" presetID="10" presetClass="entr" presetSubtype="0" fill="hold" nodeType="withEffect">
                                  <p:stCondLst>
                                    <p:cond delay="0"/>
                                  </p:stCondLst>
                                  <p:childTnLst>
                                    <p:set>
                                      <p:cBhvr>
                                        <p:cTn id="81" dur="1" fill="hold">
                                          <p:stCondLst>
                                            <p:cond delay="0"/>
                                          </p:stCondLst>
                                        </p:cTn>
                                        <p:tgtEl>
                                          <p:spTgt spid="61"/>
                                        </p:tgtEl>
                                        <p:attrNameLst>
                                          <p:attrName>style.visibility</p:attrName>
                                        </p:attrNameLst>
                                      </p:cBhvr>
                                      <p:to>
                                        <p:strVal val="visible"/>
                                      </p:to>
                                    </p:set>
                                    <p:animEffect transition="in" filter="fade">
                                      <p:cBhvr>
                                        <p:cTn id="82" dur="500"/>
                                        <p:tgtEl>
                                          <p:spTgt spid="61"/>
                                        </p:tgtEl>
                                      </p:cBhvr>
                                    </p:animEffect>
                                  </p:childTnLst>
                                </p:cTn>
                              </p:par>
                              <p:par>
                                <p:cTn id="83" presetID="42" presetClass="path" presetSubtype="0" accel="50000" decel="50000" fill="hold" nodeType="withEffect">
                                  <p:stCondLst>
                                    <p:cond delay="0"/>
                                  </p:stCondLst>
                                  <p:childTnLst>
                                    <p:animMotion origin="layout" path="M 0.005 -0.000185185 L -0.263333 -0.00768519 " pathEditMode="relative" rAng="0" ptsTypes="">
                                      <p:cBhvr>
                                        <p:cTn id="84" dur="2000" fill="hold"/>
                                        <p:tgtEl>
                                          <p:spTgt spid="56"/>
                                        </p:tgtEl>
                                        <p:attrNameLst>
                                          <p:attrName>ppt_x</p:attrName>
                                          <p:attrName>ppt_y</p:attrName>
                                        </p:attrNameLst>
                                      </p:cBhvr>
                                      <p:rCtr x="-114" y="-5"/>
                                    </p:animMotion>
                                  </p:childTnLst>
                                </p:cTn>
                              </p:par>
                              <p:par>
                                <p:cTn id="85" presetID="42" presetClass="path" presetSubtype="0" accel="50000" decel="50000" fill="hold" nodeType="withEffect">
                                  <p:stCondLst>
                                    <p:cond delay="0"/>
                                  </p:stCondLst>
                                  <p:childTnLst>
                                    <p:animMotion origin="layout" path="M 0.00229167 -0.00768519 L 0.263333 -0.00324074 " pathEditMode="relative" rAng="0" ptsTypes="">
                                      <p:cBhvr>
                                        <p:cTn id="86" dur="2000" fill="hold"/>
                                        <p:tgtEl>
                                          <p:spTgt spid="61"/>
                                        </p:tgtEl>
                                        <p:attrNameLst>
                                          <p:attrName>ppt_x</p:attrName>
                                          <p:attrName>ppt_y</p:attrName>
                                        </p:attrNameLst>
                                      </p:cBhvr>
                                      <p:rCtr x="140" y="5"/>
                                    </p:animMotion>
                                  </p:childTnLst>
                                </p:cTn>
                              </p:par>
                            </p:childTnLst>
                          </p:cTn>
                        </p:par>
                      </p:childTnLst>
                    </p:cTn>
                  </p:par>
                  <p:par>
                    <p:cTn id="87" fill="hold">
                      <p:stCondLst>
                        <p:cond delay="indefinite"/>
                      </p:stCondLst>
                      <p:childTnLst>
                        <p:par>
                          <p:cTn id="88" fill="hold">
                            <p:stCondLst>
                              <p:cond delay="0"/>
                            </p:stCondLst>
                            <p:childTnLst>
                              <p:par>
                                <p:cTn id="89" presetID="49" presetClass="entr" presetSubtype="0" decel="100000" fill="hold" grpId="0" nodeType="clickEffect">
                                  <p:stCondLst>
                                    <p:cond delay="0"/>
                                  </p:stCondLst>
                                  <p:childTnLst>
                                    <p:set>
                                      <p:cBhvr>
                                        <p:cTn id="90" dur="1" fill="hold">
                                          <p:stCondLst>
                                            <p:cond delay="0"/>
                                          </p:stCondLst>
                                        </p:cTn>
                                        <p:tgtEl>
                                          <p:spTgt spid="65"/>
                                        </p:tgtEl>
                                        <p:attrNameLst>
                                          <p:attrName>style.visibility</p:attrName>
                                        </p:attrNameLst>
                                      </p:cBhvr>
                                      <p:to>
                                        <p:strVal val="visible"/>
                                      </p:to>
                                    </p:set>
                                    <p:anim calcmode="lin" valueType="num">
                                      <p:cBhvr>
                                        <p:cTn id="91" dur="500" fill="hold"/>
                                        <p:tgtEl>
                                          <p:spTgt spid="65"/>
                                        </p:tgtEl>
                                        <p:attrNameLst>
                                          <p:attrName>ppt_w</p:attrName>
                                        </p:attrNameLst>
                                      </p:cBhvr>
                                      <p:tavLst>
                                        <p:tav tm="0">
                                          <p:val>
                                            <p:fltVal val="0"/>
                                          </p:val>
                                        </p:tav>
                                        <p:tav tm="100000">
                                          <p:val>
                                            <p:strVal val="#ppt_w"/>
                                          </p:val>
                                        </p:tav>
                                      </p:tavLst>
                                    </p:anim>
                                    <p:anim calcmode="lin" valueType="num">
                                      <p:cBhvr>
                                        <p:cTn id="92" dur="500" fill="hold"/>
                                        <p:tgtEl>
                                          <p:spTgt spid="65"/>
                                        </p:tgtEl>
                                        <p:attrNameLst>
                                          <p:attrName>ppt_h</p:attrName>
                                        </p:attrNameLst>
                                      </p:cBhvr>
                                      <p:tavLst>
                                        <p:tav tm="0">
                                          <p:val>
                                            <p:fltVal val="0"/>
                                          </p:val>
                                        </p:tav>
                                        <p:tav tm="100000">
                                          <p:val>
                                            <p:strVal val="#ppt_h"/>
                                          </p:val>
                                        </p:tav>
                                      </p:tavLst>
                                    </p:anim>
                                    <p:anim calcmode="lin" valueType="num">
                                      <p:cBhvr>
                                        <p:cTn id="93" dur="500" fill="hold"/>
                                        <p:tgtEl>
                                          <p:spTgt spid="65"/>
                                        </p:tgtEl>
                                        <p:attrNameLst>
                                          <p:attrName>style.rotation</p:attrName>
                                        </p:attrNameLst>
                                      </p:cBhvr>
                                      <p:tavLst>
                                        <p:tav tm="0">
                                          <p:val>
                                            <p:fltVal val="360"/>
                                          </p:val>
                                        </p:tav>
                                        <p:tav tm="100000">
                                          <p:val>
                                            <p:fltVal val="0"/>
                                          </p:val>
                                        </p:tav>
                                      </p:tavLst>
                                    </p:anim>
                                    <p:animEffect transition="in" filter="fade">
                                      <p:cBhvr>
                                        <p:cTn id="94" dur="500"/>
                                        <p:tgtEl>
                                          <p:spTgt spid="65"/>
                                        </p:tgtEl>
                                      </p:cBhvr>
                                    </p:animEffect>
                                  </p:childTnLst>
                                </p:cTn>
                              </p:par>
                              <p:par>
                                <p:cTn id="95" presetID="49" presetClass="entr" presetSubtype="0" decel="100000" fill="hold" nodeType="withEffect">
                                  <p:stCondLst>
                                    <p:cond delay="0"/>
                                  </p:stCondLst>
                                  <p:childTnLst>
                                    <p:set>
                                      <p:cBhvr>
                                        <p:cTn id="96" dur="1" fill="hold">
                                          <p:stCondLst>
                                            <p:cond delay="0"/>
                                          </p:stCondLst>
                                        </p:cTn>
                                        <p:tgtEl>
                                          <p:spTgt spid="66">
                                            <p:txEl>
                                              <p:pRg st="0" end="0"/>
                                            </p:txEl>
                                          </p:spTgt>
                                        </p:tgtEl>
                                        <p:attrNameLst>
                                          <p:attrName>style.visibility</p:attrName>
                                        </p:attrNameLst>
                                      </p:cBhvr>
                                      <p:to>
                                        <p:strVal val="visible"/>
                                      </p:to>
                                    </p:set>
                                    <p:anim calcmode="lin" valueType="num">
                                      <p:cBhvr>
                                        <p:cTn id="97" dur="5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98" dur="500" fill="hold"/>
                                        <p:tgtEl>
                                          <p:spTgt spid="66">
                                            <p:txEl>
                                              <p:pRg st="0" end="0"/>
                                            </p:txEl>
                                          </p:spTgt>
                                        </p:tgtEl>
                                        <p:attrNameLst>
                                          <p:attrName>ppt_h</p:attrName>
                                        </p:attrNameLst>
                                      </p:cBhvr>
                                      <p:tavLst>
                                        <p:tav tm="0">
                                          <p:val>
                                            <p:fltVal val="0"/>
                                          </p:val>
                                        </p:tav>
                                        <p:tav tm="100000">
                                          <p:val>
                                            <p:strVal val="#ppt_h"/>
                                          </p:val>
                                        </p:tav>
                                      </p:tavLst>
                                    </p:anim>
                                    <p:anim calcmode="lin" valueType="num">
                                      <p:cBhvr>
                                        <p:cTn id="99" dur="500" fill="hold"/>
                                        <p:tgtEl>
                                          <p:spTgt spid="66">
                                            <p:txEl>
                                              <p:pRg st="0" end="0"/>
                                            </p:txEl>
                                          </p:spTgt>
                                        </p:tgtEl>
                                        <p:attrNameLst>
                                          <p:attrName>style.rotation</p:attrName>
                                        </p:attrNameLst>
                                      </p:cBhvr>
                                      <p:tavLst>
                                        <p:tav tm="0">
                                          <p:val>
                                            <p:fltVal val="360"/>
                                          </p:val>
                                        </p:tav>
                                        <p:tav tm="100000">
                                          <p:val>
                                            <p:fltVal val="0"/>
                                          </p:val>
                                        </p:tav>
                                      </p:tavLst>
                                    </p:anim>
                                    <p:animEffect transition="in" filter="fade">
                                      <p:cBhvr>
                                        <p:cTn id="100" dur="500"/>
                                        <p:tgtEl>
                                          <p:spTgt spid="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5" grpId="1" animBg="1"/>
      <p:bldP spid="23" grpId="0" bldLvl="0" animBg="1"/>
      <p:bldP spid="23" grpId="1" animBg="1"/>
      <p:bldP spid="33" grpId="0" bldLvl="0" animBg="1"/>
      <p:bldP spid="33" grpId="1" animBg="1"/>
      <p:bldP spid="65" grpId="0" bldLvl="0" animBg="1"/>
      <p:bldP spid="65"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22555"/>
            <a:ext cx="7884160" cy="574675"/>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原创作品</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172085" y="610870"/>
            <a:ext cx="11819255" cy="6247130"/>
          </a:xfrm>
          <a:prstGeom prst="rect">
            <a:avLst/>
          </a:prstGeom>
        </p:spPr>
        <p:txBody>
          <a:bodyPr wrap="square">
            <a:spAutoFit/>
          </a:bodyPr>
          <a:p>
            <a:pPr indent="0" algn="just" fontAlgn="auto">
              <a:lnSpc>
                <a:spcPts val="3200"/>
              </a:lnSpc>
              <a:spcBef>
                <a:spcPct val="0"/>
              </a:spcBef>
              <a:spcAft>
                <a:spcPct val="0"/>
              </a:spcAft>
            </a:pPr>
            <a:r>
              <a:rPr lang="en-US" altLang="zh-CN" sz="2400" b="0">
                <a:solidFill>
                  <a:srgbClr val="000000"/>
                </a:solidFill>
                <a:latin typeface="Times New Roman" panose="02020603050405020304" charset="0"/>
                <a:cs typeface="Times New Roman" panose="02020603050405020304" charset="0"/>
              </a:rPr>
              <a:t>        Paul looked up from his phone. Caught red‑handed, Paul burned with embarrassment. However, he shrugged slightly and acted as if nothing had happened, still trying to test the boundaries of classroom rules. The classroom grew so quiet that you could hear a pin drop. No murmur spread among classmates, who exchanged puzzled glances, wondering what would happen next. Seeing my firm but kind look, he hesitated for a moment before giving in, his fingers pausing over the screen for a few seconds. Unwillingly, Paul dialled his father’s number and activated the speakerphone on his desk.         </a:t>
            </a:r>
            <a:endParaRPr lang="en-US" altLang="zh-CN" sz="2400" b="0">
              <a:solidFill>
                <a:srgbClr val="000000"/>
              </a:solidFill>
              <a:latin typeface="Times New Roman" panose="02020603050405020304" charset="0"/>
              <a:cs typeface="Times New Roman" panose="02020603050405020304" charset="0"/>
            </a:endParaRPr>
          </a:p>
          <a:p>
            <a:pPr indent="0" algn="just" fontAlgn="auto">
              <a:lnSpc>
                <a:spcPts val="3200"/>
              </a:lnSpc>
              <a:spcBef>
                <a:spcPct val="0"/>
              </a:spcBef>
              <a:spcAft>
                <a:spcPct val="0"/>
              </a:spcAft>
            </a:pPr>
            <a:r>
              <a:rPr lang="en-US" altLang="zh-CN" sz="2400" b="0">
                <a:solidFill>
                  <a:srgbClr val="000000"/>
                </a:solidFill>
                <a:latin typeface="Times New Roman" panose="02020603050405020304" charset="0"/>
                <a:cs typeface="Times New Roman" panose="02020603050405020304" charset="0"/>
              </a:rPr>
              <a:t>         Mr. Davis’s voice came through on the speakerphone, sounding quite surprised. Confused about the unexpected call, he doubted whether it was some sort of practical joke. Overwhelmed by awkwardness, Paul forced out the words “I love you, Dad”. His father wondered aloud if this was some form of punishment. Paul fell short of words for a second before offering a vague reply. Hanging up, Paul fell silent, grasping the real intention behind “the special punishment”. It was never embarrassment, but a gentle wake‑up call. For the rest of the class, he listened with complete focus. Indeed, kindness rather than severity could bring about lasting inner change.</a:t>
            </a:r>
            <a:endParaRPr lang="en-US" altLang="zh-CN" sz="2400" b="0">
              <a:solidFill>
                <a:srgbClr val="000000"/>
              </a:solidFill>
              <a:latin typeface="Times New Roman" panose="02020603050405020304" charset="0"/>
              <a:cs typeface="Times New Roman" panose="02020603050405020304" charset="0"/>
            </a:endParaRPr>
          </a:p>
        </p:txBody>
      </p:sp>
      <p:sp>
        <p:nvSpPr>
          <p:cNvPr id="22" name="圆角矩形 21"/>
          <p:cNvSpPr/>
          <p:nvPr/>
        </p:nvSpPr>
        <p:spPr>
          <a:xfrm>
            <a:off x="2319020" y="122555"/>
            <a:ext cx="7884795" cy="57467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语言亮点</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p:txBody>
      </p:sp>
      <p:cxnSp>
        <p:nvCxnSpPr>
          <p:cNvPr id="5" name="直接连接符 4"/>
          <p:cNvCxnSpPr/>
          <p:nvPr/>
        </p:nvCxnSpPr>
        <p:spPr>
          <a:xfrm>
            <a:off x="5071745" y="1097915"/>
            <a:ext cx="2489835" cy="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flipV="1">
            <a:off x="239395" y="4297680"/>
            <a:ext cx="4523740" cy="1651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a:off x="239395" y="4727575"/>
            <a:ext cx="4091940" cy="635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11" name="圆角矩形 10"/>
          <p:cNvSpPr/>
          <p:nvPr/>
        </p:nvSpPr>
        <p:spPr>
          <a:xfrm>
            <a:off x="4763135" y="251460"/>
            <a:ext cx="2799080" cy="650875"/>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华文楷体" panose="02010600040101010101" charset="-122"/>
                <a:ea typeface="华文楷体" panose="02010600040101010101" charset="-122"/>
                <a:cs typeface="华文楷体" panose="02010600040101010101" charset="-122"/>
              </a:rPr>
              <a:t>过分作状语</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cxnSp>
        <p:nvCxnSpPr>
          <p:cNvPr id="16" name="直接连接符 15"/>
          <p:cNvCxnSpPr/>
          <p:nvPr/>
        </p:nvCxnSpPr>
        <p:spPr>
          <a:xfrm>
            <a:off x="9804400" y="1478915"/>
            <a:ext cx="2181225" cy="1016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nvCxnSpPr>
        <p:spPr>
          <a:xfrm>
            <a:off x="1927225" y="2682875"/>
            <a:ext cx="3803015" cy="2032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19" name="直接连接符 18"/>
          <p:cNvCxnSpPr/>
          <p:nvPr/>
        </p:nvCxnSpPr>
        <p:spPr>
          <a:xfrm>
            <a:off x="9022715" y="2250440"/>
            <a:ext cx="2894965" cy="2667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20" name="圆角矩形 19"/>
          <p:cNvSpPr/>
          <p:nvPr/>
        </p:nvSpPr>
        <p:spPr>
          <a:xfrm>
            <a:off x="1927225" y="1663700"/>
            <a:ext cx="2835275" cy="613410"/>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华文楷体" panose="02010600040101010101" charset="-122"/>
                <a:ea typeface="华文楷体" panose="02010600040101010101" charset="-122"/>
                <a:cs typeface="华文楷体" panose="02010600040101010101" charset="-122"/>
              </a:rPr>
              <a:t>现分作状语</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cxnSp>
        <p:nvCxnSpPr>
          <p:cNvPr id="26" name="直接连接符 25"/>
          <p:cNvCxnSpPr/>
          <p:nvPr/>
        </p:nvCxnSpPr>
        <p:spPr>
          <a:xfrm>
            <a:off x="239395" y="3108960"/>
            <a:ext cx="6602095" cy="1587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27" name="圆角矩形 26"/>
          <p:cNvSpPr/>
          <p:nvPr/>
        </p:nvSpPr>
        <p:spPr>
          <a:xfrm>
            <a:off x="305435" y="2120265"/>
            <a:ext cx="2835275" cy="613410"/>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华文楷体" panose="02010600040101010101" charset="-122"/>
                <a:ea typeface="华文楷体" panose="02010600040101010101" charset="-122"/>
                <a:cs typeface="华文楷体" panose="02010600040101010101" charset="-122"/>
              </a:rPr>
              <a:t>独立主格结构</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cxnSp>
        <p:nvCxnSpPr>
          <p:cNvPr id="28" name="直接连接符 27"/>
          <p:cNvCxnSpPr/>
          <p:nvPr/>
        </p:nvCxnSpPr>
        <p:spPr>
          <a:xfrm flipV="1">
            <a:off x="8117205" y="1894205"/>
            <a:ext cx="3354070" cy="635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29" name="直接连接符 28"/>
          <p:cNvCxnSpPr/>
          <p:nvPr/>
        </p:nvCxnSpPr>
        <p:spPr>
          <a:xfrm flipV="1">
            <a:off x="6001385" y="1067435"/>
            <a:ext cx="1518920" cy="63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30" name="直接连接符 29"/>
          <p:cNvCxnSpPr/>
          <p:nvPr/>
        </p:nvCxnSpPr>
        <p:spPr>
          <a:xfrm>
            <a:off x="10080625" y="4277360"/>
            <a:ext cx="1837055" cy="2032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31" name="圆角矩形 30"/>
          <p:cNvSpPr/>
          <p:nvPr/>
        </p:nvSpPr>
        <p:spPr>
          <a:xfrm>
            <a:off x="8223885" y="893445"/>
            <a:ext cx="2799080" cy="650875"/>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华文楷体" panose="02010600040101010101" charset="-122"/>
                <a:ea typeface="华文楷体" panose="02010600040101010101" charset="-122"/>
                <a:cs typeface="华文楷体" panose="02010600040101010101" charset="-122"/>
              </a:rPr>
              <a:t>地道习语</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cxnSp>
        <p:nvCxnSpPr>
          <p:cNvPr id="32" name="直接连接符 31"/>
          <p:cNvCxnSpPr/>
          <p:nvPr/>
        </p:nvCxnSpPr>
        <p:spPr>
          <a:xfrm>
            <a:off x="8223885" y="1074420"/>
            <a:ext cx="3514725" cy="317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33" name="直接连接符 32"/>
          <p:cNvCxnSpPr/>
          <p:nvPr/>
        </p:nvCxnSpPr>
        <p:spPr>
          <a:xfrm>
            <a:off x="5071745" y="4724400"/>
            <a:ext cx="2894965" cy="2667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34" name="直接连接符 33"/>
          <p:cNvCxnSpPr/>
          <p:nvPr/>
        </p:nvCxnSpPr>
        <p:spPr>
          <a:xfrm>
            <a:off x="7822565" y="5135245"/>
            <a:ext cx="2486025" cy="1651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35" name="圆角矩形 34"/>
          <p:cNvSpPr/>
          <p:nvPr/>
        </p:nvSpPr>
        <p:spPr>
          <a:xfrm>
            <a:off x="3347085" y="5194300"/>
            <a:ext cx="4619625" cy="697865"/>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高级短语，刻画情绪</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par>
                                <p:cTn id="19" presetID="3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 calcmode="lin" valueType="num">
                                      <p:cBhvr>
                                        <p:cTn id="23" dur="1000" fill="hold"/>
                                        <p:tgtEl>
                                          <p:spTgt spid="6"/>
                                        </p:tgtEl>
                                        <p:attrNameLst>
                                          <p:attrName>style.rotation</p:attrName>
                                        </p:attrNameLst>
                                      </p:cBhvr>
                                      <p:tavLst>
                                        <p:tav tm="0">
                                          <p:val>
                                            <p:fltVal val="90"/>
                                          </p:val>
                                        </p:tav>
                                        <p:tav tm="100000">
                                          <p:val>
                                            <p:fltVal val="0"/>
                                          </p:val>
                                        </p:tav>
                                      </p:tavLst>
                                    </p:anim>
                                    <p:animEffect transition="in" filter="fade">
                                      <p:cBhvr>
                                        <p:cTn id="24" dur="1000"/>
                                        <p:tgtEl>
                                          <p:spTgt spid="6"/>
                                        </p:tgtEl>
                                      </p:cBhvr>
                                    </p:animEffect>
                                  </p:childTnLst>
                                </p:cTn>
                              </p:par>
                              <p:par>
                                <p:cTn id="25" presetID="3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style.rotation</p:attrName>
                                        </p:attrNameLst>
                                      </p:cBhvr>
                                      <p:tavLst>
                                        <p:tav tm="0">
                                          <p:val>
                                            <p:fltVal val="90"/>
                                          </p:val>
                                        </p:tav>
                                        <p:tav tm="100000">
                                          <p:val>
                                            <p:fltVal val="0"/>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3" presetClass="exit" presetSubtype="10" fill="hold" nodeType="withEffect">
                                  <p:stCondLst>
                                    <p:cond delay="0"/>
                                  </p:stCondLst>
                                  <p:childTnLst>
                                    <p:animEffect transition="out" filter="blinds(horizontal)">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3" presetClass="exit" presetSubtype="10" fill="hold" nodeType="withEffect">
                                  <p:stCondLst>
                                    <p:cond delay="0"/>
                                  </p:stCondLst>
                                  <p:childTnLst>
                                    <p:animEffect transition="out" filter="blinds(horizontal)">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3" presetClass="exit" presetSubtype="10" fill="hold" grpId="2" nodeType="withEffect">
                                  <p:stCondLst>
                                    <p:cond delay="0"/>
                                  </p:stCondLst>
                                  <p:childTnLst>
                                    <p:animEffect transition="out" filter="blinds(horizontal)">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1000" fill="hold"/>
                                        <p:tgtEl>
                                          <p:spTgt spid="16"/>
                                        </p:tgtEl>
                                        <p:attrNameLst>
                                          <p:attrName>ppt_w</p:attrName>
                                        </p:attrNameLst>
                                      </p:cBhvr>
                                      <p:tavLst>
                                        <p:tav tm="0">
                                          <p:val>
                                            <p:fltVal val="0"/>
                                          </p:val>
                                        </p:tav>
                                        <p:tav tm="100000">
                                          <p:val>
                                            <p:strVal val="#ppt_w"/>
                                          </p:val>
                                        </p:tav>
                                      </p:tavLst>
                                    </p:anim>
                                    <p:anim calcmode="lin" valueType="num">
                                      <p:cBhvr>
                                        <p:cTn id="58" dur="1000" fill="hold"/>
                                        <p:tgtEl>
                                          <p:spTgt spid="16"/>
                                        </p:tgtEl>
                                        <p:attrNameLst>
                                          <p:attrName>ppt_h</p:attrName>
                                        </p:attrNameLst>
                                      </p:cBhvr>
                                      <p:tavLst>
                                        <p:tav tm="0">
                                          <p:val>
                                            <p:fltVal val="0"/>
                                          </p:val>
                                        </p:tav>
                                        <p:tav tm="100000">
                                          <p:val>
                                            <p:strVal val="#ppt_h"/>
                                          </p:val>
                                        </p:tav>
                                      </p:tavLst>
                                    </p:anim>
                                    <p:anim calcmode="lin" valueType="num">
                                      <p:cBhvr>
                                        <p:cTn id="59" dur="1000" fill="hold"/>
                                        <p:tgtEl>
                                          <p:spTgt spid="16"/>
                                        </p:tgtEl>
                                        <p:attrNameLst>
                                          <p:attrName>style.rotation</p:attrName>
                                        </p:attrNameLst>
                                      </p:cBhvr>
                                      <p:tavLst>
                                        <p:tav tm="0">
                                          <p:val>
                                            <p:fltVal val="90"/>
                                          </p:val>
                                        </p:tav>
                                        <p:tav tm="100000">
                                          <p:val>
                                            <p:fltVal val="0"/>
                                          </p:val>
                                        </p:tav>
                                      </p:tavLst>
                                    </p:anim>
                                    <p:animEffect transition="in" filter="fade">
                                      <p:cBhvr>
                                        <p:cTn id="60" dur="1000"/>
                                        <p:tgtEl>
                                          <p:spTgt spid="16"/>
                                        </p:tgtEl>
                                      </p:cBhvr>
                                    </p:animEffect>
                                  </p:childTnLst>
                                </p:cTn>
                              </p:par>
                              <p:par>
                                <p:cTn id="61" presetID="31" presetClass="entr" presetSubtype="0" fill="hold"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1000" fill="hold"/>
                                        <p:tgtEl>
                                          <p:spTgt spid="19"/>
                                        </p:tgtEl>
                                        <p:attrNameLst>
                                          <p:attrName>ppt_w</p:attrName>
                                        </p:attrNameLst>
                                      </p:cBhvr>
                                      <p:tavLst>
                                        <p:tav tm="0">
                                          <p:val>
                                            <p:fltVal val="0"/>
                                          </p:val>
                                        </p:tav>
                                        <p:tav tm="100000">
                                          <p:val>
                                            <p:strVal val="#ppt_w"/>
                                          </p:val>
                                        </p:tav>
                                      </p:tavLst>
                                    </p:anim>
                                    <p:anim calcmode="lin" valueType="num">
                                      <p:cBhvr>
                                        <p:cTn id="64" dur="1000" fill="hold"/>
                                        <p:tgtEl>
                                          <p:spTgt spid="19"/>
                                        </p:tgtEl>
                                        <p:attrNameLst>
                                          <p:attrName>ppt_h</p:attrName>
                                        </p:attrNameLst>
                                      </p:cBhvr>
                                      <p:tavLst>
                                        <p:tav tm="0">
                                          <p:val>
                                            <p:fltVal val="0"/>
                                          </p:val>
                                        </p:tav>
                                        <p:tav tm="100000">
                                          <p:val>
                                            <p:strVal val="#ppt_h"/>
                                          </p:val>
                                        </p:tav>
                                      </p:tavLst>
                                    </p:anim>
                                    <p:anim calcmode="lin" valueType="num">
                                      <p:cBhvr>
                                        <p:cTn id="65" dur="1000" fill="hold"/>
                                        <p:tgtEl>
                                          <p:spTgt spid="19"/>
                                        </p:tgtEl>
                                        <p:attrNameLst>
                                          <p:attrName>style.rotation</p:attrName>
                                        </p:attrNameLst>
                                      </p:cBhvr>
                                      <p:tavLst>
                                        <p:tav tm="0">
                                          <p:val>
                                            <p:fltVal val="90"/>
                                          </p:val>
                                        </p:tav>
                                        <p:tav tm="100000">
                                          <p:val>
                                            <p:fltVal val="0"/>
                                          </p:val>
                                        </p:tav>
                                      </p:tavLst>
                                    </p:anim>
                                    <p:animEffect transition="in" filter="fade">
                                      <p:cBhvr>
                                        <p:cTn id="66" dur="1000"/>
                                        <p:tgtEl>
                                          <p:spTgt spid="19"/>
                                        </p:tgtEl>
                                      </p:cBhvr>
                                    </p:animEffect>
                                  </p:childTnLst>
                                </p:cTn>
                              </p:par>
                              <p:par>
                                <p:cTn id="67" presetID="31" presetClass="entr" presetSubtype="0"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1000" fill="hold"/>
                                        <p:tgtEl>
                                          <p:spTgt spid="18"/>
                                        </p:tgtEl>
                                        <p:attrNameLst>
                                          <p:attrName>ppt_w</p:attrName>
                                        </p:attrNameLst>
                                      </p:cBhvr>
                                      <p:tavLst>
                                        <p:tav tm="0">
                                          <p:val>
                                            <p:fltVal val="0"/>
                                          </p:val>
                                        </p:tav>
                                        <p:tav tm="100000">
                                          <p:val>
                                            <p:strVal val="#ppt_w"/>
                                          </p:val>
                                        </p:tav>
                                      </p:tavLst>
                                    </p:anim>
                                    <p:anim calcmode="lin" valueType="num">
                                      <p:cBhvr>
                                        <p:cTn id="70" dur="1000" fill="hold"/>
                                        <p:tgtEl>
                                          <p:spTgt spid="18"/>
                                        </p:tgtEl>
                                        <p:attrNameLst>
                                          <p:attrName>ppt_h</p:attrName>
                                        </p:attrNameLst>
                                      </p:cBhvr>
                                      <p:tavLst>
                                        <p:tav tm="0">
                                          <p:val>
                                            <p:fltVal val="0"/>
                                          </p:val>
                                        </p:tav>
                                        <p:tav tm="100000">
                                          <p:val>
                                            <p:strVal val="#ppt_h"/>
                                          </p:val>
                                        </p:tav>
                                      </p:tavLst>
                                    </p:anim>
                                    <p:anim calcmode="lin" valueType="num">
                                      <p:cBhvr>
                                        <p:cTn id="71" dur="1000" fill="hold"/>
                                        <p:tgtEl>
                                          <p:spTgt spid="18"/>
                                        </p:tgtEl>
                                        <p:attrNameLst>
                                          <p:attrName>style.rotation</p:attrName>
                                        </p:attrNameLst>
                                      </p:cBhvr>
                                      <p:tavLst>
                                        <p:tav tm="0">
                                          <p:val>
                                            <p:fltVal val="90"/>
                                          </p:val>
                                        </p:tav>
                                        <p:tav tm="100000">
                                          <p:val>
                                            <p:fltVal val="0"/>
                                          </p:val>
                                        </p:tav>
                                      </p:tavLst>
                                    </p:anim>
                                    <p:animEffect transition="in" filter="fade">
                                      <p:cBhvr>
                                        <p:cTn id="72" dur="10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1000" fill="hold"/>
                                        <p:tgtEl>
                                          <p:spTgt spid="20"/>
                                        </p:tgtEl>
                                        <p:attrNameLst>
                                          <p:attrName>ppt_w</p:attrName>
                                        </p:attrNameLst>
                                      </p:cBhvr>
                                      <p:tavLst>
                                        <p:tav tm="0">
                                          <p:val>
                                            <p:fltVal val="0"/>
                                          </p:val>
                                        </p:tav>
                                        <p:tav tm="100000">
                                          <p:val>
                                            <p:strVal val="#ppt_w"/>
                                          </p:val>
                                        </p:tav>
                                      </p:tavLst>
                                    </p:anim>
                                    <p:anim calcmode="lin" valueType="num">
                                      <p:cBhvr>
                                        <p:cTn id="78" dur="1000" fill="hold"/>
                                        <p:tgtEl>
                                          <p:spTgt spid="20"/>
                                        </p:tgtEl>
                                        <p:attrNameLst>
                                          <p:attrName>ppt_h</p:attrName>
                                        </p:attrNameLst>
                                      </p:cBhvr>
                                      <p:tavLst>
                                        <p:tav tm="0">
                                          <p:val>
                                            <p:fltVal val="0"/>
                                          </p:val>
                                        </p:tav>
                                        <p:tav tm="100000">
                                          <p:val>
                                            <p:strVal val="#ppt_h"/>
                                          </p:val>
                                        </p:tav>
                                      </p:tavLst>
                                    </p:anim>
                                    <p:anim calcmode="lin" valueType="num">
                                      <p:cBhvr>
                                        <p:cTn id="79" dur="1000" fill="hold"/>
                                        <p:tgtEl>
                                          <p:spTgt spid="20"/>
                                        </p:tgtEl>
                                        <p:attrNameLst>
                                          <p:attrName>style.rotation</p:attrName>
                                        </p:attrNameLst>
                                      </p:cBhvr>
                                      <p:tavLst>
                                        <p:tav tm="0">
                                          <p:val>
                                            <p:fltVal val="90"/>
                                          </p:val>
                                        </p:tav>
                                        <p:tav tm="100000">
                                          <p:val>
                                            <p:fltVal val="0"/>
                                          </p:val>
                                        </p:tav>
                                      </p:tavLst>
                                    </p:anim>
                                    <p:animEffect transition="in" filter="fade">
                                      <p:cBhvr>
                                        <p:cTn id="80" dur="1000"/>
                                        <p:tgtEl>
                                          <p:spTgt spid="20"/>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xit" presetSubtype="10" fill="hold" grpId="2" nodeType="clickEffect">
                                  <p:stCondLst>
                                    <p:cond delay="0"/>
                                  </p:stCondLst>
                                  <p:childTnLst>
                                    <p:animEffect transition="out" filter="blinds(horizontal)">
                                      <p:cBhvr>
                                        <p:cTn id="84" dur="500"/>
                                        <p:tgtEl>
                                          <p:spTgt spid="20"/>
                                        </p:tgtEl>
                                      </p:cBhvr>
                                    </p:animEffect>
                                    <p:set>
                                      <p:cBhvr>
                                        <p:cTn id="85" dur="1" fill="hold">
                                          <p:stCondLst>
                                            <p:cond delay="499"/>
                                          </p:stCondLst>
                                        </p:cTn>
                                        <p:tgtEl>
                                          <p:spTgt spid="20"/>
                                        </p:tgtEl>
                                        <p:attrNameLst>
                                          <p:attrName>style.visibility</p:attrName>
                                        </p:attrNameLst>
                                      </p:cBhvr>
                                      <p:to>
                                        <p:strVal val="hidden"/>
                                      </p:to>
                                    </p:set>
                                  </p:childTnLst>
                                </p:cTn>
                              </p:par>
                              <p:par>
                                <p:cTn id="86" presetID="3" presetClass="exit" presetSubtype="10" fill="hold" nodeType="withEffect">
                                  <p:stCondLst>
                                    <p:cond delay="0"/>
                                  </p:stCondLst>
                                  <p:childTnLst>
                                    <p:animEffect transition="out" filter="blinds(horizontal)">
                                      <p:cBhvr>
                                        <p:cTn id="87" dur="500"/>
                                        <p:tgtEl>
                                          <p:spTgt spid="16"/>
                                        </p:tgtEl>
                                      </p:cBhvr>
                                    </p:animEffect>
                                    <p:set>
                                      <p:cBhvr>
                                        <p:cTn id="88" dur="1" fill="hold">
                                          <p:stCondLst>
                                            <p:cond delay="499"/>
                                          </p:stCondLst>
                                        </p:cTn>
                                        <p:tgtEl>
                                          <p:spTgt spid="16"/>
                                        </p:tgtEl>
                                        <p:attrNameLst>
                                          <p:attrName>style.visibility</p:attrName>
                                        </p:attrNameLst>
                                      </p:cBhvr>
                                      <p:to>
                                        <p:strVal val="hidden"/>
                                      </p:to>
                                    </p:set>
                                  </p:childTnLst>
                                </p:cTn>
                              </p:par>
                              <p:par>
                                <p:cTn id="89" presetID="3" presetClass="exit" presetSubtype="10" fill="hold" nodeType="withEffect">
                                  <p:stCondLst>
                                    <p:cond delay="0"/>
                                  </p:stCondLst>
                                  <p:childTnLst>
                                    <p:animEffect transition="out" filter="blinds(horizontal)">
                                      <p:cBhvr>
                                        <p:cTn id="90" dur="500"/>
                                        <p:tgtEl>
                                          <p:spTgt spid="19"/>
                                        </p:tgtEl>
                                      </p:cBhvr>
                                    </p:animEffect>
                                    <p:set>
                                      <p:cBhvr>
                                        <p:cTn id="91" dur="1" fill="hold">
                                          <p:stCondLst>
                                            <p:cond delay="499"/>
                                          </p:stCondLst>
                                        </p:cTn>
                                        <p:tgtEl>
                                          <p:spTgt spid="19"/>
                                        </p:tgtEl>
                                        <p:attrNameLst>
                                          <p:attrName>style.visibility</p:attrName>
                                        </p:attrNameLst>
                                      </p:cBhvr>
                                      <p:to>
                                        <p:strVal val="hidden"/>
                                      </p:to>
                                    </p:set>
                                  </p:childTnLst>
                                </p:cTn>
                              </p:par>
                              <p:par>
                                <p:cTn id="92" presetID="3" presetClass="exit" presetSubtype="10" fill="hold" nodeType="withEffect">
                                  <p:stCondLst>
                                    <p:cond delay="0"/>
                                  </p:stCondLst>
                                  <p:childTnLst>
                                    <p:animEffect transition="out" filter="blinds(horizontal)">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31" presetClass="entr" presetSubtype="0" fill="hold" nodeType="click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1000" fill="hold"/>
                                        <p:tgtEl>
                                          <p:spTgt spid="26"/>
                                        </p:tgtEl>
                                        <p:attrNameLst>
                                          <p:attrName>ppt_w</p:attrName>
                                        </p:attrNameLst>
                                      </p:cBhvr>
                                      <p:tavLst>
                                        <p:tav tm="0">
                                          <p:val>
                                            <p:fltVal val="0"/>
                                          </p:val>
                                        </p:tav>
                                        <p:tav tm="100000">
                                          <p:val>
                                            <p:strVal val="#ppt_w"/>
                                          </p:val>
                                        </p:tav>
                                      </p:tavLst>
                                    </p:anim>
                                    <p:anim calcmode="lin" valueType="num">
                                      <p:cBhvr>
                                        <p:cTn id="100" dur="1000" fill="hold"/>
                                        <p:tgtEl>
                                          <p:spTgt spid="26"/>
                                        </p:tgtEl>
                                        <p:attrNameLst>
                                          <p:attrName>ppt_h</p:attrName>
                                        </p:attrNameLst>
                                      </p:cBhvr>
                                      <p:tavLst>
                                        <p:tav tm="0">
                                          <p:val>
                                            <p:fltVal val="0"/>
                                          </p:val>
                                        </p:tav>
                                        <p:tav tm="100000">
                                          <p:val>
                                            <p:strVal val="#ppt_h"/>
                                          </p:val>
                                        </p:tav>
                                      </p:tavLst>
                                    </p:anim>
                                    <p:anim calcmode="lin" valueType="num">
                                      <p:cBhvr>
                                        <p:cTn id="101" dur="1000" fill="hold"/>
                                        <p:tgtEl>
                                          <p:spTgt spid="26"/>
                                        </p:tgtEl>
                                        <p:attrNameLst>
                                          <p:attrName>style.rotation</p:attrName>
                                        </p:attrNameLst>
                                      </p:cBhvr>
                                      <p:tavLst>
                                        <p:tav tm="0">
                                          <p:val>
                                            <p:fltVal val="90"/>
                                          </p:val>
                                        </p:tav>
                                        <p:tav tm="100000">
                                          <p:val>
                                            <p:fltVal val="0"/>
                                          </p:val>
                                        </p:tav>
                                      </p:tavLst>
                                    </p:anim>
                                    <p:animEffect transition="in" filter="fade">
                                      <p:cBhvr>
                                        <p:cTn id="102" dur="1000"/>
                                        <p:tgtEl>
                                          <p:spTgt spid="26"/>
                                        </p:tgtEl>
                                      </p:cBhvr>
                                    </p:animEffect>
                                  </p:childTnLst>
                                </p:cTn>
                              </p:par>
                            </p:childTnLst>
                          </p:cTn>
                        </p:par>
                      </p:childTnLst>
                    </p:cTn>
                  </p:par>
                  <p:par>
                    <p:cTn id="103" fill="hold">
                      <p:stCondLst>
                        <p:cond delay="indefinite"/>
                      </p:stCondLst>
                      <p:childTnLst>
                        <p:par>
                          <p:cTn id="104" fill="hold">
                            <p:stCondLst>
                              <p:cond delay="0"/>
                            </p:stCondLst>
                            <p:childTnLst>
                              <p:par>
                                <p:cTn id="105" presetID="31" presetClass="entr" presetSubtype="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cBhvr>
                                        <p:cTn id="107" dur="1000" fill="hold"/>
                                        <p:tgtEl>
                                          <p:spTgt spid="27"/>
                                        </p:tgtEl>
                                        <p:attrNameLst>
                                          <p:attrName>ppt_w</p:attrName>
                                        </p:attrNameLst>
                                      </p:cBhvr>
                                      <p:tavLst>
                                        <p:tav tm="0">
                                          <p:val>
                                            <p:fltVal val="0"/>
                                          </p:val>
                                        </p:tav>
                                        <p:tav tm="100000">
                                          <p:val>
                                            <p:strVal val="#ppt_w"/>
                                          </p:val>
                                        </p:tav>
                                      </p:tavLst>
                                    </p:anim>
                                    <p:anim calcmode="lin" valueType="num">
                                      <p:cBhvr>
                                        <p:cTn id="108" dur="1000" fill="hold"/>
                                        <p:tgtEl>
                                          <p:spTgt spid="27"/>
                                        </p:tgtEl>
                                        <p:attrNameLst>
                                          <p:attrName>ppt_h</p:attrName>
                                        </p:attrNameLst>
                                      </p:cBhvr>
                                      <p:tavLst>
                                        <p:tav tm="0">
                                          <p:val>
                                            <p:fltVal val="0"/>
                                          </p:val>
                                        </p:tav>
                                        <p:tav tm="100000">
                                          <p:val>
                                            <p:strVal val="#ppt_h"/>
                                          </p:val>
                                        </p:tav>
                                      </p:tavLst>
                                    </p:anim>
                                    <p:anim calcmode="lin" valueType="num">
                                      <p:cBhvr>
                                        <p:cTn id="109" dur="1000" fill="hold"/>
                                        <p:tgtEl>
                                          <p:spTgt spid="27"/>
                                        </p:tgtEl>
                                        <p:attrNameLst>
                                          <p:attrName>style.rotation</p:attrName>
                                        </p:attrNameLst>
                                      </p:cBhvr>
                                      <p:tavLst>
                                        <p:tav tm="0">
                                          <p:val>
                                            <p:fltVal val="90"/>
                                          </p:val>
                                        </p:tav>
                                        <p:tav tm="100000">
                                          <p:val>
                                            <p:fltVal val="0"/>
                                          </p:val>
                                        </p:tav>
                                      </p:tavLst>
                                    </p:anim>
                                    <p:animEffect transition="in" filter="fade">
                                      <p:cBhvr>
                                        <p:cTn id="110" dur="1000"/>
                                        <p:tgtEl>
                                          <p:spTgt spid="27"/>
                                        </p:tgtEl>
                                      </p:cBhvr>
                                    </p:animEffect>
                                  </p:childTnLst>
                                </p:cTn>
                              </p:par>
                            </p:childTnLst>
                          </p:cTn>
                        </p:par>
                      </p:childTnLst>
                    </p:cTn>
                  </p:par>
                  <p:par>
                    <p:cTn id="111" fill="hold">
                      <p:stCondLst>
                        <p:cond delay="indefinite"/>
                      </p:stCondLst>
                      <p:childTnLst>
                        <p:par>
                          <p:cTn id="112" fill="hold">
                            <p:stCondLst>
                              <p:cond delay="0"/>
                            </p:stCondLst>
                            <p:childTnLst>
                              <p:par>
                                <p:cTn id="113" presetID="3" presetClass="exit" presetSubtype="10" fill="hold" grpId="2" nodeType="clickEffect">
                                  <p:stCondLst>
                                    <p:cond delay="0"/>
                                  </p:stCondLst>
                                  <p:childTnLst>
                                    <p:animEffect transition="out" filter="blinds(horizontal)">
                                      <p:cBhvr>
                                        <p:cTn id="114" dur="500"/>
                                        <p:tgtEl>
                                          <p:spTgt spid="27"/>
                                        </p:tgtEl>
                                      </p:cBhvr>
                                    </p:animEffect>
                                    <p:set>
                                      <p:cBhvr>
                                        <p:cTn id="115" dur="1" fill="hold">
                                          <p:stCondLst>
                                            <p:cond delay="499"/>
                                          </p:stCondLst>
                                        </p:cTn>
                                        <p:tgtEl>
                                          <p:spTgt spid="27"/>
                                        </p:tgtEl>
                                        <p:attrNameLst>
                                          <p:attrName>style.visibility</p:attrName>
                                        </p:attrNameLst>
                                      </p:cBhvr>
                                      <p:to>
                                        <p:strVal val="hidden"/>
                                      </p:to>
                                    </p:set>
                                  </p:childTnLst>
                                </p:cTn>
                              </p:par>
                              <p:par>
                                <p:cTn id="116" presetID="3" presetClass="exit" presetSubtype="10" fill="hold" nodeType="withEffect">
                                  <p:stCondLst>
                                    <p:cond delay="0"/>
                                  </p:stCondLst>
                                  <p:childTnLst>
                                    <p:animEffect transition="out" filter="blinds(horizontal)">
                                      <p:cBhvr>
                                        <p:cTn id="117" dur="500"/>
                                        <p:tgtEl>
                                          <p:spTgt spid="26"/>
                                        </p:tgtEl>
                                      </p:cBhvr>
                                    </p:animEffect>
                                    <p:set>
                                      <p:cBhvr>
                                        <p:cTn id="118" dur="1" fill="hold">
                                          <p:stCondLst>
                                            <p:cond delay="499"/>
                                          </p:stCondLst>
                                        </p:cTn>
                                        <p:tgtEl>
                                          <p:spTgt spid="26"/>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31" presetClass="entr" presetSubtype="0" fill="hold" nodeType="clickEffect">
                                  <p:stCondLst>
                                    <p:cond delay="0"/>
                                  </p:stCondLst>
                                  <p:childTnLst>
                                    <p:set>
                                      <p:cBhvr>
                                        <p:cTn id="122" dur="1" fill="hold">
                                          <p:stCondLst>
                                            <p:cond delay="0"/>
                                          </p:stCondLst>
                                        </p:cTn>
                                        <p:tgtEl>
                                          <p:spTgt spid="30"/>
                                        </p:tgtEl>
                                        <p:attrNameLst>
                                          <p:attrName>style.visibility</p:attrName>
                                        </p:attrNameLst>
                                      </p:cBhvr>
                                      <p:to>
                                        <p:strVal val="visible"/>
                                      </p:to>
                                    </p:set>
                                    <p:anim calcmode="lin" valueType="num">
                                      <p:cBhvr>
                                        <p:cTn id="123" dur="1000" fill="hold"/>
                                        <p:tgtEl>
                                          <p:spTgt spid="30"/>
                                        </p:tgtEl>
                                        <p:attrNameLst>
                                          <p:attrName>ppt_w</p:attrName>
                                        </p:attrNameLst>
                                      </p:cBhvr>
                                      <p:tavLst>
                                        <p:tav tm="0">
                                          <p:val>
                                            <p:fltVal val="0"/>
                                          </p:val>
                                        </p:tav>
                                        <p:tav tm="100000">
                                          <p:val>
                                            <p:strVal val="#ppt_w"/>
                                          </p:val>
                                        </p:tav>
                                      </p:tavLst>
                                    </p:anim>
                                    <p:anim calcmode="lin" valueType="num">
                                      <p:cBhvr>
                                        <p:cTn id="124" dur="1000" fill="hold"/>
                                        <p:tgtEl>
                                          <p:spTgt spid="30"/>
                                        </p:tgtEl>
                                        <p:attrNameLst>
                                          <p:attrName>ppt_h</p:attrName>
                                        </p:attrNameLst>
                                      </p:cBhvr>
                                      <p:tavLst>
                                        <p:tav tm="0">
                                          <p:val>
                                            <p:fltVal val="0"/>
                                          </p:val>
                                        </p:tav>
                                        <p:tav tm="100000">
                                          <p:val>
                                            <p:strVal val="#ppt_h"/>
                                          </p:val>
                                        </p:tav>
                                      </p:tavLst>
                                    </p:anim>
                                    <p:anim calcmode="lin" valueType="num">
                                      <p:cBhvr>
                                        <p:cTn id="125" dur="1000" fill="hold"/>
                                        <p:tgtEl>
                                          <p:spTgt spid="30"/>
                                        </p:tgtEl>
                                        <p:attrNameLst>
                                          <p:attrName>style.rotation</p:attrName>
                                        </p:attrNameLst>
                                      </p:cBhvr>
                                      <p:tavLst>
                                        <p:tav tm="0">
                                          <p:val>
                                            <p:fltVal val="90"/>
                                          </p:val>
                                        </p:tav>
                                        <p:tav tm="100000">
                                          <p:val>
                                            <p:fltVal val="0"/>
                                          </p:val>
                                        </p:tav>
                                      </p:tavLst>
                                    </p:anim>
                                    <p:animEffect transition="in" filter="fade">
                                      <p:cBhvr>
                                        <p:cTn id="126" dur="1000"/>
                                        <p:tgtEl>
                                          <p:spTgt spid="30"/>
                                        </p:tgtEl>
                                      </p:cBhvr>
                                    </p:animEffect>
                                  </p:childTnLst>
                                </p:cTn>
                              </p:par>
                              <p:par>
                                <p:cTn id="127" presetID="31" presetClass="entr" presetSubtype="0" fill="hold" nodeType="withEffect">
                                  <p:stCondLst>
                                    <p:cond delay="0"/>
                                  </p:stCondLst>
                                  <p:childTnLst>
                                    <p:set>
                                      <p:cBhvr>
                                        <p:cTn id="128" dur="1" fill="hold">
                                          <p:stCondLst>
                                            <p:cond delay="0"/>
                                          </p:stCondLst>
                                        </p:cTn>
                                        <p:tgtEl>
                                          <p:spTgt spid="29"/>
                                        </p:tgtEl>
                                        <p:attrNameLst>
                                          <p:attrName>style.visibility</p:attrName>
                                        </p:attrNameLst>
                                      </p:cBhvr>
                                      <p:to>
                                        <p:strVal val="visible"/>
                                      </p:to>
                                    </p:set>
                                    <p:anim calcmode="lin" valueType="num">
                                      <p:cBhvr>
                                        <p:cTn id="129" dur="1000" fill="hold"/>
                                        <p:tgtEl>
                                          <p:spTgt spid="29"/>
                                        </p:tgtEl>
                                        <p:attrNameLst>
                                          <p:attrName>ppt_w</p:attrName>
                                        </p:attrNameLst>
                                      </p:cBhvr>
                                      <p:tavLst>
                                        <p:tav tm="0">
                                          <p:val>
                                            <p:fltVal val="0"/>
                                          </p:val>
                                        </p:tav>
                                        <p:tav tm="100000">
                                          <p:val>
                                            <p:strVal val="#ppt_w"/>
                                          </p:val>
                                        </p:tav>
                                      </p:tavLst>
                                    </p:anim>
                                    <p:anim calcmode="lin" valueType="num">
                                      <p:cBhvr>
                                        <p:cTn id="130" dur="1000" fill="hold"/>
                                        <p:tgtEl>
                                          <p:spTgt spid="29"/>
                                        </p:tgtEl>
                                        <p:attrNameLst>
                                          <p:attrName>ppt_h</p:attrName>
                                        </p:attrNameLst>
                                      </p:cBhvr>
                                      <p:tavLst>
                                        <p:tav tm="0">
                                          <p:val>
                                            <p:fltVal val="0"/>
                                          </p:val>
                                        </p:tav>
                                        <p:tav tm="100000">
                                          <p:val>
                                            <p:strVal val="#ppt_h"/>
                                          </p:val>
                                        </p:tav>
                                      </p:tavLst>
                                    </p:anim>
                                    <p:anim calcmode="lin" valueType="num">
                                      <p:cBhvr>
                                        <p:cTn id="131" dur="1000" fill="hold"/>
                                        <p:tgtEl>
                                          <p:spTgt spid="29"/>
                                        </p:tgtEl>
                                        <p:attrNameLst>
                                          <p:attrName>style.rotation</p:attrName>
                                        </p:attrNameLst>
                                      </p:cBhvr>
                                      <p:tavLst>
                                        <p:tav tm="0">
                                          <p:val>
                                            <p:fltVal val="90"/>
                                          </p:val>
                                        </p:tav>
                                        <p:tav tm="100000">
                                          <p:val>
                                            <p:fltVal val="0"/>
                                          </p:val>
                                        </p:tav>
                                      </p:tavLst>
                                    </p:anim>
                                    <p:animEffect transition="in" filter="fade">
                                      <p:cBhvr>
                                        <p:cTn id="132" dur="1000"/>
                                        <p:tgtEl>
                                          <p:spTgt spid="29"/>
                                        </p:tgtEl>
                                      </p:cBhvr>
                                    </p:animEffect>
                                  </p:childTnLst>
                                </p:cTn>
                              </p:par>
                              <p:par>
                                <p:cTn id="133" presetID="31" presetClass="entr" presetSubtype="0" fill="hold" nodeType="withEffect">
                                  <p:stCondLst>
                                    <p:cond delay="0"/>
                                  </p:stCondLst>
                                  <p:childTnLst>
                                    <p:set>
                                      <p:cBhvr>
                                        <p:cTn id="134" dur="1" fill="hold">
                                          <p:stCondLst>
                                            <p:cond delay="0"/>
                                          </p:stCondLst>
                                        </p:cTn>
                                        <p:tgtEl>
                                          <p:spTgt spid="28"/>
                                        </p:tgtEl>
                                        <p:attrNameLst>
                                          <p:attrName>style.visibility</p:attrName>
                                        </p:attrNameLst>
                                      </p:cBhvr>
                                      <p:to>
                                        <p:strVal val="visible"/>
                                      </p:to>
                                    </p:set>
                                    <p:anim calcmode="lin" valueType="num">
                                      <p:cBhvr>
                                        <p:cTn id="135" dur="1000" fill="hold"/>
                                        <p:tgtEl>
                                          <p:spTgt spid="28"/>
                                        </p:tgtEl>
                                        <p:attrNameLst>
                                          <p:attrName>ppt_w</p:attrName>
                                        </p:attrNameLst>
                                      </p:cBhvr>
                                      <p:tavLst>
                                        <p:tav tm="0">
                                          <p:val>
                                            <p:fltVal val="0"/>
                                          </p:val>
                                        </p:tav>
                                        <p:tav tm="100000">
                                          <p:val>
                                            <p:strVal val="#ppt_w"/>
                                          </p:val>
                                        </p:tav>
                                      </p:tavLst>
                                    </p:anim>
                                    <p:anim calcmode="lin" valueType="num">
                                      <p:cBhvr>
                                        <p:cTn id="136" dur="1000" fill="hold"/>
                                        <p:tgtEl>
                                          <p:spTgt spid="28"/>
                                        </p:tgtEl>
                                        <p:attrNameLst>
                                          <p:attrName>ppt_h</p:attrName>
                                        </p:attrNameLst>
                                      </p:cBhvr>
                                      <p:tavLst>
                                        <p:tav tm="0">
                                          <p:val>
                                            <p:fltVal val="0"/>
                                          </p:val>
                                        </p:tav>
                                        <p:tav tm="100000">
                                          <p:val>
                                            <p:strVal val="#ppt_h"/>
                                          </p:val>
                                        </p:tav>
                                      </p:tavLst>
                                    </p:anim>
                                    <p:anim calcmode="lin" valueType="num">
                                      <p:cBhvr>
                                        <p:cTn id="137" dur="1000" fill="hold"/>
                                        <p:tgtEl>
                                          <p:spTgt spid="28"/>
                                        </p:tgtEl>
                                        <p:attrNameLst>
                                          <p:attrName>style.rotation</p:attrName>
                                        </p:attrNameLst>
                                      </p:cBhvr>
                                      <p:tavLst>
                                        <p:tav tm="0">
                                          <p:val>
                                            <p:fltVal val="90"/>
                                          </p:val>
                                        </p:tav>
                                        <p:tav tm="100000">
                                          <p:val>
                                            <p:fltVal val="0"/>
                                          </p:val>
                                        </p:tav>
                                      </p:tavLst>
                                    </p:anim>
                                    <p:animEffect transition="in" filter="fade">
                                      <p:cBhvr>
                                        <p:cTn id="138" dur="1000"/>
                                        <p:tgtEl>
                                          <p:spTgt spid="28"/>
                                        </p:tgtEl>
                                      </p:cBhvr>
                                    </p:animEffect>
                                  </p:childTnLst>
                                </p:cTn>
                              </p:par>
                            </p:childTnLst>
                          </p:cTn>
                        </p:par>
                      </p:childTnLst>
                    </p:cTn>
                  </p:par>
                  <p:par>
                    <p:cTn id="139" fill="hold">
                      <p:stCondLst>
                        <p:cond delay="indefinite"/>
                      </p:stCondLst>
                      <p:childTnLst>
                        <p:par>
                          <p:cTn id="140" fill="hold">
                            <p:stCondLst>
                              <p:cond delay="0"/>
                            </p:stCondLst>
                            <p:childTnLst>
                              <p:par>
                                <p:cTn id="141" presetID="31" presetClass="entr" presetSubtype="0" fill="hold" grpId="0" nodeType="clickEffect">
                                  <p:stCondLst>
                                    <p:cond delay="0"/>
                                  </p:stCondLst>
                                  <p:childTnLst>
                                    <p:set>
                                      <p:cBhvr>
                                        <p:cTn id="142" dur="1" fill="hold">
                                          <p:stCondLst>
                                            <p:cond delay="0"/>
                                          </p:stCondLst>
                                        </p:cTn>
                                        <p:tgtEl>
                                          <p:spTgt spid="31"/>
                                        </p:tgtEl>
                                        <p:attrNameLst>
                                          <p:attrName>style.visibility</p:attrName>
                                        </p:attrNameLst>
                                      </p:cBhvr>
                                      <p:to>
                                        <p:strVal val="visible"/>
                                      </p:to>
                                    </p:set>
                                    <p:anim calcmode="lin" valueType="num">
                                      <p:cBhvr>
                                        <p:cTn id="143" dur="1000" fill="hold"/>
                                        <p:tgtEl>
                                          <p:spTgt spid="31"/>
                                        </p:tgtEl>
                                        <p:attrNameLst>
                                          <p:attrName>ppt_w</p:attrName>
                                        </p:attrNameLst>
                                      </p:cBhvr>
                                      <p:tavLst>
                                        <p:tav tm="0">
                                          <p:val>
                                            <p:fltVal val="0"/>
                                          </p:val>
                                        </p:tav>
                                        <p:tav tm="100000">
                                          <p:val>
                                            <p:strVal val="#ppt_w"/>
                                          </p:val>
                                        </p:tav>
                                      </p:tavLst>
                                    </p:anim>
                                    <p:anim calcmode="lin" valueType="num">
                                      <p:cBhvr>
                                        <p:cTn id="144" dur="1000" fill="hold"/>
                                        <p:tgtEl>
                                          <p:spTgt spid="31"/>
                                        </p:tgtEl>
                                        <p:attrNameLst>
                                          <p:attrName>ppt_h</p:attrName>
                                        </p:attrNameLst>
                                      </p:cBhvr>
                                      <p:tavLst>
                                        <p:tav tm="0">
                                          <p:val>
                                            <p:fltVal val="0"/>
                                          </p:val>
                                        </p:tav>
                                        <p:tav tm="100000">
                                          <p:val>
                                            <p:strVal val="#ppt_h"/>
                                          </p:val>
                                        </p:tav>
                                      </p:tavLst>
                                    </p:anim>
                                    <p:anim calcmode="lin" valueType="num">
                                      <p:cBhvr>
                                        <p:cTn id="145" dur="1000" fill="hold"/>
                                        <p:tgtEl>
                                          <p:spTgt spid="31"/>
                                        </p:tgtEl>
                                        <p:attrNameLst>
                                          <p:attrName>style.rotation</p:attrName>
                                        </p:attrNameLst>
                                      </p:cBhvr>
                                      <p:tavLst>
                                        <p:tav tm="0">
                                          <p:val>
                                            <p:fltVal val="90"/>
                                          </p:val>
                                        </p:tav>
                                        <p:tav tm="100000">
                                          <p:val>
                                            <p:fltVal val="0"/>
                                          </p:val>
                                        </p:tav>
                                      </p:tavLst>
                                    </p:anim>
                                    <p:animEffect transition="in" filter="fade">
                                      <p:cBhvr>
                                        <p:cTn id="146" dur="1000"/>
                                        <p:tgtEl>
                                          <p:spTgt spid="31"/>
                                        </p:tgtEl>
                                      </p:cBhvr>
                                    </p:animEffect>
                                  </p:childTnLst>
                                </p:cTn>
                              </p:par>
                            </p:childTnLst>
                          </p:cTn>
                        </p:par>
                      </p:childTnLst>
                    </p:cTn>
                  </p:par>
                  <p:par>
                    <p:cTn id="147" fill="hold">
                      <p:stCondLst>
                        <p:cond delay="indefinite"/>
                      </p:stCondLst>
                      <p:childTnLst>
                        <p:par>
                          <p:cTn id="148" fill="hold">
                            <p:stCondLst>
                              <p:cond delay="0"/>
                            </p:stCondLst>
                            <p:childTnLst>
                              <p:par>
                                <p:cTn id="149" presetID="3" presetClass="exit" presetSubtype="10" fill="hold" nodeType="clickEffect">
                                  <p:stCondLst>
                                    <p:cond delay="0"/>
                                  </p:stCondLst>
                                  <p:childTnLst>
                                    <p:animEffect transition="out" filter="blinds(horizontal)">
                                      <p:cBhvr>
                                        <p:cTn id="150" dur="500"/>
                                        <p:tgtEl>
                                          <p:spTgt spid="29"/>
                                        </p:tgtEl>
                                      </p:cBhvr>
                                    </p:animEffect>
                                    <p:set>
                                      <p:cBhvr>
                                        <p:cTn id="151" dur="1" fill="hold">
                                          <p:stCondLst>
                                            <p:cond delay="499"/>
                                          </p:stCondLst>
                                        </p:cTn>
                                        <p:tgtEl>
                                          <p:spTgt spid="29"/>
                                        </p:tgtEl>
                                        <p:attrNameLst>
                                          <p:attrName>style.visibility</p:attrName>
                                        </p:attrNameLst>
                                      </p:cBhvr>
                                      <p:to>
                                        <p:strVal val="hidden"/>
                                      </p:to>
                                    </p:set>
                                  </p:childTnLst>
                                </p:cTn>
                              </p:par>
                              <p:par>
                                <p:cTn id="152" presetID="3" presetClass="exit" presetSubtype="10" fill="hold" grpId="2" nodeType="withEffect">
                                  <p:stCondLst>
                                    <p:cond delay="0"/>
                                  </p:stCondLst>
                                  <p:childTnLst>
                                    <p:animEffect transition="out" filter="blinds(horizontal)">
                                      <p:cBhvr>
                                        <p:cTn id="153" dur="500"/>
                                        <p:tgtEl>
                                          <p:spTgt spid="31"/>
                                        </p:tgtEl>
                                      </p:cBhvr>
                                    </p:animEffect>
                                    <p:set>
                                      <p:cBhvr>
                                        <p:cTn id="154" dur="1" fill="hold">
                                          <p:stCondLst>
                                            <p:cond delay="499"/>
                                          </p:stCondLst>
                                        </p:cTn>
                                        <p:tgtEl>
                                          <p:spTgt spid="31"/>
                                        </p:tgtEl>
                                        <p:attrNameLst>
                                          <p:attrName>style.visibility</p:attrName>
                                        </p:attrNameLst>
                                      </p:cBhvr>
                                      <p:to>
                                        <p:strVal val="hidden"/>
                                      </p:to>
                                    </p:set>
                                  </p:childTnLst>
                                </p:cTn>
                              </p:par>
                              <p:par>
                                <p:cTn id="155" presetID="3" presetClass="exit" presetSubtype="10" fill="hold" nodeType="withEffect">
                                  <p:stCondLst>
                                    <p:cond delay="0"/>
                                  </p:stCondLst>
                                  <p:childTnLst>
                                    <p:animEffect transition="out" filter="blinds(horizontal)">
                                      <p:cBhvr>
                                        <p:cTn id="156" dur="500"/>
                                        <p:tgtEl>
                                          <p:spTgt spid="28"/>
                                        </p:tgtEl>
                                      </p:cBhvr>
                                    </p:animEffect>
                                    <p:set>
                                      <p:cBhvr>
                                        <p:cTn id="157" dur="1" fill="hold">
                                          <p:stCondLst>
                                            <p:cond delay="499"/>
                                          </p:stCondLst>
                                        </p:cTn>
                                        <p:tgtEl>
                                          <p:spTgt spid="28"/>
                                        </p:tgtEl>
                                        <p:attrNameLst>
                                          <p:attrName>style.visibility</p:attrName>
                                        </p:attrNameLst>
                                      </p:cBhvr>
                                      <p:to>
                                        <p:strVal val="hidden"/>
                                      </p:to>
                                    </p:set>
                                  </p:childTnLst>
                                </p:cTn>
                              </p:par>
                              <p:par>
                                <p:cTn id="158" presetID="3" presetClass="exit" presetSubtype="10" fill="hold" nodeType="withEffect">
                                  <p:stCondLst>
                                    <p:cond delay="0"/>
                                  </p:stCondLst>
                                  <p:childTnLst>
                                    <p:animEffect transition="out" filter="blinds(horizontal)">
                                      <p:cBhvr>
                                        <p:cTn id="159" dur="500"/>
                                        <p:tgtEl>
                                          <p:spTgt spid="30"/>
                                        </p:tgtEl>
                                      </p:cBhvr>
                                    </p:animEffect>
                                    <p:set>
                                      <p:cBhvr>
                                        <p:cTn id="160" dur="1" fill="hold">
                                          <p:stCondLst>
                                            <p:cond delay="499"/>
                                          </p:stCondLst>
                                        </p:cTn>
                                        <p:tgtEl>
                                          <p:spTgt spid="30"/>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31" presetClass="entr" presetSubtype="0" fill="hold" nodeType="clickEffect">
                                  <p:stCondLst>
                                    <p:cond delay="0"/>
                                  </p:stCondLst>
                                  <p:childTnLst>
                                    <p:set>
                                      <p:cBhvr>
                                        <p:cTn id="164" dur="1" fill="hold">
                                          <p:stCondLst>
                                            <p:cond delay="0"/>
                                          </p:stCondLst>
                                        </p:cTn>
                                        <p:tgtEl>
                                          <p:spTgt spid="32"/>
                                        </p:tgtEl>
                                        <p:attrNameLst>
                                          <p:attrName>style.visibility</p:attrName>
                                        </p:attrNameLst>
                                      </p:cBhvr>
                                      <p:to>
                                        <p:strVal val="visible"/>
                                      </p:to>
                                    </p:set>
                                    <p:anim calcmode="lin" valueType="num">
                                      <p:cBhvr>
                                        <p:cTn id="165" dur="1000" fill="hold"/>
                                        <p:tgtEl>
                                          <p:spTgt spid="32"/>
                                        </p:tgtEl>
                                        <p:attrNameLst>
                                          <p:attrName>ppt_w</p:attrName>
                                        </p:attrNameLst>
                                      </p:cBhvr>
                                      <p:tavLst>
                                        <p:tav tm="0">
                                          <p:val>
                                            <p:fltVal val="0"/>
                                          </p:val>
                                        </p:tav>
                                        <p:tav tm="100000">
                                          <p:val>
                                            <p:strVal val="#ppt_w"/>
                                          </p:val>
                                        </p:tav>
                                      </p:tavLst>
                                    </p:anim>
                                    <p:anim calcmode="lin" valueType="num">
                                      <p:cBhvr>
                                        <p:cTn id="166" dur="1000" fill="hold"/>
                                        <p:tgtEl>
                                          <p:spTgt spid="32"/>
                                        </p:tgtEl>
                                        <p:attrNameLst>
                                          <p:attrName>ppt_h</p:attrName>
                                        </p:attrNameLst>
                                      </p:cBhvr>
                                      <p:tavLst>
                                        <p:tav tm="0">
                                          <p:val>
                                            <p:fltVal val="0"/>
                                          </p:val>
                                        </p:tav>
                                        <p:tav tm="100000">
                                          <p:val>
                                            <p:strVal val="#ppt_h"/>
                                          </p:val>
                                        </p:tav>
                                      </p:tavLst>
                                    </p:anim>
                                    <p:anim calcmode="lin" valueType="num">
                                      <p:cBhvr>
                                        <p:cTn id="167" dur="1000" fill="hold"/>
                                        <p:tgtEl>
                                          <p:spTgt spid="32"/>
                                        </p:tgtEl>
                                        <p:attrNameLst>
                                          <p:attrName>style.rotation</p:attrName>
                                        </p:attrNameLst>
                                      </p:cBhvr>
                                      <p:tavLst>
                                        <p:tav tm="0">
                                          <p:val>
                                            <p:fltVal val="90"/>
                                          </p:val>
                                        </p:tav>
                                        <p:tav tm="100000">
                                          <p:val>
                                            <p:fltVal val="0"/>
                                          </p:val>
                                        </p:tav>
                                      </p:tavLst>
                                    </p:anim>
                                    <p:animEffect transition="in" filter="fade">
                                      <p:cBhvr>
                                        <p:cTn id="168" dur="1000"/>
                                        <p:tgtEl>
                                          <p:spTgt spid="32"/>
                                        </p:tgtEl>
                                      </p:cBhvr>
                                    </p:animEffect>
                                  </p:childTnLst>
                                </p:cTn>
                              </p:par>
                              <p:par>
                                <p:cTn id="169" presetID="31" presetClass="entr" presetSubtype="0" fill="hold" nodeType="withEffect">
                                  <p:stCondLst>
                                    <p:cond delay="0"/>
                                  </p:stCondLst>
                                  <p:childTnLst>
                                    <p:set>
                                      <p:cBhvr>
                                        <p:cTn id="170" dur="1" fill="hold">
                                          <p:stCondLst>
                                            <p:cond delay="0"/>
                                          </p:stCondLst>
                                        </p:cTn>
                                        <p:tgtEl>
                                          <p:spTgt spid="34"/>
                                        </p:tgtEl>
                                        <p:attrNameLst>
                                          <p:attrName>style.visibility</p:attrName>
                                        </p:attrNameLst>
                                      </p:cBhvr>
                                      <p:to>
                                        <p:strVal val="visible"/>
                                      </p:to>
                                    </p:set>
                                    <p:anim calcmode="lin" valueType="num">
                                      <p:cBhvr>
                                        <p:cTn id="171" dur="1000" fill="hold"/>
                                        <p:tgtEl>
                                          <p:spTgt spid="34"/>
                                        </p:tgtEl>
                                        <p:attrNameLst>
                                          <p:attrName>ppt_w</p:attrName>
                                        </p:attrNameLst>
                                      </p:cBhvr>
                                      <p:tavLst>
                                        <p:tav tm="0">
                                          <p:val>
                                            <p:fltVal val="0"/>
                                          </p:val>
                                        </p:tav>
                                        <p:tav tm="100000">
                                          <p:val>
                                            <p:strVal val="#ppt_w"/>
                                          </p:val>
                                        </p:tav>
                                      </p:tavLst>
                                    </p:anim>
                                    <p:anim calcmode="lin" valueType="num">
                                      <p:cBhvr>
                                        <p:cTn id="172" dur="1000" fill="hold"/>
                                        <p:tgtEl>
                                          <p:spTgt spid="34"/>
                                        </p:tgtEl>
                                        <p:attrNameLst>
                                          <p:attrName>ppt_h</p:attrName>
                                        </p:attrNameLst>
                                      </p:cBhvr>
                                      <p:tavLst>
                                        <p:tav tm="0">
                                          <p:val>
                                            <p:fltVal val="0"/>
                                          </p:val>
                                        </p:tav>
                                        <p:tav tm="100000">
                                          <p:val>
                                            <p:strVal val="#ppt_h"/>
                                          </p:val>
                                        </p:tav>
                                      </p:tavLst>
                                    </p:anim>
                                    <p:anim calcmode="lin" valueType="num">
                                      <p:cBhvr>
                                        <p:cTn id="173" dur="1000" fill="hold"/>
                                        <p:tgtEl>
                                          <p:spTgt spid="34"/>
                                        </p:tgtEl>
                                        <p:attrNameLst>
                                          <p:attrName>style.rotation</p:attrName>
                                        </p:attrNameLst>
                                      </p:cBhvr>
                                      <p:tavLst>
                                        <p:tav tm="0">
                                          <p:val>
                                            <p:fltVal val="90"/>
                                          </p:val>
                                        </p:tav>
                                        <p:tav tm="100000">
                                          <p:val>
                                            <p:fltVal val="0"/>
                                          </p:val>
                                        </p:tav>
                                      </p:tavLst>
                                    </p:anim>
                                    <p:animEffect transition="in" filter="fade">
                                      <p:cBhvr>
                                        <p:cTn id="174" dur="1000"/>
                                        <p:tgtEl>
                                          <p:spTgt spid="34"/>
                                        </p:tgtEl>
                                      </p:cBhvr>
                                    </p:animEffect>
                                  </p:childTnLst>
                                </p:cTn>
                              </p:par>
                              <p:par>
                                <p:cTn id="175" presetID="31" presetClass="entr" presetSubtype="0" fill="hold" nodeType="withEffect">
                                  <p:stCondLst>
                                    <p:cond delay="0"/>
                                  </p:stCondLst>
                                  <p:childTnLst>
                                    <p:set>
                                      <p:cBhvr>
                                        <p:cTn id="176" dur="1" fill="hold">
                                          <p:stCondLst>
                                            <p:cond delay="0"/>
                                          </p:stCondLst>
                                        </p:cTn>
                                        <p:tgtEl>
                                          <p:spTgt spid="33"/>
                                        </p:tgtEl>
                                        <p:attrNameLst>
                                          <p:attrName>style.visibility</p:attrName>
                                        </p:attrNameLst>
                                      </p:cBhvr>
                                      <p:to>
                                        <p:strVal val="visible"/>
                                      </p:to>
                                    </p:set>
                                    <p:anim calcmode="lin" valueType="num">
                                      <p:cBhvr>
                                        <p:cTn id="177" dur="1000" fill="hold"/>
                                        <p:tgtEl>
                                          <p:spTgt spid="33"/>
                                        </p:tgtEl>
                                        <p:attrNameLst>
                                          <p:attrName>ppt_w</p:attrName>
                                        </p:attrNameLst>
                                      </p:cBhvr>
                                      <p:tavLst>
                                        <p:tav tm="0">
                                          <p:val>
                                            <p:fltVal val="0"/>
                                          </p:val>
                                        </p:tav>
                                        <p:tav tm="100000">
                                          <p:val>
                                            <p:strVal val="#ppt_w"/>
                                          </p:val>
                                        </p:tav>
                                      </p:tavLst>
                                    </p:anim>
                                    <p:anim calcmode="lin" valueType="num">
                                      <p:cBhvr>
                                        <p:cTn id="178" dur="1000" fill="hold"/>
                                        <p:tgtEl>
                                          <p:spTgt spid="33"/>
                                        </p:tgtEl>
                                        <p:attrNameLst>
                                          <p:attrName>ppt_h</p:attrName>
                                        </p:attrNameLst>
                                      </p:cBhvr>
                                      <p:tavLst>
                                        <p:tav tm="0">
                                          <p:val>
                                            <p:fltVal val="0"/>
                                          </p:val>
                                        </p:tav>
                                        <p:tav tm="100000">
                                          <p:val>
                                            <p:strVal val="#ppt_h"/>
                                          </p:val>
                                        </p:tav>
                                      </p:tavLst>
                                    </p:anim>
                                    <p:anim calcmode="lin" valueType="num">
                                      <p:cBhvr>
                                        <p:cTn id="179" dur="1000" fill="hold"/>
                                        <p:tgtEl>
                                          <p:spTgt spid="33"/>
                                        </p:tgtEl>
                                        <p:attrNameLst>
                                          <p:attrName>style.rotation</p:attrName>
                                        </p:attrNameLst>
                                      </p:cBhvr>
                                      <p:tavLst>
                                        <p:tav tm="0">
                                          <p:val>
                                            <p:fltVal val="90"/>
                                          </p:val>
                                        </p:tav>
                                        <p:tav tm="100000">
                                          <p:val>
                                            <p:fltVal val="0"/>
                                          </p:val>
                                        </p:tav>
                                      </p:tavLst>
                                    </p:anim>
                                    <p:animEffect transition="in" filter="fade">
                                      <p:cBhvr>
                                        <p:cTn id="180" dur="1000"/>
                                        <p:tgtEl>
                                          <p:spTgt spid="33"/>
                                        </p:tgtEl>
                                      </p:cBhvr>
                                    </p:animEffect>
                                  </p:childTnLst>
                                </p:cTn>
                              </p:par>
                            </p:childTnLst>
                          </p:cTn>
                        </p:par>
                      </p:childTnLst>
                    </p:cTn>
                  </p:par>
                  <p:par>
                    <p:cTn id="181" fill="hold">
                      <p:stCondLst>
                        <p:cond delay="indefinite"/>
                      </p:stCondLst>
                      <p:childTnLst>
                        <p:par>
                          <p:cTn id="182" fill="hold">
                            <p:stCondLst>
                              <p:cond delay="0"/>
                            </p:stCondLst>
                            <p:childTnLst>
                              <p:par>
                                <p:cTn id="183" presetID="31" presetClass="entr" presetSubtype="0" fill="hold" grpId="0" nodeType="clickEffect">
                                  <p:stCondLst>
                                    <p:cond delay="0"/>
                                  </p:stCondLst>
                                  <p:childTnLst>
                                    <p:set>
                                      <p:cBhvr>
                                        <p:cTn id="184" dur="1" fill="hold">
                                          <p:stCondLst>
                                            <p:cond delay="0"/>
                                          </p:stCondLst>
                                        </p:cTn>
                                        <p:tgtEl>
                                          <p:spTgt spid="35"/>
                                        </p:tgtEl>
                                        <p:attrNameLst>
                                          <p:attrName>style.visibility</p:attrName>
                                        </p:attrNameLst>
                                      </p:cBhvr>
                                      <p:to>
                                        <p:strVal val="visible"/>
                                      </p:to>
                                    </p:set>
                                    <p:anim calcmode="lin" valueType="num">
                                      <p:cBhvr>
                                        <p:cTn id="185" dur="1000" fill="hold"/>
                                        <p:tgtEl>
                                          <p:spTgt spid="35"/>
                                        </p:tgtEl>
                                        <p:attrNameLst>
                                          <p:attrName>ppt_w</p:attrName>
                                        </p:attrNameLst>
                                      </p:cBhvr>
                                      <p:tavLst>
                                        <p:tav tm="0">
                                          <p:val>
                                            <p:fltVal val="0"/>
                                          </p:val>
                                        </p:tav>
                                        <p:tav tm="100000">
                                          <p:val>
                                            <p:strVal val="#ppt_w"/>
                                          </p:val>
                                        </p:tav>
                                      </p:tavLst>
                                    </p:anim>
                                    <p:anim calcmode="lin" valueType="num">
                                      <p:cBhvr>
                                        <p:cTn id="186" dur="1000" fill="hold"/>
                                        <p:tgtEl>
                                          <p:spTgt spid="35"/>
                                        </p:tgtEl>
                                        <p:attrNameLst>
                                          <p:attrName>ppt_h</p:attrName>
                                        </p:attrNameLst>
                                      </p:cBhvr>
                                      <p:tavLst>
                                        <p:tav tm="0">
                                          <p:val>
                                            <p:fltVal val="0"/>
                                          </p:val>
                                        </p:tav>
                                        <p:tav tm="100000">
                                          <p:val>
                                            <p:strVal val="#ppt_h"/>
                                          </p:val>
                                        </p:tav>
                                      </p:tavLst>
                                    </p:anim>
                                    <p:anim calcmode="lin" valueType="num">
                                      <p:cBhvr>
                                        <p:cTn id="187" dur="1000" fill="hold"/>
                                        <p:tgtEl>
                                          <p:spTgt spid="35"/>
                                        </p:tgtEl>
                                        <p:attrNameLst>
                                          <p:attrName>style.rotation</p:attrName>
                                        </p:attrNameLst>
                                      </p:cBhvr>
                                      <p:tavLst>
                                        <p:tav tm="0">
                                          <p:val>
                                            <p:fltVal val="90"/>
                                          </p:val>
                                        </p:tav>
                                        <p:tav tm="100000">
                                          <p:val>
                                            <p:fltVal val="0"/>
                                          </p:val>
                                        </p:tav>
                                      </p:tavLst>
                                    </p:anim>
                                    <p:animEffect transition="in" filter="fade">
                                      <p:cBhvr>
                                        <p:cTn id="188" dur="1000"/>
                                        <p:tgtEl>
                                          <p:spTgt spid="35"/>
                                        </p:tgtEl>
                                      </p:cBhvr>
                                    </p:animEffect>
                                  </p:childTnLst>
                                </p:cTn>
                              </p:par>
                            </p:childTnLst>
                          </p:cTn>
                        </p:par>
                      </p:childTnLst>
                    </p:cTn>
                  </p:par>
                  <p:par>
                    <p:cTn id="189" fill="hold">
                      <p:stCondLst>
                        <p:cond delay="indefinite"/>
                      </p:stCondLst>
                      <p:childTnLst>
                        <p:par>
                          <p:cTn id="190" fill="hold">
                            <p:stCondLst>
                              <p:cond delay="0"/>
                            </p:stCondLst>
                            <p:childTnLst>
                              <p:par>
                                <p:cTn id="191" presetID="3" presetClass="exit" presetSubtype="10" fill="hold" nodeType="clickEffect">
                                  <p:stCondLst>
                                    <p:cond delay="0"/>
                                  </p:stCondLst>
                                  <p:childTnLst>
                                    <p:animEffect transition="out" filter="blinds(horizontal)">
                                      <p:cBhvr>
                                        <p:cTn id="192" dur="500"/>
                                        <p:tgtEl>
                                          <p:spTgt spid="32"/>
                                        </p:tgtEl>
                                      </p:cBhvr>
                                    </p:animEffect>
                                    <p:set>
                                      <p:cBhvr>
                                        <p:cTn id="193" dur="1" fill="hold">
                                          <p:stCondLst>
                                            <p:cond delay="499"/>
                                          </p:stCondLst>
                                        </p:cTn>
                                        <p:tgtEl>
                                          <p:spTgt spid="32"/>
                                        </p:tgtEl>
                                        <p:attrNameLst>
                                          <p:attrName>style.visibility</p:attrName>
                                        </p:attrNameLst>
                                      </p:cBhvr>
                                      <p:to>
                                        <p:strVal val="hidden"/>
                                      </p:to>
                                    </p:set>
                                  </p:childTnLst>
                                </p:cTn>
                              </p:par>
                              <p:par>
                                <p:cTn id="194" presetID="3" presetClass="exit" presetSubtype="10" fill="hold" nodeType="withEffect">
                                  <p:stCondLst>
                                    <p:cond delay="0"/>
                                  </p:stCondLst>
                                  <p:childTnLst>
                                    <p:animEffect transition="out" filter="blinds(horizontal)">
                                      <p:cBhvr>
                                        <p:cTn id="195" dur="500"/>
                                        <p:tgtEl>
                                          <p:spTgt spid="33"/>
                                        </p:tgtEl>
                                      </p:cBhvr>
                                    </p:animEffect>
                                    <p:set>
                                      <p:cBhvr>
                                        <p:cTn id="196" dur="1" fill="hold">
                                          <p:stCondLst>
                                            <p:cond delay="499"/>
                                          </p:stCondLst>
                                        </p:cTn>
                                        <p:tgtEl>
                                          <p:spTgt spid="33"/>
                                        </p:tgtEl>
                                        <p:attrNameLst>
                                          <p:attrName>style.visibility</p:attrName>
                                        </p:attrNameLst>
                                      </p:cBhvr>
                                      <p:to>
                                        <p:strVal val="hidden"/>
                                      </p:to>
                                    </p:set>
                                  </p:childTnLst>
                                </p:cTn>
                              </p:par>
                              <p:par>
                                <p:cTn id="197" presetID="3" presetClass="exit" presetSubtype="10" fill="hold" nodeType="withEffect">
                                  <p:stCondLst>
                                    <p:cond delay="0"/>
                                  </p:stCondLst>
                                  <p:childTnLst>
                                    <p:animEffect transition="out" filter="blinds(horizontal)">
                                      <p:cBhvr>
                                        <p:cTn id="198" dur="500"/>
                                        <p:tgtEl>
                                          <p:spTgt spid="34"/>
                                        </p:tgtEl>
                                      </p:cBhvr>
                                    </p:animEffect>
                                    <p:set>
                                      <p:cBhvr>
                                        <p:cTn id="199" dur="1" fill="hold">
                                          <p:stCondLst>
                                            <p:cond delay="499"/>
                                          </p:stCondLst>
                                        </p:cTn>
                                        <p:tgtEl>
                                          <p:spTgt spid="34"/>
                                        </p:tgtEl>
                                        <p:attrNameLst>
                                          <p:attrName>style.visibility</p:attrName>
                                        </p:attrNameLst>
                                      </p:cBhvr>
                                      <p:to>
                                        <p:strVal val="hidden"/>
                                      </p:to>
                                    </p:set>
                                  </p:childTnLst>
                                </p:cTn>
                              </p:par>
                              <p:par>
                                <p:cTn id="200" presetID="3" presetClass="exit" presetSubtype="10" fill="hold" grpId="3" nodeType="withEffect">
                                  <p:stCondLst>
                                    <p:cond delay="0"/>
                                  </p:stCondLst>
                                  <p:childTnLst>
                                    <p:animEffect transition="out" filter="blinds(horizontal)">
                                      <p:cBhvr>
                                        <p:cTn id="201" dur="500"/>
                                        <p:tgtEl>
                                          <p:spTgt spid="35"/>
                                        </p:tgtEl>
                                      </p:cBhvr>
                                    </p:animEffect>
                                    <p:set>
                                      <p:cBhvr>
                                        <p:cTn id="202"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2" grpId="1" animBg="1"/>
      <p:bldP spid="11" grpId="0" bldLvl="0" animBg="1"/>
      <p:bldP spid="11" grpId="1" animBg="1"/>
      <p:bldP spid="11" grpId="2" bldLvl="0" animBg="1"/>
      <p:bldP spid="20" grpId="0" animBg="1"/>
      <p:bldP spid="20" grpId="1" animBg="1"/>
      <p:bldP spid="20" grpId="2" animBg="1"/>
      <p:bldP spid="27" grpId="0" bldLvl="0" animBg="1"/>
      <p:bldP spid="27" grpId="1" animBg="1"/>
      <p:bldP spid="27" grpId="2" bldLvl="0" animBg="1"/>
      <p:bldP spid="31" grpId="0" bldLvl="0" animBg="1"/>
      <p:bldP spid="31" grpId="1" animBg="1"/>
      <p:bldP spid="31" grpId="2" animBg="1"/>
      <p:bldP spid="35" grpId="0" bldLvl="0" animBg="1"/>
      <p:bldP spid="35" grpId="1" animBg="1"/>
      <p:bldP spid="35" grpId="3"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22555"/>
            <a:ext cx="7884160" cy="574675"/>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原创作品</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172085" y="610870"/>
            <a:ext cx="11819255" cy="6247130"/>
          </a:xfrm>
          <a:prstGeom prst="rect">
            <a:avLst/>
          </a:prstGeom>
        </p:spPr>
        <p:txBody>
          <a:bodyPr wrap="square">
            <a:spAutoFit/>
          </a:bodyPr>
          <a:p>
            <a:pPr indent="0" algn="just" fontAlgn="auto">
              <a:lnSpc>
                <a:spcPts val="3200"/>
              </a:lnSpc>
              <a:spcBef>
                <a:spcPct val="0"/>
              </a:spcBef>
              <a:spcAft>
                <a:spcPct val="0"/>
              </a:spcAft>
            </a:pPr>
            <a:r>
              <a:rPr lang="en-US" altLang="zh-CN" sz="2400" b="0">
                <a:solidFill>
                  <a:srgbClr val="000000"/>
                </a:solidFill>
                <a:latin typeface="Times New Roman" panose="02020603050405020304" charset="0"/>
                <a:cs typeface="Times New Roman" panose="02020603050405020304" charset="0"/>
              </a:rPr>
              <a:t>        Paul looked up from his phone. Caught red‑handed, Paul burned with embarrassment. However, he shrugged slightly and acted as if nothing had happened, still trying to test the boundaries of classroom rules. The classroom grew so quiet that you could hear a pin drop. No murmur spread among classmates, who exchanged puzzled glances, wondering what would happen next. Seeing my firm but kind look, he hesitated for a moment before giving in, his fingers pausing over the screen for a few seconds. Unwillingly, Paul dialled his father’s number and activated the speakerphone on his desk.         </a:t>
            </a:r>
            <a:endParaRPr lang="en-US" altLang="zh-CN" sz="2400" b="0">
              <a:solidFill>
                <a:srgbClr val="000000"/>
              </a:solidFill>
              <a:latin typeface="Times New Roman" panose="02020603050405020304" charset="0"/>
              <a:cs typeface="Times New Roman" panose="02020603050405020304" charset="0"/>
            </a:endParaRPr>
          </a:p>
          <a:p>
            <a:pPr indent="0" algn="just" fontAlgn="auto">
              <a:lnSpc>
                <a:spcPts val="3200"/>
              </a:lnSpc>
              <a:spcBef>
                <a:spcPct val="0"/>
              </a:spcBef>
              <a:spcAft>
                <a:spcPct val="0"/>
              </a:spcAft>
            </a:pPr>
            <a:r>
              <a:rPr lang="en-US" altLang="zh-CN" sz="2400" b="0">
                <a:solidFill>
                  <a:srgbClr val="000000"/>
                </a:solidFill>
                <a:latin typeface="Times New Roman" panose="02020603050405020304" charset="0"/>
                <a:cs typeface="Times New Roman" panose="02020603050405020304" charset="0"/>
              </a:rPr>
              <a:t>         Mr. Davis’s voice came through on the speakerphone, sounding quite surprised. Confused about the unexpected call, he doubted whether it was some sort of practical joke. Overwhelmed by awkwardness, Paul forced out the words “I love you, Dad”. His father wondered aloud if this was some form of punishment. Paul fell short of words for a second before offering a vague reply. Hanging up, Paul fell silent, grasping the real intention behind this special reminder. It was never embarrassment, but a gentle wake‑up call. For the rest of the class, he listened with complete focus. Indeed, kindness rather than severity could bring about lasting inner change.</a:t>
            </a:r>
            <a:endParaRPr lang="en-US" altLang="zh-CN" sz="2400" b="0">
              <a:solidFill>
                <a:srgbClr val="000000"/>
              </a:solidFill>
              <a:latin typeface="Times New Roman" panose="02020603050405020304" charset="0"/>
              <a:cs typeface="Times New Roman" panose="02020603050405020304" charset="0"/>
            </a:endParaRPr>
          </a:p>
        </p:txBody>
      </p:sp>
      <p:sp>
        <p:nvSpPr>
          <p:cNvPr id="22" name="圆角矩形 21"/>
          <p:cNvSpPr/>
          <p:nvPr/>
        </p:nvSpPr>
        <p:spPr>
          <a:xfrm>
            <a:off x="2319020" y="122555"/>
            <a:ext cx="7884795" cy="57467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结构亮点</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p:txBody>
      </p:sp>
      <p:cxnSp>
        <p:nvCxnSpPr>
          <p:cNvPr id="19" name="直接连接符 18"/>
          <p:cNvCxnSpPr/>
          <p:nvPr/>
        </p:nvCxnSpPr>
        <p:spPr>
          <a:xfrm>
            <a:off x="172085" y="3114675"/>
            <a:ext cx="6751955" cy="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V="1">
            <a:off x="5915660" y="2693035"/>
            <a:ext cx="5535295" cy="2032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31" name="圆角矩形 30"/>
          <p:cNvSpPr/>
          <p:nvPr/>
        </p:nvSpPr>
        <p:spPr>
          <a:xfrm>
            <a:off x="323850" y="1459230"/>
            <a:ext cx="11603355" cy="1071880"/>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华文楷体" panose="02010600040101010101" charset="-122"/>
                <a:ea typeface="华文楷体" panose="02010600040101010101" charset="-122"/>
                <a:cs typeface="华文楷体" panose="02010600040101010101" charset="-122"/>
              </a:rPr>
              <a:t>Paul：</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窘迫→试探规则→犹豫妥协→不情愿拨号，人物不是立刻顺从的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华文楷体" panose="02010600040101010101" charset="-122"/>
                <a:ea typeface="华文楷体" panose="02010600040101010101" charset="-122"/>
                <a:cs typeface="宋体" panose="02010600030101010101" pitchFamily="2" charset="-122"/>
              </a:rPr>
              <a:t>乖学生</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性格真实。</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6" name="圆角矩形 5"/>
          <p:cNvSpPr/>
          <p:nvPr/>
        </p:nvSpPr>
        <p:spPr>
          <a:xfrm>
            <a:off x="2318385" y="122555"/>
            <a:ext cx="7884795" cy="57467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人物塑造方面</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p:txBody>
      </p:sp>
      <p:cxnSp>
        <p:nvCxnSpPr>
          <p:cNvPr id="15" name="直接连接符 14"/>
          <p:cNvCxnSpPr/>
          <p:nvPr/>
        </p:nvCxnSpPr>
        <p:spPr>
          <a:xfrm flipV="1">
            <a:off x="278130" y="2270760"/>
            <a:ext cx="11532870" cy="2857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16" name="直接连接符 15"/>
          <p:cNvCxnSpPr/>
          <p:nvPr/>
        </p:nvCxnSpPr>
        <p:spPr>
          <a:xfrm flipV="1">
            <a:off x="11450955" y="1849120"/>
            <a:ext cx="499745" cy="1143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18" name="直接连接符 17"/>
          <p:cNvCxnSpPr/>
          <p:nvPr/>
        </p:nvCxnSpPr>
        <p:spPr>
          <a:xfrm flipV="1">
            <a:off x="278130" y="2713355"/>
            <a:ext cx="1419225" cy="1460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20" name="圆角矩形 19"/>
          <p:cNvSpPr/>
          <p:nvPr/>
        </p:nvSpPr>
        <p:spPr>
          <a:xfrm>
            <a:off x="319405" y="853440"/>
            <a:ext cx="11603355" cy="1071880"/>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华文楷体" panose="02010600040101010101" charset="-122"/>
              </a:rPr>
              <a:t>同学反应：</a:t>
            </a:r>
            <a:r>
              <a:rPr lang="en-US" altLang="zh-CN" sz="2800">
                <a:solidFill>
                  <a:schemeClr val="tx1"/>
                </a:solidFill>
                <a:latin typeface="Times New Roman" panose="02020603050405020304" charset="0"/>
                <a:ea typeface="华文楷体" panose="02010600040101010101" charset="-122"/>
                <a:cs typeface="Times New Roman" panose="02020603050405020304" charset="0"/>
              </a:rPr>
              <a:t>exchanged puzzled glances</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只有疑惑，无哄笑起哄，避免隐性偏题，保护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华文楷体" panose="02010600040101010101" charset="-122"/>
                <a:ea typeface="华文楷体" panose="02010600040101010101" charset="-122"/>
                <a:cs typeface="宋体" panose="02010600030101010101" pitchFamily="2" charset="-122"/>
              </a:rPr>
              <a:t>温情教育</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主旨。</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cxnSp>
        <p:nvCxnSpPr>
          <p:cNvPr id="21" name="直接连接符 20"/>
          <p:cNvCxnSpPr/>
          <p:nvPr/>
        </p:nvCxnSpPr>
        <p:spPr>
          <a:xfrm flipV="1">
            <a:off x="5363845" y="4318635"/>
            <a:ext cx="6426200" cy="571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nvCxnSpPr>
        <p:spPr>
          <a:xfrm>
            <a:off x="172085" y="5099685"/>
            <a:ext cx="6844030" cy="63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24" name="直接连接符 23"/>
          <p:cNvCxnSpPr/>
          <p:nvPr/>
        </p:nvCxnSpPr>
        <p:spPr>
          <a:xfrm flipV="1">
            <a:off x="9872345" y="3904615"/>
            <a:ext cx="2050415" cy="6350"/>
          </a:xfrm>
          <a:prstGeom prst="line">
            <a:avLst/>
          </a:prstGeom>
          <a:ln w="28575">
            <a:solidFill>
              <a:srgbClr val="00B0F0"/>
            </a:solidFill>
          </a:ln>
        </p:spPr>
        <p:style>
          <a:lnRef idx="2">
            <a:schemeClr val="accent1"/>
          </a:lnRef>
          <a:fillRef idx="0">
            <a:srgbClr val="FFFFFF"/>
          </a:fillRef>
          <a:effectRef idx="0">
            <a:srgbClr val="FFFFFF"/>
          </a:effectRef>
          <a:fontRef idx="minor">
            <a:schemeClr val="tx1"/>
          </a:fontRef>
        </p:style>
      </p:cxnSp>
      <p:sp>
        <p:nvSpPr>
          <p:cNvPr id="25" name="圆角矩形 24"/>
          <p:cNvSpPr/>
          <p:nvPr/>
        </p:nvSpPr>
        <p:spPr>
          <a:xfrm>
            <a:off x="292100" y="2534285"/>
            <a:ext cx="11603355" cy="1195070"/>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rgbClr val="000000"/>
                </a:solidFill>
                <a:latin typeface="Times New Roman" panose="02020603050405020304" charset="0"/>
                <a:cs typeface="Times New Roman" panose="02020603050405020304" charset="0"/>
                <a:sym typeface="+mn-ea"/>
              </a:rPr>
              <a:t>Mr. Davis</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怀疑是不是恶作剧、怀疑是不是惩罚</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呼应段首提示</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a:t>
            </a:r>
            <a:r>
              <a:rPr lang="en-US" altLang="zh-CN" sz="2800">
                <a:solidFill>
                  <a:schemeClr val="tx1"/>
                </a:solidFill>
                <a:latin typeface="Times New Roman" panose="02020603050405020304" charset="0"/>
                <a:ea typeface="华文楷体" panose="02010600040101010101" charset="-122"/>
                <a:cs typeface="Times New Roman" panose="02020603050405020304" charset="0"/>
              </a:rPr>
              <a:t>sruprised</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符合续写情节建立在阅读文本之上，不是脱离材料凭空编故事。</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sp>
        <p:nvSpPr>
          <p:cNvPr id="26" name="圆角矩形 25"/>
          <p:cNvSpPr/>
          <p:nvPr/>
        </p:nvSpPr>
        <p:spPr>
          <a:xfrm>
            <a:off x="2319020" y="114935"/>
            <a:ext cx="7884795" cy="57467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回扣原文方面</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p:txBody>
      </p:sp>
      <p:sp>
        <p:nvSpPr>
          <p:cNvPr id="27" name="圆角矩形 26"/>
          <p:cNvSpPr/>
          <p:nvPr/>
        </p:nvSpPr>
        <p:spPr>
          <a:xfrm>
            <a:off x="2318385" y="90805"/>
            <a:ext cx="7884795" cy="57467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rPr>
              <a:t>个人成长方面</a:t>
            </a:r>
            <a:endParaRPr lang="zh-CN" altLang="en-US" sz="3600">
              <a:solidFill>
                <a:schemeClr val="tx1"/>
              </a:solidFill>
              <a:latin typeface="华文楷体" panose="02010600040101010101" charset="-122"/>
              <a:ea typeface="华文楷体" panose="02010600040101010101" charset="-122"/>
              <a:cs typeface="Times New Roman" panose="02020603050405020304" charset="0"/>
              <a:sym typeface="+mn-ea"/>
            </a:endParaRPr>
          </a:p>
        </p:txBody>
      </p:sp>
      <p:cxnSp>
        <p:nvCxnSpPr>
          <p:cNvPr id="28" name="直接连接符 27"/>
          <p:cNvCxnSpPr/>
          <p:nvPr/>
        </p:nvCxnSpPr>
        <p:spPr>
          <a:xfrm>
            <a:off x="7191375" y="5102225"/>
            <a:ext cx="3138170" cy="444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29" name="直接连接符 28"/>
          <p:cNvCxnSpPr/>
          <p:nvPr/>
        </p:nvCxnSpPr>
        <p:spPr>
          <a:xfrm flipV="1">
            <a:off x="990600" y="6345555"/>
            <a:ext cx="3916680" cy="3175"/>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30" name="直接连接符 29"/>
          <p:cNvCxnSpPr/>
          <p:nvPr/>
        </p:nvCxnSpPr>
        <p:spPr>
          <a:xfrm>
            <a:off x="7699375" y="5574030"/>
            <a:ext cx="3247390" cy="1016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32" name="直接连接符 31"/>
          <p:cNvCxnSpPr/>
          <p:nvPr/>
        </p:nvCxnSpPr>
        <p:spPr>
          <a:xfrm>
            <a:off x="5935980" y="6345555"/>
            <a:ext cx="5916295" cy="1016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cxnSp>
        <p:nvCxnSpPr>
          <p:cNvPr id="33" name="直接连接符 32"/>
          <p:cNvCxnSpPr/>
          <p:nvPr/>
        </p:nvCxnSpPr>
        <p:spPr>
          <a:xfrm>
            <a:off x="172085" y="6683375"/>
            <a:ext cx="2564130" cy="11430"/>
          </a:xfrm>
          <a:prstGeom prst="line">
            <a:avLst/>
          </a:prstGeom>
          <a:ln w="28575">
            <a:solidFill>
              <a:srgbClr val="FF0000"/>
            </a:solidFill>
          </a:ln>
        </p:spPr>
        <p:style>
          <a:lnRef idx="2">
            <a:schemeClr val="accent1"/>
          </a:lnRef>
          <a:fillRef idx="0">
            <a:srgbClr val="FFFFFF"/>
          </a:fillRef>
          <a:effectRef idx="0">
            <a:srgbClr val="FFFFFF"/>
          </a:effectRef>
          <a:fontRef idx="minor">
            <a:schemeClr val="tx1"/>
          </a:fontRef>
        </p:style>
      </p:cxnSp>
      <p:sp>
        <p:nvSpPr>
          <p:cNvPr id="34" name="圆角矩形 33"/>
          <p:cNvSpPr/>
          <p:nvPr/>
        </p:nvSpPr>
        <p:spPr>
          <a:xfrm>
            <a:off x="292100" y="4144645"/>
            <a:ext cx="11603355" cy="1195070"/>
          </a:xfrm>
          <a:prstGeom prst="roundRect">
            <a:avLst/>
          </a:prstGeom>
          <a:gradFill>
            <a:gsLst>
              <a:gs pos="0">
                <a:srgbClr val="2EB8F5"/>
              </a:gs>
              <a:gs pos="100000">
                <a:srgbClr val="FFF001"/>
              </a:gs>
            </a:gsLst>
            <a:path path="circle">
              <a:fillToRect r="100000" b="100000"/>
            </a:path>
            <a:tileRect l="-100000" t="-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华文楷体" panose="02010600040101010101" charset="-122"/>
              </a:rPr>
              <a:t>个人成长自然：外在行为 → 内心醒悟 → 行为转变 → 主题升华</a:t>
            </a:r>
            <a:endParaRPr lang="zh-CN" altLang="en-US" sz="2800">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par>
                                <p:cTn id="27" presetID="3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style.rotation</p:attrName>
                                        </p:attrNameLst>
                                      </p:cBhvr>
                                      <p:tavLst>
                                        <p:tav tm="0">
                                          <p:val>
                                            <p:fltVal val="90"/>
                                          </p:val>
                                        </p:tav>
                                        <p:tav tm="100000">
                                          <p:val>
                                            <p:fltVal val="0"/>
                                          </p:val>
                                        </p:tav>
                                      </p:tavLst>
                                    </p:anim>
                                    <p:animEffect transition="in" filter="fade">
                                      <p:cBhvr>
                                        <p:cTn id="32" dur="1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1000" fill="hold"/>
                                        <p:tgtEl>
                                          <p:spTgt spid="31"/>
                                        </p:tgtEl>
                                        <p:attrNameLst>
                                          <p:attrName>ppt_w</p:attrName>
                                        </p:attrNameLst>
                                      </p:cBhvr>
                                      <p:tavLst>
                                        <p:tav tm="0">
                                          <p:val>
                                            <p:fltVal val="0"/>
                                          </p:val>
                                        </p:tav>
                                        <p:tav tm="100000">
                                          <p:val>
                                            <p:strVal val="#ppt_w"/>
                                          </p:val>
                                        </p:tav>
                                      </p:tavLst>
                                    </p:anim>
                                    <p:anim calcmode="lin" valueType="num">
                                      <p:cBhvr>
                                        <p:cTn id="38" dur="1000" fill="hold"/>
                                        <p:tgtEl>
                                          <p:spTgt spid="31"/>
                                        </p:tgtEl>
                                        <p:attrNameLst>
                                          <p:attrName>ppt_h</p:attrName>
                                        </p:attrNameLst>
                                      </p:cBhvr>
                                      <p:tavLst>
                                        <p:tav tm="0">
                                          <p:val>
                                            <p:fltVal val="0"/>
                                          </p:val>
                                        </p:tav>
                                        <p:tav tm="100000">
                                          <p:val>
                                            <p:strVal val="#ppt_h"/>
                                          </p:val>
                                        </p:tav>
                                      </p:tavLst>
                                    </p:anim>
                                    <p:anim calcmode="lin" valueType="num">
                                      <p:cBhvr>
                                        <p:cTn id="39" dur="1000" fill="hold"/>
                                        <p:tgtEl>
                                          <p:spTgt spid="31"/>
                                        </p:tgtEl>
                                        <p:attrNameLst>
                                          <p:attrName>style.rotation</p:attrName>
                                        </p:attrNameLst>
                                      </p:cBhvr>
                                      <p:tavLst>
                                        <p:tav tm="0">
                                          <p:val>
                                            <p:fltVal val="90"/>
                                          </p:val>
                                        </p:tav>
                                        <p:tav tm="100000">
                                          <p:val>
                                            <p:fltVal val="0"/>
                                          </p:val>
                                        </p:tav>
                                      </p:tavLst>
                                    </p:anim>
                                    <p:animEffect transition="in" filter="fade">
                                      <p:cBhvr>
                                        <p:cTn id="40" dur="10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xit" presetSubtype="10" fill="hold" nodeType="clickEffect">
                                  <p:stCondLst>
                                    <p:cond delay="0"/>
                                  </p:stCondLst>
                                  <p:childTnLst>
                                    <p:animEffect transition="out" filter="blinds(horizontal)">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3" presetClass="exit" presetSubtype="10" fill="hold" nodeType="withEffect">
                                  <p:stCondLst>
                                    <p:cond delay="0"/>
                                  </p:stCondLst>
                                  <p:childTnLst>
                                    <p:animEffect transition="out" filter="blinds(horizontal)">
                                      <p:cBhvr>
                                        <p:cTn id="47" dur="500"/>
                                        <p:tgtEl>
                                          <p:spTgt spid="19"/>
                                        </p:tgtEl>
                                      </p:cBhvr>
                                    </p:animEffect>
                                    <p:set>
                                      <p:cBhvr>
                                        <p:cTn id="48" dur="1" fill="hold">
                                          <p:stCondLst>
                                            <p:cond delay="499"/>
                                          </p:stCondLst>
                                        </p:cTn>
                                        <p:tgtEl>
                                          <p:spTgt spid="19"/>
                                        </p:tgtEl>
                                        <p:attrNameLst>
                                          <p:attrName>style.visibility</p:attrName>
                                        </p:attrNameLst>
                                      </p:cBhvr>
                                      <p:to>
                                        <p:strVal val="hidden"/>
                                      </p:to>
                                    </p:set>
                                  </p:childTnLst>
                                </p:cTn>
                              </p:par>
                              <p:par>
                                <p:cTn id="49" presetID="3" presetClass="exit" presetSubtype="10" fill="hold" grpId="2" nodeType="withEffect">
                                  <p:stCondLst>
                                    <p:cond delay="0"/>
                                  </p:stCondLst>
                                  <p:childTnLst>
                                    <p:animEffect transition="out" filter="blinds(horizontal)">
                                      <p:cBhvr>
                                        <p:cTn id="50" dur="500"/>
                                        <p:tgtEl>
                                          <p:spTgt spid="31"/>
                                        </p:tgtEl>
                                      </p:cBhvr>
                                    </p:animEffect>
                                    <p:set>
                                      <p:cBhvr>
                                        <p:cTn id="51" dur="1" fill="hold">
                                          <p:stCondLst>
                                            <p:cond delay="499"/>
                                          </p:stCondLst>
                                        </p:cTn>
                                        <p:tgtEl>
                                          <p:spTgt spid="31"/>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1000" fill="hold"/>
                                        <p:tgtEl>
                                          <p:spTgt spid="16"/>
                                        </p:tgtEl>
                                        <p:attrNameLst>
                                          <p:attrName>ppt_w</p:attrName>
                                        </p:attrNameLst>
                                      </p:cBhvr>
                                      <p:tavLst>
                                        <p:tav tm="0">
                                          <p:val>
                                            <p:fltVal val="0"/>
                                          </p:val>
                                        </p:tav>
                                        <p:tav tm="100000">
                                          <p:val>
                                            <p:strVal val="#ppt_w"/>
                                          </p:val>
                                        </p:tav>
                                      </p:tavLst>
                                    </p:anim>
                                    <p:anim calcmode="lin" valueType="num">
                                      <p:cBhvr>
                                        <p:cTn id="57" dur="1000" fill="hold"/>
                                        <p:tgtEl>
                                          <p:spTgt spid="16"/>
                                        </p:tgtEl>
                                        <p:attrNameLst>
                                          <p:attrName>ppt_h</p:attrName>
                                        </p:attrNameLst>
                                      </p:cBhvr>
                                      <p:tavLst>
                                        <p:tav tm="0">
                                          <p:val>
                                            <p:fltVal val="0"/>
                                          </p:val>
                                        </p:tav>
                                        <p:tav tm="100000">
                                          <p:val>
                                            <p:strVal val="#ppt_h"/>
                                          </p:val>
                                        </p:tav>
                                      </p:tavLst>
                                    </p:anim>
                                    <p:anim calcmode="lin" valueType="num">
                                      <p:cBhvr>
                                        <p:cTn id="58" dur="1000" fill="hold"/>
                                        <p:tgtEl>
                                          <p:spTgt spid="16"/>
                                        </p:tgtEl>
                                        <p:attrNameLst>
                                          <p:attrName>style.rotation</p:attrName>
                                        </p:attrNameLst>
                                      </p:cBhvr>
                                      <p:tavLst>
                                        <p:tav tm="0">
                                          <p:val>
                                            <p:fltVal val="90"/>
                                          </p:val>
                                        </p:tav>
                                        <p:tav tm="100000">
                                          <p:val>
                                            <p:fltVal val="0"/>
                                          </p:val>
                                        </p:tav>
                                      </p:tavLst>
                                    </p:anim>
                                    <p:animEffect transition="in" filter="fade">
                                      <p:cBhvr>
                                        <p:cTn id="59" dur="1000"/>
                                        <p:tgtEl>
                                          <p:spTgt spid="16"/>
                                        </p:tgtEl>
                                      </p:cBhvr>
                                    </p:animEffect>
                                  </p:childTnLst>
                                </p:cTn>
                              </p:par>
                              <p:par>
                                <p:cTn id="60" presetID="31" presetClass="entr" presetSubtype="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1000" fill="hold"/>
                                        <p:tgtEl>
                                          <p:spTgt spid="15"/>
                                        </p:tgtEl>
                                        <p:attrNameLst>
                                          <p:attrName>ppt_w</p:attrName>
                                        </p:attrNameLst>
                                      </p:cBhvr>
                                      <p:tavLst>
                                        <p:tav tm="0">
                                          <p:val>
                                            <p:fltVal val="0"/>
                                          </p:val>
                                        </p:tav>
                                        <p:tav tm="100000">
                                          <p:val>
                                            <p:strVal val="#ppt_w"/>
                                          </p:val>
                                        </p:tav>
                                      </p:tavLst>
                                    </p:anim>
                                    <p:anim calcmode="lin" valueType="num">
                                      <p:cBhvr>
                                        <p:cTn id="63" dur="1000" fill="hold"/>
                                        <p:tgtEl>
                                          <p:spTgt spid="15"/>
                                        </p:tgtEl>
                                        <p:attrNameLst>
                                          <p:attrName>ppt_h</p:attrName>
                                        </p:attrNameLst>
                                      </p:cBhvr>
                                      <p:tavLst>
                                        <p:tav tm="0">
                                          <p:val>
                                            <p:fltVal val="0"/>
                                          </p:val>
                                        </p:tav>
                                        <p:tav tm="100000">
                                          <p:val>
                                            <p:strVal val="#ppt_h"/>
                                          </p:val>
                                        </p:tav>
                                      </p:tavLst>
                                    </p:anim>
                                    <p:anim calcmode="lin" valueType="num">
                                      <p:cBhvr>
                                        <p:cTn id="64" dur="1000" fill="hold"/>
                                        <p:tgtEl>
                                          <p:spTgt spid="15"/>
                                        </p:tgtEl>
                                        <p:attrNameLst>
                                          <p:attrName>style.rotation</p:attrName>
                                        </p:attrNameLst>
                                      </p:cBhvr>
                                      <p:tavLst>
                                        <p:tav tm="0">
                                          <p:val>
                                            <p:fltVal val="90"/>
                                          </p:val>
                                        </p:tav>
                                        <p:tav tm="100000">
                                          <p:val>
                                            <p:fltVal val="0"/>
                                          </p:val>
                                        </p:tav>
                                      </p:tavLst>
                                    </p:anim>
                                    <p:animEffect transition="in" filter="fade">
                                      <p:cBhvr>
                                        <p:cTn id="65" dur="1000"/>
                                        <p:tgtEl>
                                          <p:spTgt spid="15"/>
                                        </p:tgtEl>
                                      </p:cBhvr>
                                    </p:animEffect>
                                  </p:childTnLst>
                                </p:cTn>
                              </p:par>
                              <p:par>
                                <p:cTn id="66" presetID="31" presetClass="entr" presetSubtype="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1000" fill="hold"/>
                                        <p:tgtEl>
                                          <p:spTgt spid="18"/>
                                        </p:tgtEl>
                                        <p:attrNameLst>
                                          <p:attrName>ppt_w</p:attrName>
                                        </p:attrNameLst>
                                      </p:cBhvr>
                                      <p:tavLst>
                                        <p:tav tm="0">
                                          <p:val>
                                            <p:fltVal val="0"/>
                                          </p:val>
                                        </p:tav>
                                        <p:tav tm="100000">
                                          <p:val>
                                            <p:strVal val="#ppt_w"/>
                                          </p:val>
                                        </p:tav>
                                      </p:tavLst>
                                    </p:anim>
                                    <p:anim calcmode="lin" valueType="num">
                                      <p:cBhvr>
                                        <p:cTn id="69" dur="1000" fill="hold"/>
                                        <p:tgtEl>
                                          <p:spTgt spid="18"/>
                                        </p:tgtEl>
                                        <p:attrNameLst>
                                          <p:attrName>ppt_h</p:attrName>
                                        </p:attrNameLst>
                                      </p:cBhvr>
                                      <p:tavLst>
                                        <p:tav tm="0">
                                          <p:val>
                                            <p:fltVal val="0"/>
                                          </p:val>
                                        </p:tav>
                                        <p:tav tm="100000">
                                          <p:val>
                                            <p:strVal val="#ppt_h"/>
                                          </p:val>
                                        </p:tav>
                                      </p:tavLst>
                                    </p:anim>
                                    <p:anim calcmode="lin" valueType="num">
                                      <p:cBhvr>
                                        <p:cTn id="70" dur="1000" fill="hold"/>
                                        <p:tgtEl>
                                          <p:spTgt spid="18"/>
                                        </p:tgtEl>
                                        <p:attrNameLst>
                                          <p:attrName>style.rotation</p:attrName>
                                        </p:attrNameLst>
                                      </p:cBhvr>
                                      <p:tavLst>
                                        <p:tav tm="0">
                                          <p:val>
                                            <p:fltVal val="90"/>
                                          </p:val>
                                        </p:tav>
                                        <p:tav tm="100000">
                                          <p:val>
                                            <p:fltVal val="0"/>
                                          </p:val>
                                        </p:tav>
                                      </p:tavLst>
                                    </p:anim>
                                    <p:animEffect transition="in" filter="fade">
                                      <p:cBhvr>
                                        <p:cTn id="71" dur="10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31" presetClass="entr" presetSubtype="0"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1000" fill="hold"/>
                                        <p:tgtEl>
                                          <p:spTgt spid="20"/>
                                        </p:tgtEl>
                                        <p:attrNameLst>
                                          <p:attrName>ppt_w</p:attrName>
                                        </p:attrNameLst>
                                      </p:cBhvr>
                                      <p:tavLst>
                                        <p:tav tm="0">
                                          <p:val>
                                            <p:fltVal val="0"/>
                                          </p:val>
                                        </p:tav>
                                        <p:tav tm="100000">
                                          <p:val>
                                            <p:strVal val="#ppt_w"/>
                                          </p:val>
                                        </p:tav>
                                      </p:tavLst>
                                    </p:anim>
                                    <p:anim calcmode="lin" valueType="num">
                                      <p:cBhvr>
                                        <p:cTn id="77" dur="1000" fill="hold"/>
                                        <p:tgtEl>
                                          <p:spTgt spid="20"/>
                                        </p:tgtEl>
                                        <p:attrNameLst>
                                          <p:attrName>ppt_h</p:attrName>
                                        </p:attrNameLst>
                                      </p:cBhvr>
                                      <p:tavLst>
                                        <p:tav tm="0">
                                          <p:val>
                                            <p:fltVal val="0"/>
                                          </p:val>
                                        </p:tav>
                                        <p:tav tm="100000">
                                          <p:val>
                                            <p:strVal val="#ppt_h"/>
                                          </p:val>
                                        </p:tav>
                                      </p:tavLst>
                                    </p:anim>
                                    <p:anim calcmode="lin" valueType="num">
                                      <p:cBhvr>
                                        <p:cTn id="78" dur="1000" fill="hold"/>
                                        <p:tgtEl>
                                          <p:spTgt spid="20"/>
                                        </p:tgtEl>
                                        <p:attrNameLst>
                                          <p:attrName>style.rotation</p:attrName>
                                        </p:attrNameLst>
                                      </p:cBhvr>
                                      <p:tavLst>
                                        <p:tav tm="0">
                                          <p:val>
                                            <p:fltVal val="90"/>
                                          </p:val>
                                        </p:tav>
                                        <p:tav tm="100000">
                                          <p:val>
                                            <p:fltVal val="0"/>
                                          </p:val>
                                        </p:tav>
                                      </p:tavLst>
                                    </p:anim>
                                    <p:animEffect transition="in" filter="fade">
                                      <p:cBhvr>
                                        <p:cTn id="79" dur="1000"/>
                                        <p:tgtEl>
                                          <p:spTgt spid="20"/>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xit" presetSubtype="10" fill="hold" nodeType="clickEffect">
                                  <p:stCondLst>
                                    <p:cond delay="0"/>
                                  </p:stCondLst>
                                  <p:childTnLst>
                                    <p:animEffect transition="out" filter="blinds(horizontal)">
                                      <p:cBhvr>
                                        <p:cTn id="83" dur="500"/>
                                        <p:tgtEl>
                                          <p:spTgt spid="16"/>
                                        </p:tgtEl>
                                      </p:cBhvr>
                                    </p:animEffect>
                                    <p:set>
                                      <p:cBhvr>
                                        <p:cTn id="84" dur="1" fill="hold">
                                          <p:stCondLst>
                                            <p:cond delay="499"/>
                                          </p:stCondLst>
                                        </p:cTn>
                                        <p:tgtEl>
                                          <p:spTgt spid="16"/>
                                        </p:tgtEl>
                                        <p:attrNameLst>
                                          <p:attrName>style.visibility</p:attrName>
                                        </p:attrNameLst>
                                      </p:cBhvr>
                                      <p:to>
                                        <p:strVal val="hidden"/>
                                      </p:to>
                                    </p:set>
                                  </p:childTnLst>
                                </p:cTn>
                              </p:par>
                              <p:par>
                                <p:cTn id="85" presetID="3" presetClass="exit" presetSubtype="10" fill="hold" nodeType="withEffect">
                                  <p:stCondLst>
                                    <p:cond delay="0"/>
                                  </p:stCondLst>
                                  <p:childTnLst>
                                    <p:animEffect transition="out" filter="blinds(horizontal)">
                                      <p:cBhvr>
                                        <p:cTn id="86" dur="500"/>
                                        <p:tgtEl>
                                          <p:spTgt spid="15"/>
                                        </p:tgtEl>
                                      </p:cBhvr>
                                    </p:animEffect>
                                    <p:set>
                                      <p:cBhvr>
                                        <p:cTn id="87" dur="1" fill="hold">
                                          <p:stCondLst>
                                            <p:cond delay="499"/>
                                          </p:stCondLst>
                                        </p:cTn>
                                        <p:tgtEl>
                                          <p:spTgt spid="15"/>
                                        </p:tgtEl>
                                        <p:attrNameLst>
                                          <p:attrName>style.visibility</p:attrName>
                                        </p:attrNameLst>
                                      </p:cBhvr>
                                      <p:to>
                                        <p:strVal val="hidden"/>
                                      </p:to>
                                    </p:set>
                                  </p:childTnLst>
                                </p:cTn>
                              </p:par>
                              <p:par>
                                <p:cTn id="88" presetID="3" presetClass="exit" presetSubtype="10" fill="hold" nodeType="withEffect">
                                  <p:stCondLst>
                                    <p:cond delay="0"/>
                                  </p:stCondLst>
                                  <p:childTnLst>
                                    <p:animEffect transition="out" filter="blinds(horizontal)">
                                      <p:cBhvr>
                                        <p:cTn id="89" dur="500"/>
                                        <p:tgtEl>
                                          <p:spTgt spid="18"/>
                                        </p:tgtEl>
                                      </p:cBhvr>
                                    </p:animEffect>
                                    <p:set>
                                      <p:cBhvr>
                                        <p:cTn id="90" dur="1" fill="hold">
                                          <p:stCondLst>
                                            <p:cond delay="499"/>
                                          </p:stCondLst>
                                        </p:cTn>
                                        <p:tgtEl>
                                          <p:spTgt spid="18"/>
                                        </p:tgtEl>
                                        <p:attrNameLst>
                                          <p:attrName>style.visibility</p:attrName>
                                        </p:attrNameLst>
                                      </p:cBhvr>
                                      <p:to>
                                        <p:strVal val="hidden"/>
                                      </p:to>
                                    </p:set>
                                  </p:childTnLst>
                                </p:cTn>
                              </p:par>
                              <p:par>
                                <p:cTn id="91" presetID="3" presetClass="exit" presetSubtype="10" fill="hold" grpId="2" nodeType="withEffect">
                                  <p:stCondLst>
                                    <p:cond delay="0"/>
                                  </p:stCondLst>
                                  <p:childTnLst>
                                    <p:animEffect transition="out" filter="blinds(horizontal)">
                                      <p:cBhvr>
                                        <p:cTn id="92" dur="500"/>
                                        <p:tgtEl>
                                          <p:spTgt spid="20"/>
                                        </p:tgtEl>
                                      </p:cBhvr>
                                    </p:animEffect>
                                    <p:set>
                                      <p:cBhvr>
                                        <p:cTn id="93" dur="1" fill="hold">
                                          <p:stCondLst>
                                            <p:cond delay="499"/>
                                          </p:stCondLst>
                                        </p:cTn>
                                        <p:tgtEl>
                                          <p:spTgt spid="20"/>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31" presetClass="entr" presetSubtype="0" fill="hold" grpId="0" nodeType="clickEffect">
                                  <p:stCondLst>
                                    <p:cond delay="0"/>
                                  </p:stCondLst>
                                  <p:childTnLst>
                                    <p:set>
                                      <p:cBhvr>
                                        <p:cTn id="97" dur="1" fill="hold">
                                          <p:stCondLst>
                                            <p:cond delay="0"/>
                                          </p:stCondLst>
                                        </p:cTn>
                                        <p:tgtEl>
                                          <p:spTgt spid="26"/>
                                        </p:tgtEl>
                                        <p:attrNameLst>
                                          <p:attrName>style.visibility</p:attrName>
                                        </p:attrNameLst>
                                      </p:cBhvr>
                                      <p:to>
                                        <p:strVal val="visible"/>
                                      </p:to>
                                    </p:set>
                                    <p:anim calcmode="lin" valueType="num">
                                      <p:cBhvr>
                                        <p:cTn id="98" dur="1000" fill="hold"/>
                                        <p:tgtEl>
                                          <p:spTgt spid="26"/>
                                        </p:tgtEl>
                                        <p:attrNameLst>
                                          <p:attrName>ppt_w</p:attrName>
                                        </p:attrNameLst>
                                      </p:cBhvr>
                                      <p:tavLst>
                                        <p:tav tm="0">
                                          <p:val>
                                            <p:fltVal val="0"/>
                                          </p:val>
                                        </p:tav>
                                        <p:tav tm="100000">
                                          <p:val>
                                            <p:strVal val="#ppt_w"/>
                                          </p:val>
                                        </p:tav>
                                      </p:tavLst>
                                    </p:anim>
                                    <p:anim calcmode="lin" valueType="num">
                                      <p:cBhvr>
                                        <p:cTn id="99" dur="1000" fill="hold"/>
                                        <p:tgtEl>
                                          <p:spTgt spid="26"/>
                                        </p:tgtEl>
                                        <p:attrNameLst>
                                          <p:attrName>ppt_h</p:attrName>
                                        </p:attrNameLst>
                                      </p:cBhvr>
                                      <p:tavLst>
                                        <p:tav tm="0">
                                          <p:val>
                                            <p:fltVal val="0"/>
                                          </p:val>
                                        </p:tav>
                                        <p:tav tm="100000">
                                          <p:val>
                                            <p:strVal val="#ppt_h"/>
                                          </p:val>
                                        </p:tav>
                                      </p:tavLst>
                                    </p:anim>
                                    <p:anim calcmode="lin" valueType="num">
                                      <p:cBhvr>
                                        <p:cTn id="100" dur="1000" fill="hold"/>
                                        <p:tgtEl>
                                          <p:spTgt spid="26"/>
                                        </p:tgtEl>
                                        <p:attrNameLst>
                                          <p:attrName>style.rotation</p:attrName>
                                        </p:attrNameLst>
                                      </p:cBhvr>
                                      <p:tavLst>
                                        <p:tav tm="0">
                                          <p:val>
                                            <p:fltVal val="90"/>
                                          </p:val>
                                        </p:tav>
                                        <p:tav tm="100000">
                                          <p:val>
                                            <p:fltVal val="0"/>
                                          </p:val>
                                        </p:tav>
                                      </p:tavLst>
                                    </p:anim>
                                    <p:animEffect transition="in" filter="fade">
                                      <p:cBhvr>
                                        <p:cTn id="101" dur="1000"/>
                                        <p:tgtEl>
                                          <p:spTgt spid="26"/>
                                        </p:tgtEl>
                                      </p:cBhvr>
                                    </p:animEffect>
                                  </p:childTnLst>
                                </p:cTn>
                              </p:par>
                            </p:childTnLst>
                          </p:cTn>
                        </p:par>
                      </p:childTnLst>
                    </p:cTn>
                  </p:par>
                  <p:par>
                    <p:cTn id="102" fill="hold">
                      <p:stCondLst>
                        <p:cond delay="indefinite"/>
                      </p:stCondLst>
                      <p:childTnLst>
                        <p:par>
                          <p:cTn id="103" fill="hold">
                            <p:stCondLst>
                              <p:cond delay="0"/>
                            </p:stCondLst>
                            <p:childTnLst>
                              <p:par>
                                <p:cTn id="104" presetID="31" presetClass="entr" presetSubtype="0" fill="hold" nodeType="click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1000" fill="hold"/>
                                        <p:tgtEl>
                                          <p:spTgt spid="21"/>
                                        </p:tgtEl>
                                        <p:attrNameLst>
                                          <p:attrName>ppt_w</p:attrName>
                                        </p:attrNameLst>
                                      </p:cBhvr>
                                      <p:tavLst>
                                        <p:tav tm="0">
                                          <p:val>
                                            <p:fltVal val="0"/>
                                          </p:val>
                                        </p:tav>
                                        <p:tav tm="100000">
                                          <p:val>
                                            <p:strVal val="#ppt_w"/>
                                          </p:val>
                                        </p:tav>
                                      </p:tavLst>
                                    </p:anim>
                                    <p:anim calcmode="lin" valueType="num">
                                      <p:cBhvr>
                                        <p:cTn id="107" dur="1000" fill="hold"/>
                                        <p:tgtEl>
                                          <p:spTgt spid="21"/>
                                        </p:tgtEl>
                                        <p:attrNameLst>
                                          <p:attrName>ppt_h</p:attrName>
                                        </p:attrNameLst>
                                      </p:cBhvr>
                                      <p:tavLst>
                                        <p:tav tm="0">
                                          <p:val>
                                            <p:fltVal val="0"/>
                                          </p:val>
                                        </p:tav>
                                        <p:tav tm="100000">
                                          <p:val>
                                            <p:strVal val="#ppt_h"/>
                                          </p:val>
                                        </p:tav>
                                      </p:tavLst>
                                    </p:anim>
                                    <p:anim calcmode="lin" valueType="num">
                                      <p:cBhvr>
                                        <p:cTn id="108" dur="1000" fill="hold"/>
                                        <p:tgtEl>
                                          <p:spTgt spid="21"/>
                                        </p:tgtEl>
                                        <p:attrNameLst>
                                          <p:attrName>style.rotation</p:attrName>
                                        </p:attrNameLst>
                                      </p:cBhvr>
                                      <p:tavLst>
                                        <p:tav tm="0">
                                          <p:val>
                                            <p:fltVal val="90"/>
                                          </p:val>
                                        </p:tav>
                                        <p:tav tm="100000">
                                          <p:val>
                                            <p:fltVal val="0"/>
                                          </p:val>
                                        </p:tav>
                                      </p:tavLst>
                                    </p:anim>
                                    <p:animEffect transition="in" filter="fade">
                                      <p:cBhvr>
                                        <p:cTn id="109" dur="1000"/>
                                        <p:tgtEl>
                                          <p:spTgt spid="21"/>
                                        </p:tgtEl>
                                      </p:cBhvr>
                                    </p:animEffect>
                                  </p:childTnLst>
                                </p:cTn>
                              </p:par>
                              <p:par>
                                <p:cTn id="110" presetID="31" presetClass="entr" presetSubtype="0" fill="hold" nodeType="withEffect">
                                  <p:stCondLst>
                                    <p:cond delay="0"/>
                                  </p:stCondLst>
                                  <p:childTnLst>
                                    <p:set>
                                      <p:cBhvr>
                                        <p:cTn id="111" dur="1" fill="hold">
                                          <p:stCondLst>
                                            <p:cond delay="0"/>
                                          </p:stCondLst>
                                        </p:cTn>
                                        <p:tgtEl>
                                          <p:spTgt spid="23"/>
                                        </p:tgtEl>
                                        <p:attrNameLst>
                                          <p:attrName>style.visibility</p:attrName>
                                        </p:attrNameLst>
                                      </p:cBhvr>
                                      <p:to>
                                        <p:strVal val="visible"/>
                                      </p:to>
                                    </p:set>
                                    <p:anim calcmode="lin" valueType="num">
                                      <p:cBhvr>
                                        <p:cTn id="112" dur="1000" fill="hold"/>
                                        <p:tgtEl>
                                          <p:spTgt spid="23"/>
                                        </p:tgtEl>
                                        <p:attrNameLst>
                                          <p:attrName>ppt_w</p:attrName>
                                        </p:attrNameLst>
                                      </p:cBhvr>
                                      <p:tavLst>
                                        <p:tav tm="0">
                                          <p:val>
                                            <p:fltVal val="0"/>
                                          </p:val>
                                        </p:tav>
                                        <p:tav tm="100000">
                                          <p:val>
                                            <p:strVal val="#ppt_w"/>
                                          </p:val>
                                        </p:tav>
                                      </p:tavLst>
                                    </p:anim>
                                    <p:anim calcmode="lin" valueType="num">
                                      <p:cBhvr>
                                        <p:cTn id="113" dur="1000" fill="hold"/>
                                        <p:tgtEl>
                                          <p:spTgt spid="23"/>
                                        </p:tgtEl>
                                        <p:attrNameLst>
                                          <p:attrName>ppt_h</p:attrName>
                                        </p:attrNameLst>
                                      </p:cBhvr>
                                      <p:tavLst>
                                        <p:tav tm="0">
                                          <p:val>
                                            <p:fltVal val="0"/>
                                          </p:val>
                                        </p:tav>
                                        <p:tav tm="100000">
                                          <p:val>
                                            <p:strVal val="#ppt_h"/>
                                          </p:val>
                                        </p:tav>
                                      </p:tavLst>
                                    </p:anim>
                                    <p:anim calcmode="lin" valueType="num">
                                      <p:cBhvr>
                                        <p:cTn id="114" dur="1000" fill="hold"/>
                                        <p:tgtEl>
                                          <p:spTgt spid="23"/>
                                        </p:tgtEl>
                                        <p:attrNameLst>
                                          <p:attrName>style.rotation</p:attrName>
                                        </p:attrNameLst>
                                      </p:cBhvr>
                                      <p:tavLst>
                                        <p:tav tm="0">
                                          <p:val>
                                            <p:fltVal val="90"/>
                                          </p:val>
                                        </p:tav>
                                        <p:tav tm="100000">
                                          <p:val>
                                            <p:fltVal val="0"/>
                                          </p:val>
                                        </p:tav>
                                      </p:tavLst>
                                    </p:anim>
                                    <p:animEffect transition="in" filter="fade">
                                      <p:cBhvr>
                                        <p:cTn id="115" dur="1000"/>
                                        <p:tgtEl>
                                          <p:spTgt spid="23"/>
                                        </p:tgtEl>
                                      </p:cBhvr>
                                    </p:animEffect>
                                  </p:childTnLst>
                                </p:cTn>
                              </p:par>
                            </p:childTnLst>
                          </p:cTn>
                        </p:par>
                      </p:childTnLst>
                    </p:cTn>
                  </p:par>
                  <p:par>
                    <p:cTn id="116" fill="hold">
                      <p:stCondLst>
                        <p:cond delay="indefinite"/>
                      </p:stCondLst>
                      <p:childTnLst>
                        <p:par>
                          <p:cTn id="117" fill="hold">
                            <p:stCondLst>
                              <p:cond delay="0"/>
                            </p:stCondLst>
                            <p:childTnLst>
                              <p:par>
                                <p:cTn id="118" presetID="31" presetClass="entr" presetSubtype="0" fill="hold" nodeType="clickEffect">
                                  <p:stCondLst>
                                    <p:cond delay="0"/>
                                  </p:stCondLst>
                                  <p:childTnLst>
                                    <p:set>
                                      <p:cBhvr>
                                        <p:cTn id="119" dur="1" fill="hold">
                                          <p:stCondLst>
                                            <p:cond delay="0"/>
                                          </p:stCondLst>
                                        </p:cTn>
                                        <p:tgtEl>
                                          <p:spTgt spid="24"/>
                                        </p:tgtEl>
                                        <p:attrNameLst>
                                          <p:attrName>style.visibility</p:attrName>
                                        </p:attrNameLst>
                                      </p:cBhvr>
                                      <p:to>
                                        <p:strVal val="visible"/>
                                      </p:to>
                                    </p:set>
                                    <p:anim calcmode="lin" valueType="num">
                                      <p:cBhvr>
                                        <p:cTn id="120" dur="1000" fill="hold"/>
                                        <p:tgtEl>
                                          <p:spTgt spid="24"/>
                                        </p:tgtEl>
                                        <p:attrNameLst>
                                          <p:attrName>ppt_w</p:attrName>
                                        </p:attrNameLst>
                                      </p:cBhvr>
                                      <p:tavLst>
                                        <p:tav tm="0">
                                          <p:val>
                                            <p:fltVal val="0"/>
                                          </p:val>
                                        </p:tav>
                                        <p:tav tm="100000">
                                          <p:val>
                                            <p:strVal val="#ppt_w"/>
                                          </p:val>
                                        </p:tav>
                                      </p:tavLst>
                                    </p:anim>
                                    <p:anim calcmode="lin" valueType="num">
                                      <p:cBhvr>
                                        <p:cTn id="121" dur="1000" fill="hold"/>
                                        <p:tgtEl>
                                          <p:spTgt spid="24"/>
                                        </p:tgtEl>
                                        <p:attrNameLst>
                                          <p:attrName>ppt_h</p:attrName>
                                        </p:attrNameLst>
                                      </p:cBhvr>
                                      <p:tavLst>
                                        <p:tav tm="0">
                                          <p:val>
                                            <p:fltVal val="0"/>
                                          </p:val>
                                        </p:tav>
                                        <p:tav tm="100000">
                                          <p:val>
                                            <p:strVal val="#ppt_h"/>
                                          </p:val>
                                        </p:tav>
                                      </p:tavLst>
                                    </p:anim>
                                    <p:anim calcmode="lin" valueType="num">
                                      <p:cBhvr>
                                        <p:cTn id="122" dur="1000" fill="hold"/>
                                        <p:tgtEl>
                                          <p:spTgt spid="24"/>
                                        </p:tgtEl>
                                        <p:attrNameLst>
                                          <p:attrName>style.rotation</p:attrName>
                                        </p:attrNameLst>
                                      </p:cBhvr>
                                      <p:tavLst>
                                        <p:tav tm="0">
                                          <p:val>
                                            <p:fltVal val="90"/>
                                          </p:val>
                                        </p:tav>
                                        <p:tav tm="100000">
                                          <p:val>
                                            <p:fltVal val="0"/>
                                          </p:val>
                                        </p:tav>
                                      </p:tavLst>
                                    </p:anim>
                                    <p:animEffect transition="in" filter="fade">
                                      <p:cBhvr>
                                        <p:cTn id="123" dur="1000"/>
                                        <p:tgtEl>
                                          <p:spTgt spid="24"/>
                                        </p:tgtEl>
                                      </p:cBhvr>
                                    </p:animEffect>
                                  </p:childTnLst>
                                </p:cTn>
                              </p:par>
                            </p:childTnLst>
                          </p:cTn>
                        </p:par>
                      </p:childTnLst>
                    </p:cTn>
                  </p:par>
                  <p:par>
                    <p:cTn id="124" fill="hold">
                      <p:stCondLst>
                        <p:cond delay="indefinite"/>
                      </p:stCondLst>
                      <p:childTnLst>
                        <p:par>
                          <p:cTn id="125" fill="hold">
                            <p:stCondLst>
                              <p:cond delay="0"/>
                            </p:stCondLst>
                            <p:childTnLst>
                              <p:par>
                                <p:cTn id="126" presetID="31" presetClass="entr" presetSubtype="0" fill="hold" grpId="0" nodeType="clickEffect">
                                  <p:stCondLst>
                                    <p:cond delay="0"/>
                                  </p:stCondLst>
                                  <p:childTnLst>
                                    <p:set>
                                      <p:cBhvr>
                                        <p:cTn id="127" dur="1" fill="hold">
                                          <p:stCondLst>
                                            <p:cond delay="0"/>
                                          </p:stCondLst>
                                        </p:cTn>
                                        <p:tgtEl>
                                          <p:spTgt spid="25"/>
                                        </p:tgtEl>
                                        <p:attrNameLst>
                                          <p:attrName>style.visibility</p:attrName>
                                        </p:attrNameLst>
                                      </p:cBhvr>
                                      <p:to>
                                        <p:strVal val="visible"/>
                                      </p:to>
                                    </p:set>
                                    <p:anim calcmode="lin" valueType="num">
                                      <p:cBhvr>
                                        <p:cTn id="128" dur="1000" fill="hold"/>
                                        <p:tgtEl>
                                          <p:spTgt spid="25"/>
                                        </p:tgtEl>
                                        <p:attrNameLst>
                                          <p:attrName>ppt_w</p:attrName>
                                        </p:attrNameLst>
                                      </p:cBhvr>
                                      <p:tavLst>
                                        <p:tav tm="0">
                                          <p:val>
                                            <p:fltVal val="0"/>
                                          </p:val>
                                        </p:tav>
                                        <p:tav tm="100000">
                                          <p:val>
                                            <p:strVal val="#ppt_w"/>
                                          </p:val>
                                        </p:tav>
                                      </p:tavLst>
                                    </p:anim>
                                    <p:anim calcmode="lin" valueType="num">
                                      <p:cBhvr>
                                        <p:cTn id="129" dur="1000" fill="hold"/>
                                        <p:tgtEl>
                                          <p:spTgt spid="25"/>
                                        </p:tgtEl>
                                        <p:attrNameLst>
                                          <p:attrName>ppt_h</p:attrName>
                                        </p:attrNameLst>
                                      </p:cBhvr>
                                      <p:tavLst>
                                        <p:tav tm="0">
                                          <p:val>
                                            <p:fltVal val="0"/>
                                          </p:val>
                                        </p:tav>
                                        <p:tav tm="100000">
                                          <p:val>
                                            <p:strVal val="#ppt_h"/>
                                          </p:val>
                                        </p:tav>
                                      </p:tavLst>
                                    </p:anim>
                                    <p:anim calcmode="lin" valueType="num">
                                      <p:cBhvr>
                                        <p:cTn id="130" dur="1000" fill="hold"/>
                                        <p:tgtEl>
                                          <p:spTgt spid="25"/>
                                        </p:tgtEl>
                                        <p:attrNameLst>
                                          <p:attrName>style.rotation</p:attrName>
                                        </p:attrNameLst>
                                      </p:cBhvr>
                                      <p:tavLst>
                                        <p:tav tm="0">
                                          <p:val>
                                            <p:fltVal val="90"/>
                                          </p:val>
                                        </p:tav>
                                        <p:tav tm="100000">
                                          <p:val>
                                            <p:fltVal val="0"/>
                                          </p:val>
                                        </p:tav>
                                      </p:tavLst>
                                    </p:anim>
                                    <p:animEffect transition="in" filter="fade">
                                      <p:cBhvr>
                                        <p:cTn id="131" dur="1000"/>
                                        <p:tgtEl>
                                          <p:spTgt spid="25"/>
                                        </p:tgtEl>
                                      </p:cBhvr>
                                    </p:animEffect>
                                  </p:childTnLst>
                                </p:cTn>
                              </p:par>
                            </p:childTnLst>
                          </p:cTn>
                        </p:par>
                      </p:childTnLst>
                    </p:cTn>
                  </p:par>
                  <p:par>
                    <p:cTn id="132" fill="hold">
                      <p:stCondLst>
                        <p:cond delay="indefinite"/>
                      </p:stCondLst>
                      <p:childTnLst>
                        <p:par>
                          <p:cTn id="133" fill="hold">
                            <p:stCondLst>
                              <p:cond delay="0"/>
                            </p:stCondLst>
                            <p:childTnLst>
                              <p:par>
                                <p:cTn id="134" presetID="3" presetClass="exit" presetSubtype="10" fill="hold" nodeType="clickEffect">
                                  <p:stCondLst>
                                    <p:cond delay="0"/>
                                  </p:stCondLst>
                                  <p:childTnLst>
                                    <p:animEffect transition="out" filter="blinds(horizontal)">
                                      <p:cBhvr>
                                        <p:cTn id="135" dur="500"/>
                                        <p:tgtEl>
                                          <p:spTgt spid="21"/>
                                        </p:tgtEl>
                                      </p:cBhvr>
                                    </p:animEffect>
                                    <p:set>
                                      <p:cBhvr>
                                        <p:cTn id="136" dur="1" fill="hold">
                                          <p:stCondLst>
                                            <p:cond delay="499"/>
                                          </p:stCondLst>
                                        </p:cTn>
                                        <p:tgtEl>
                                          <p:spTgt spid="21"/>
                                        </p:tgtEl>
                                        <p:attrNameLst>
                                          <p:attrName>style.visibility</p:attrName>
                                        </p:attrNameLst>
                                      </p:cBhvr>
                                      <p:to>
                                        <p:strVal val="hidden"/>
                                      </p:to>
                                    </p:set>
                                  </p:childTnLst>
                                </p:cTn>
                              </p:par>
                              <p:par>
                                <p:cTn id="137" presetID="3" presetClass="exit" presetSubtype="10" fill="hold" nodeType="withEffect">
                                  <p:stCondLst>
                                    <p:cond delay="0"/>
                                  </p:stCondLst>
                                  <p:childTnLst>
                                    <p:animEffect transition="out" filter="blinds(horizontal)">
                                      <p:cBhvr>
                                        <p:cTn id="138" dur="500"/>
                                        <p:tgtEl>
                                          <p:spTgt spid="24"/>
                                        </p:tgtEl>
                                      </p:cBhvr>
                                    </p:animEffect>
                                    <p:set>
                                      <p:cBhvr>
                                        <p:cTn id="139" dur="1" fill="hold">
                                          <p:stCondLst>
                                            <p:cond delay="499"/>
                                          </p:stCondLst>
                                        </p:cTn>
                                        <p:tgtEl>
                                          <p:spTgt spid="24"/>
                                        </p:tgtEl>
                                        <p:attrNameLst>
                                          <p:attrName>style.visibility</p:attrName>
                                        </p:attrNameLst>
                                      </p:cBhvr>
                                      <p:to>
                                        <p:strVal val="hidden"/>
                                      </p:to>
                                    </p:set>
                                  </p:childTnLst>
                                </p:cTn>
                              </p:par>
                              <p:par>
                                <p:cTn id="140" presetID="3" presetClass="exit" presetSubtype="10" fill="hold" nodeType="withEffect">
                                  <p:stCondLst>
                                    <p:cond delay="0"/>
                                  </p:stCondLst>
                                  <p:childTnLst>
                                    <p:animEffect transition="out" filter="blinds(horizontal)">
                                      <p:cBhvr>
                                        <p:cTn id="141" dur="500"/>
                                        <p:tgtEl>
                                          <p:spTgt spid="23"/>
                                        </p:tgtEl>
                                      </p:cBhvr>
                                    </p:animEffect>
                                    <p:set>
                                      <p:cBhvr>
                                        <p:cTn id="142" dur="1" fill="hold">
                                          <p:stCondLst>
                                            <p:cond delay="499"/>
                                          </p:stCondLst>
                                        </p:cTn>
                                        <p:tgtEl>
                                          <p:spTgt spid="23"/>
                                        </p:tgtEl>
                                        <p:attrNameLst>
                                          <p:attrName>style.visibility</p:attrName>
                                        </p:attrNameLst>
                                      </p:cBhvr>
                                      <p:to>
                                        <p:strVal val="hidden"/>
                                      </p:to>
                                    </p:set>
                                  </p:childTnLst>
                                </p:cTn>
                              </p:par>
                              <p:par>
                                <p:cTn id="143" presetID="3" presetClass="exit" presetSubtype="10" fill="hold" grpId="2" nodeType="withEffect">
                                  <p:stCondLst>
                                    <p:cond delay="0"/>
                                  </p:stCondLst>
                                  <p:childTnLst>
                                    <p:animEffect transition="out" filter="blinds(horizontal)">
                                      <p:cBhvr>
                                        <p:cTn id="144" dur="500"/>
                                        <p:tgtEl>
                                          <p:spTgt spid="25"/>
                                        </p:tgtEl>
                                      </p:cBhvr>
                                    </p:animEffect>
                                    <p:set>
                                      <p:cBhvr>
                                        <p:cTn id="145" dur="1" fill="hold">
                                          <p:stCondLst>
                                            <p:cond delay="499"/>
                                          </p:stCondLst>
                                        </p:cTn>
                                        <p:tgtEl>
                                          <p:spTgt spid="25"/>
                                        </p:tgtEl>
                                        <p:attrNameLst>
                                          <p:attrName>style.visibility</p:attrName>
                                        </p:attrNameLst>
                                      </p:cBhvr>
                                      <p:to>
                                        <p:strVal val="hidden"/>
                                      </p:to>
                                    </p:set>
                                  </p:childTnLst>
                                </p:cTn>
                              </p:par>
                            </p:childTnLst>
                          </p:cTn>
                        </p:par>
                      </p:childTnLst>
                    </p:cTn>
                  </p:par>
                  <p:par>
                    <p:cTn id="146" fill="hold">
                      <p:stCondLst>
                        <p:cond delay="indefinite"/>
                      </p:stCondLst>
                      <p:childTnLst>
                        <p:par>
                          <p:cTn id="147" fill="hold">
                            <p:stCondLst>
                              <p:cond delay="0"/>
                            </p:stCondLst>
                            <p:childTnLst>
                              <p:par>
                                <p:cTn id="148" presetID="31" presetClass="entr" presetSubtype="0" fill="hold" grpId="0" nodeType="clickEffect">
                                  <p:stCondLst>
                                    <p:cond delay="0"/>
                                  </p:stCondLst>
                                  <p:childTnLst>
                                    <p:set>
                                      <p:cBhvr>
                                        <p:cTn id="149" dur="1" fill="hold">
                                          <p:stCondLst>
                                            <p:cond delay="0"/>
                                          </p:stCondLst>
                                        </p:cTn>
                                        <p:tgtEl>
                                          <p:spTgt spid="27"/>
                                        </p:tgtEl>
                                        <p:attrNameLst>
                                          <p:attrName>style.visibility</p:attrName>
                                        </p:attrNameLst>
                                      </p:cBhvr>
                                      <p:to>
                                        <p:strVal val="visible"/>
                                      </p:to>
                                    </p:set>
                                    <p:anim calcmode="lin" valueType="num">
                                      <p:cBhvr>
                                        <p:cTn id="150" dur="1000" fill="hold"/>
                                        <p:tgtEl>
                                          <p:spTgt spid="27"/>
                                        </p:tgtEl>
                                        <p:attrNameLst>
                                          <p:attrName>ppt_w</p:attrName>
                                        </p:attrNameLst>
                                      </p:cBhvr>
                                      <p:tavLst>
                                        <p:tav tm="0">
                                          <p:val>
                                            <p:fltVal val="0"/>
                                          </p:val>
                                        </p:tav>
                                        <p:tav tm="100000">
                                          <p:val>
                                            <p:strVal val="#ppt_w"/>
                                          </p:val>
                                        </p:tav>
                                      </p:tavLst>
                                    </p:anim>
                                    <p:anim calcmode="lin" valueType="num">
                                      <p:cBhvr>
                                        <p:cTn id="151" dur="1000" fill="hold"/>
                                        <p:tgtEl>
                                          <p:spTgt spid="27"/>
                                        </p:tgtEl>
                                        <p:attrNameLst>
                                          <p:attrName>ppt_h</p:attrName>
                                        </p:attrNameLst>
                                      </p:cBhvr>
                                      <p:tavLst>
                                        <p:tav tm="0">
                                          <p:val>
                                            <p:fltVal val="0"/>
                                          </p:val>
                                        </p:tav>
                                        <p:tav tm="100000">
                                          <p:val>
                                            <p:strVal val="#ppt_h"/>
                                          </p:val>
                                        </p:tav>
                                      </p:tavLst>
                                    </p:anim>
                                    <p:anim calcmode="lin" valueType="num">
                                      <p:cBhvr>
                                        <p:cTn id="152" dur="1000" fill="hold"/>
                                        <p:tgtEl>
                                          <p:spTgt spid="27"/>
                                        </p:tgtEl>
                                        <p:attrNameLst>
                                          <p:attrName>style.rotation</p:attrName>
                                        </p:attrNameLst>
                                      </p:cBhvr>
                                      <p:tavLst>
                                        <p:tav tm="0">
                                          <p:val>
                                            <p:fltVal val="90"/>
                                          </p:val>
                                        </p:tav>
                                        <p:tav tm="100000">
                                          <p:val>
                                            <p:fltVal val="0"/>
                                          </p:val>
                                        </p:tav>
                                      </p:tavLst>
                                    </p:anim>
                                    <p:animEffect transition="in" filter="fade">
                                      <p:cBhvr>
                                        <p:cTn id="153" dur="1000"/>
                                        <p:tgtEl>
                                          <p:spTgt spid="27"/>
                                        </p:tgtEl>
                                      </p:cBhvr>
                                    </p:animEffect>
                                  </p:childTnLst>
                                </p:cTn>
                              </p:par>
                            </p:childTnLst>
                          </p:cTn>
                        </p:par>
                      </p:childTnLst>
                    </p:cTn>
                  </p:par>
                  <p:par>
                    <p:cTn id="154" fill="hold">
                      <p:stCondLst>
                        <p:cond delay="indefinite"/>
                      </p:stCondLst>
                      <p:childTnLst>
                        <p:par>
                          <p:cTn id="155" fill="hold">
                            <p:stCondLst>
                              <p:cond delay="0"/>
                            </p:stCondLst>
                            <p:childTnLst>
                              <p:par>
                                <p:cTn id="156" presetID="31" presetClass="entr" presetSubtype="0" fill="hold" nodeType="clickEffect">
                                  <p:stCondLst>
                                    <p:cond delay="0"/>
                                  </p:stCondLst>
                                  <p:childTnLst>
                                    <p:set>
                                      <p:cBhvr>
                                        <p:cTn id="157" dur="1" fill="hold">
                                          <p:stCondLst>
                                            <p:cond delay="0"/>
                                          </p:stCondLst>
                                        </p:cTn>
                                        <p:tgtEl>
                                          <p:spTgt spid="28"/>
                                        </p:tgtEl>
                                        <p:attrNameLst>
                                          <p:attrName>style.visibility</p:attrName>
                                        </p:attrNameLst>
                                      </p:cBhvr>
                                      <p:to>
                                        <p:strVal val="visible"/>
                                      </p:to>
                                    </p:set>
                                    <p:anim calcmode="lin" valueType="num">
                                      <p:cBhvr>
                                        <p:cTn id="158" dur="1000" fill="hold"/>
                                        <p:tgtEl>
                                          <p:spTgt spid="28"/>
                                        </p:tgtEl>
                                        <p:attrNameLst>
                                          <p:attrName>ppt_w</p:attrName>
                                        </p:attrNameLst>
                                      </p:cBhvr>
                                      <p:tavLst>
                                        <p:tav tm="0">
                                          <p:val>
                                            <p:fltVal val="0"/>
                                          </p:val>
                                        </p:tav>
                                        <p:tav tm="100000">
                                          <p:val>
                                            <p:strVal val="#ppt_w"/>
                                          </p:val>
                                        </p:tav>
                                      </p:tavLst>
                                    </p:anim>
                                    <p:anim calcmode="lin" valueType="num">
                                      <p:cBhvr>
                                        <p:cTn id="159" dur="1000" fill="hold"/>
                                        <p:tgtEl>
                                          <p:spTgt spid="28"/>
                                        </p:tgtEl>
                                        <p:attrNameLst>
                                          <p:attrName>ppt_h</p:attrName>
                                        </p:attrNameLst>
                                      </p:cBhvr>
                                      <p:tavLst>
                                        <p:tav tm="0">
                                          <p:val>
                                            <p:fltVal val="0"/>
                                          </p:val>
                                        </p:tav>
                                        <p:tav tm="100000">
                                          <p:val>
                                            <p:strVal val="#ppt_h"/>
                                          </p:val>
                                        </p:tav>
                                      </p:tavLst>
                                    </p:anim>
                                    <p:anim calcmode="lin" valueType="num">
                                      <p:cBhvr>
                                        <p:cTn id="160" dur="1000" fill="hold"/>
                                        <p:tgtEl>
                                          <p:spTgt spid="28"/>
                                        </p:tgtEl>
                                        <p:attrNameLst>
                                          <p:attrName>style.rotation</p:attrName>
                                        </p:attrNameLst>
                                      </p:cBhvr>
                                      <p:tavLst>
                                        <p:tav tm="0">
                                          <p:val>
                                            <p:fltVal val="90"/>
                                          </p:val>
                                        </p:tav>
                                        <p:tav tm="100000">
                                          <p:val>
                                            <p:fltVal val="0"/>
                                          </p:val>
                                        </p:tav>
                                      </p:tavLst>
                                    </p:anim>
                                    <p:animEffect transition="in" filter="fade">
                                      <p:cBhvr>
                                        <p:cTn id="161" dur="1000"/>
                                        <p:tgtEl>
                                          <p:spTgt spid="28"/>
                                        </p:tgtEl>
                                      </p:cBhvr>
                                    </p:animEffect>
                                  </p:childTnLst>
                                </p:cTn>
                              </p:par>
                              <p:par>
                                <p:cTn id="162" presetID="31" presetClass="entr" presetSubtype="0" fill="hold" nodeType="withEffect">
                                  <p:stCondLst>
                                    <p:cond delay="0"/>
                                  </p:stCondLst>
                                  <p:childTnLst>
                                    <p:set>
                                      <p:cBhvr>
                                        <p:cTn id="163" dur="1" fill="hold">
                                          <p:stCondLst>
                                            <p:cond delay="0"/>
                                          </p:stCondLst>
                                        </p:cTn>
                                        <p:tgtEl>
                                          <p:spTgt spid="30"/>
                                        </p:tgtEl>
                                        <p:attrNameLst>
                                          <p:attrName>style.visibility</p:attrName>
                                        </p:attrNameLst>
                                      </p:cBhvr>
                                      <p:to>
                                        <p:strVal val="visible"/>
                                      </p:to>
                                    </p:set>
                                    <p:anim calcmode="lin" valueType="num">
                                      <p:cBhvr>
                                        <p:cTn id="164" dur="1000" fill="hold"/>
                                        <p:tgtEl>
                                          <p:spTgt spid="30"/>
                                        </p:tgtEl>
                                        <p:attrNameLst>
                                          <p:attrName>ppt_w</p:attrName>
                                        </p:attrNameLst>
                                      </p:cBhvr>
                                      <p:tavLst>
                                        <p:tav tm="0">
                                          <p:val>
                                            <p:fltVal val="0"/>
                                          </p:val>
                                        </p:tav>
                                        <p:tav tm="100000">
                                          <p:val>
                                            <p:strVal val="#ppt_w"/>
                                          </p:val>
                                        </p:tav>
                                      </p:tavLst>
                                    </p:anim>
                                    <p:anim calcmode="lin" valueType="num">
                                      <p:cBhvr>
                                        <p:cTn id="165" dur="1000" fill="hold"/>
                                        <p:tgtEl>
                                          <p:spTgt spid="30"/>
                                        </p:tgtEl>
                                        <p:attrNameLst>
                                          <p:attrName>ppt_h</p:attrName>
                                        </p:attrNameLst>
                                      </p:cBhvr>
                                      <p:tavLst>
                                        <p:tav tm="0">
                                          <p:val>
                                            <p:fltVal val="0"/>
                                          </p:val>
                                        </p:tav>
                                        <p:tav tm="100000">
                                          <p:val>
                                            <p:strVal val="#ppt_h"/>
                                          </p:val>
                                        </p:tav>
                                      </p:tavLst>
                                    </p:anim>
                                    <p:anim calcmode="lin" valueType="num">
                                      <p:cBhvr>
                                        <p:cTn id="166" dur="1000" fill="hold"/>
                                        <p:tgtEl>
                                          <p:spTgt spid="30"/>
                                        </p:tgtEl>
                                        <p:attrNameLst>
                                          <p:attrName>style.rotation</p:attrName>
                                        </p:attrNameLst>
                                      </p:cBhvr>
                                      <p:tavLst>
                                        <p:tav tm="0">
                                          <p:val>
                                            <p:fltVal val="90"/>
                                          </p:val>
                                        </p:tav>
                                        <p:tav tm="100000">
                                          <p:val>
                                            <p:fltVal val="0"/>
                                          </p:val>
                                        </p:tav>
                                      </p:tavLst>
                                    </p:anim>
                                    <p:animEffect transition="in" filter="fade">
                                      <p:cBhvr>
                                        <p:cTn id="167" dur="1000"/>
                                        <p:tgtEl>
                                          <p:spTgt spid="30"/>
                                        </p:tgtEl>
                                      </p:cBhvr>
                                    </p:animEffect>
                                  </p:childTnLst>
                                </p:cTn>
                              </p:par>
                              <p:par>
                                <p:cTn id="168" presetID="31" presetClass="entr" presetSubtype="0" fill="hold" nodeType="withEffect">
                                  <p:stCondLst>
                                    <p:cond delay="0"/>
                                  </p:stCondLst>
                                  <p:childTnLst>
                                    <p:set>
                                      <p:cBhvr>
                                        <p:cTn id="169" dur="1" fill="hold">
                                          <p:stCondLst>
                                            <p:cond delay="0"/>
                                          </p:stCondLst>
                                        </p:cTn>
                                        <p:tgtEl>
                                          <p:spTgt spid="29"/>
                                        </p:tgtEl>
                                        <p:attrNameLst>
                                          <p:attrName>style.visibility</p:attrName>
                                        </p:attrNameLst>
                                      </p:cBhvr>
                                      <p:to>
                                        <p:strVal val="visible"/>
                                      </p:to>
                                    </p:set>
                                    <p:anim calcmode="lin" valueType="num">
                                      <p:cBhvr>
                                        <p:cTn id="170" dur="1000" fill="hold"/>
                                        <p:tgtEl>
                                          <p:spTgt spid="29"/>
                                        </p:tgtEl>
                                        <p:attrNameLst>
                                          <p:attrName>ppt_w</p:attrName>
                                        </p:attrNameLst>
                                      </p:cBhvr>
                                      <p:tavLst>
                                        <p:tav tm="0">
                                          <p:val>
                                            <p:fltVal val="0"/>
                                          </p:val>
                                        </p:tav>
                                        <p:tav tm="100000">
                                          <p:val>
                                            <p:strVal val="#ppt_w"/>
                                          </p:val>
                                        </p:tav>
                                      </p:tavLst>
                                    </p:anim>
                                    <p:anim calcmode="lin" valueType="num">
                                      <p:cBhvr>
                                        <p:cTn id="171" dur="1000" fill="hold"/>
                                        <p:tgtEl>
                                          <p:spTgt spid="29"/>
                                        </p:tgtEl>
                                        <p:attrNameLst>
                                          <p:attrName>ppt_h</p:attrName>
                                        </p:attrNameLst>
                                      </p:cBhvr>
                                      <p:tavLst>
                                        <p:tav tm="0">
                                          <p:val>
                                            <p:fltVal val="0"/>
                                          </p:val>
                                        </p:tav>
                                        <p:tav tm="100000">
                                          <p:val>
                                            <p:strVal val="#ppt_h"/>
                                          </p:val>
                                        </p:tav>
                                      </p:tavLst>
                                    </p:anim>
                                    <p:anim calcmode="lin" valueType="num">
                                      <p:cBhvr>
                                        <p:cTn id="172" dur="1000" fill="hold"/>
                                        <p:tgtEl>
                                          <p:spTgt spid="29"/>
                                        </p:tgtEl>
                                        <p:attrNameLst>
                                          <p:attrName>style.rotation</p:attrName>
                                        </p:attrNameLst>
                                      </p:cBhvr>
                                      <p:tavLst>
                                        <p:tav tm="0">
                                          <p:val>
                                            <p:fltVal val="90"/>
                                          </p:val>
                                        </p:tav>
                                        <p:tav tm="100000">
                                          <p:val>
                                            <p:fltVal val="0"/>
                                          </p:val>
                                        </p:tav>
                                      </p:tavLst>
                                    </p:anim>
                                    <p:animEffect transition="in" filter="fade">
                                      <p:cBhvr>
                                        <p:cTn id="173" dur="1000"/>
                                        <p:tgtEl>
                                          <p:spTgt spid="29"/>
                                        </p:tgtEl>
                                      </p:cBhvr>
                                    </p:animEffect>
                                  </p:childTnLst>
                                </p:cTn>
                              </p:par>
                              <p:par>
                                <p:cTn id="174" presetID="31" presetClass="entr" presetSubtype="0" fill="hold" nodeType="withEffect">
                                  <p:stCondLst>
                                    <p:cond delay="0"/>
                                  </p:stCondLst>
                                  <p:childTnLst>
                                    <p:set>
                                      <p:cBhvr>
                                        <p:cTn id="175" dur="1" fill="hold">
                                          <p:stCondLst>
                                            <p:cond delay="0"/>
                                          </p:stCondLst>
                                        </p:cTn>
                                        <p:tgtEl>
                                          <p:spTgt spid="32"/>
                                        </p:tgtEl>
                                        <p:attrNameLst>
                                          <p:attrName>style.visibility</p:attrName>
                                        </p:attrNameLst>
                                      </p:cBhvr>
                                      <p:to>
                                        <p:strVal val="visible"/>
                                      </p:to>
                                    </p:set>
                                    <p:anim calcmode="lin" valueType="num">
                                      <p:cBhvr>
                                        <p:cTn id="176" dur="1000" fill="hold"/>
                                        <p:tgtEl>
                                          <p:spTgt spid="32"/>
                                        </p:tgtEl>
                                        <p:attrNameLst>
                                          <p:attrName>ppt_w</p:attrName>
                                        </p:attrNameLst>
                                      </p:cBhvr>
                                      <p:tavLst>
                                        <p:tav tm="0">
                                          <p:val>
                                            <p:fltVal val="0"/>
                                          </p:val>
                                        </p:tav>
                                        <p:tav tm="100000">
                                          <p:val>
                                            <p:strVal val="#ppt_w"/>
                                          </p:val>
                                        </p:tav>
                                      </p:tavLst>
                                    </p:anim>
                                    <p:anim calcmode="lin" valueType="num">
                                      <p:cBhvr>
                                        <p:cTn id="177" dur="1000" fill="hold"/>
                                        <p:tgtEl>
                                          <p:spTgt spid="32"/>
                                        </p:tgtEl>
                                        <p:attrNameLst>
                                          <p:attrName>ppt_h</p:attrName>
                                        </p:attrNameLst>
                                      </p:cBhvr>
                                      <p:tavLst>
                                        <p:tav tm="0">
                                          <p:val>
                                            <p:fltVal val="0"/>
                                          </p:val>
                                        </p:tav>
                                        <p:tav tm="100000">
                                          <p:val>
                                            <p:strVal val="#ppt_h"/>
                                          </p:val>
                                        </p:tav>
                                      </p:tavLst>
                                    </p:anim>
                                    <p:anim calcmode="lin" valueType="num">
                                      <p:cBhvr>
                                        <p:cTn id="178" dur="1000" fill="hold"/>
                                        <p:tgtEl>
                                          <p:spTgt spid="32"/>
                                        </p:tgtEl>
                                        <p:attrNameLst>
                                          <p:attrName>style.rotation</p:attrName>
                                        </p:attrNameLst>
                                      </p:cBhvr>
                                      <p:tavLst>
                                        <p:tav tm="0">
                                          <p:val>
                                            <p:fltVal val="90"/>
                                          </p:val>
                                        </p:tav>
                                        <p:tav tm="100000">
                                          <p:val>
                                            <p:fltVal val="0"/>
                                          </p:val>
                                        </p:tav>
                                      </p:tavLst>
                                    </p:anim>
                                    <p:animEffect transition="in" filter="fade">
                                      <p:cBhvr>
                                        <p:cTn id="179" dur="1000"/>
                                        <p:tgtEl>
                                          <p:spTgt spid="32"/>
                                        </p:tgtEl>
                                      </p:cBhvr>
                                    </p:animEffect>
                                  </p:childTnLst>
                                </p:cTn>
                              </p:par>
                              <p:par>
                                <p:cTn id="180" presetID="31" presetClass="entr" presetSubtype="0" fill="hold" nodeType="withEffect">
                                  <p:stCondLst>
                                    <p:cond delay="0"/>
                                  </p:stCondLst>
                                  <p:childTnLst>
                                    <p:set>
                                      <p:cBhvr>
                                        <p:cTn id="181" dur="1" fill="hold">
                                          <p:stCondLst>
                                            <p:cond delay="0"/>
                                          </p:stCondLst>
                                        </p:cTn>
                                        <p:tgtEl>
                                          <p:spTgt spid="33"/>
                                        </p:tgtEl>
                                        <p:attrNameLst>
                                          <p:attrName>style.visibility</p:attrName>
                                        </p:attrNameLst>
                                      </p:cBhvr>
                                      <p:to>
                                        <p:strVal val="visible"/>
                                      </p:to>
                                    </p:set>
                                    <p:anim calcmode="lin" valueType="num">
                                      <p:cBhvr>
                                        <p:cTn id="182" dur="1000" fill="hold"/>
                                        <p:tgtEl>
                                          <p:spTgt spid="33"/>
                                        </p:tgtEl>
                                        <p:attrNameLst>
                                          <p:attrName>ppt_w</p:attrName>
                                        </p:attrNameLst>
                                      </p:cBhvr>
                                      <p:tavLst>
                                        <p:tav tm="0">
                                          <p:val>
                                            <p:fltVal val="0"/>
                                          </p:val>
                                        </p:tav>
                                        <p:tav tm="100000">
                                          <p:val>
                                            <p:strVal val="#ppt_w"/>
                                          </p:val>
                                        </p:tav>
                                      </p:tavLst>
                                    </p:anim>
                                    <p:anim calcmode="lin" valueType="num">
                                      <p:cBhvr>
                                        <p:cTn id="183" dur="1000" fill="hold"/>
                                        <p:tgtEl>
                                          <p:spTgt spid="33"/>
                                        </p:tgtEl>
                                        <p:attrNameLst>
                                          <p:attrName>ppt_h</p:attrName>
                                        </p:attrNameLst>
                                      </p:cBhvr>
                                      <p:tavLst>
                                        <p:tav tm="0">
                                          <p:val>
                                            <p:fltVal val="0"/>
                                          </p:val>
                                        </p:tav>
                                        <p:tav tm="100000">
                                          <p:val>
                                            <p:strVal val="#ppt_h"/>
                                          </p:val>
                                        </p:tav>
                                      </p:tavLst>
                                    </p:anim>
                                    <p:anim calcmode="lin" valueType="num">
                                      <p:cBhvr>
                                        <p:cTn id="184" dur="1000" fill="hold"/>
                                        <p:tgtEl>
                                          <p:spTgt spid="33"/>
                                        </p:tgtEl>
                                        <p:attrNameLst>
                                          <p:attrName>style.rotation</p:attrName>
                                        </p:attrNameLst>
                                      </p:cBhvr>
                                      <p:tavLst>
                                        <p:tav tm="0">
                                          <p:val>
                                            <p:fltVal val="90"/>
                                          </p:val>
                                        </p:tav>
                                        <p:tav tm="100000">
                                          <p:val>
                                            <p:fltVal val="0"/>
                                          </p:val>
                                        </p:tav>
                                      </p:tavLst>
                                    </p:anim>
                                    <p:animEffect transition="in" filter="fade">
                                      <p:cBhvr>
                                        <p:cTn id="185" dur="1000"/>
                                        <p:tgtEl>
                                          <p:spTgt spid="33"/>
                                        </p:tgtEl>
                                      </p:cBhvr>
                                    </p:animEffect>
                                  </p:childTnLst>
                                </p:cTn>
                              </p:par>
                            </p:childTnLst>
                          </p:cTn>
                        </p:par>
                      </p:childTnLst>
                    </p:cTn>
                  </p:par>
                  <p:par>
                    <p:cTn id="186" fill="hold">
                      <p:stCondLst>
                        <p:cond delay="indefinite"/>
                      </p:stCondLst>
                      <p:childTnLst>
                        <p:par>
                          <p:cTn id="187" fill="hold">
                            <p:stCondLst>
                              <p:cond delay="0"/>
                            </p:stCondLst>
                            <p:childTnLst>
                              <p:par>
                                <p:cTn id="188" presetID="31" presetClass="entr" presetSubtype="0" fill="hold" grpId="0" nodeType="clickEffect">
                                  <p:stCondLst>
                                    <p:cond delay="0"/>
                                  </p:stCondLst>
                                  <p:childTnLst>
                                    <p:set>
                                      <p:cBhvr>
                                        <p:cTn id="189" dur="1" fill="hold">
                                          <p:stCondLst>
                                            <p:cond delay="0"/>
                                          </p:stCondLst>
                                        </p:cTn>
                                        <p:tgtEl>
                                          <p:spTgt spid="34"/>
                                        </p:tgtEl>
                                        <p:attrNameLst>
                                          <p:attrName>style.visibility</p:attrName>
                                        </p:attrNameLst>
                                      </p:cBhvr>
                                      <p:to>
                                        <p:strVal val="visible"/>
                                      </p:to>
                                    </p:set>
                                    <p:anim calcmode="lin" valueType="num">
                                      <p:cBhvr>
                                        <p:cTn id="190" dur="1000" fill="hold"/>
                                        <p:tgtEl>
                                          <p:spTgt spid="34"/>
                                        </p:tgtEl>
                                        <p:attrNameLst>
                                          <p:attrName>ppt_w</p:attrName>
                                        </p:attrNameLst>
                                      </p:cBhvr>
                                      <p:tavLst>
                                        <p:tav tm="0">
                                          <p:val>
                                            <p:fltVal val="0"/>
                                          </p:val>
                                        </p:tav>
                                        <p:tav tm="100000">
                                          <p:val>
                                            <p:strVal val="#ppt_w"/>
                                          </p:val>
                                        </p:tav>
                                      </p:tavLst>
                                    </p:anim>
                                    <p:anim calcmode="lin" valueType="num">
                                      <p:cBhvr>
                                        <p:cTn id="191" dur="1000" fill="hold"/>
                                        <p:tgtEl>
                                          <p:spTgt spid="34"/>
                                        </p:tgtEl>
                                        <p:attrNameLst>
                                          <p:attrName>ppt_h</p:attrName>
                                        </p:attrNameLst>
                                      </p:cBhvr>
                                      <p:tavLst>
                                        <p:tav tm="0">
                                          <p:val>
                                            <p:fltVal val="0"/>
                                          </p:val>
                                        </p:tav>
                                        <p:tav tm="100000">
                                          <p:val>
                                            <p:strVal val="#ppt_h"/>
                                          </p:val>
                                        </p:tav>
                                      </p:tavLst>
                                    </p:anim>
                                    <p:anim calcmode="lin" valueType="num">
                                      <p:cBhvr>
                                        <p:cTn id="192" dur="1000" fill="hold"/>
                                        <p:tgtEl>
                                          <p:spTgt spid="34"/>
                                        </p:tgtEl>
                                        <p:attrNameLst>
                                          <p:attrName>style.rotation</p:attrName>
                                        </p:attrNameLst>
                                      </p:cBhvr>
                                      <p:tavLst>
                                        <p:tav tm="0">
                                          <p:val>
                                            <p:fltVal val="90"/>
                                          </p:val>
                                        </p:tav>
                                        <p:tav tm="100000">
                                          <p:val>
                                            <p:fltVal val="0"/>
                                          </p:val>
                                        </p:tav>
                                      </p:tavLst>
                                    </p:anim>
                                    <p:animEffect transition="in" filter="fade">
                                      <p:cBhvr>
                                        <p:cTn id="193"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2" grpId="1" animBg="1"/>
      <p:bldP spid="31" grpId="0" bldLvl="0" animBg="1"/>
      <p:bldP spid="31" grpId="1" animBg="1"/>
      <p:bldP spid="6" grpId="0" bldLvl="0" animBg="1"/>
      <p:bldP spid="6" grpId="1" animBg="1"/>
      <p:bldP spid="31" grpId="2" animBg="1"/>
      <p:bldP spid="20" grpId="0" bldLvl="0" animBg="1"/>
      <p:bldP spid="20" grpId="1" animBg="1"/>
      <p:bldP spid="20" grpId="2" bldLvl="0" animBg="1"/>
      <p:bldP spid="25" grpId="0" bldLvl="0" animBg="1"/>
      <p:bldP spid="25" grpId="1" animBg="1"/>
      <p:bldP spid="26" grpId="0" bldLvl="0" animBg="1"/>
      <p:bldP spid="26" grpId="1" animBg="1"/>
      <p:bldP spid="27" grpId="0" animBg="1"/>
      <p:bldP spid="27" grpId="1" animBg="1"/>
      <p:bldP spid="34" grpId="0" bldLvl="0" animBg="1"/>
      <p:bldP spid="34" grpId="1" animBg="1"/>
      <p:bldP spid="25" grpId="2"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grpSp>
        <p:nvGrpSpPr>
          <p:cNvPr id="71" name="组合 70"/>
          <p:cNvGrpSpPr/>
          <p:nvPr/>
        </p:nvGrpSpPr>
        <p:grpSpPr>
          <a:xfrm>
            <a:off x="158115" y="1305560"/>
            <a:ext cx="3567430" cy="3949700"/>
            <a:chOff x="386" y="2261"/>
            <a:chExt cx="5618" cy="6220"/>
          </a:xfrm>
        </p:grpSpPr>
        <p:pic>
          <p:nvPicPr>
            <p:cNvPr id="67" name="图片 66" descr="87"/>
            <p:cNvPicPr>
              <a:picLocks noChangeAspect="1"/>
            </p:cNvPicPr>
            <p:nvPr/>
          </p:nvPicPr>
          <p:blipFill>
            <a:blip r:embed="rId5"/>
            <a:stretch>
              <a:fillRect/>
            </a:stretch>
          </p:blipFill>
          <p:spPr>
            <a:xfrm>
              <a:off x="386" y="2261"/>
              <a:ext cx="5618" cy="6220"/>
            </a:xfrm>
            <a:prstGeom prst="rect">
              <a:avLst/>
            </a:prstGeom>
          </p:spPr>
        </p:pic>
        <p:sp>
          <p:nvSpPr>
            <p:cNvPr id="68" name="文本框 67"/>
            <p:cNvSpPr txBox="1"/>
            <p:nvPr>
              <p:custDataLst>
                <p:tags r:id="rId6"/>
              </p:custDataLst>
            </p:nvPr>
          </p:nvSpPr>
          <p:spPr>
            <a:xfrm>
              <a:off x="1457" y="4583"/>
              <a:ext cx="3477" cy="1016"/>
            </a:xfrm>
            <a:prstGeom prst="rect">
              <a:avLst/>
            </a:prstGeom>
          </p:spPr>
          <p:txBody>
            <a:bodyPr wrap="square">
              <a:spAutoFit/>
            </a:bodyPr>
            <a:p>
              <a:pPr algn="ctr"/>
              <a:r>
                <a:rPr lang="en-US" altLang="zh-CN" sz="3600" b="1">
                  <a:ln w="22225">
                    <a:solidFill>
                      <a:schemeClr val="accent2"/>
                    </a:solidFill>
                    <a:prstDash val="solid"/>
                  </a:ln>
                  <a:solidFill>
                    <a:srgbClr val="FF0000"/>
                  </a:solidFill>
                  <a:effectLst/>
                  <a:latin typeface="Times New Roman" panose="02020603050405020304" charset="0"/>
                  <a:ea typeface="微软雅黑" panose="020B0503020204020204" charset="-122"/>
                  <a:cs typeface="Times New Roman" panose="02020603050405020304" charset="0"/>
                  <a:sym typeface="+mn-ea"/>
                </a:rPr>
                <a:t>Part 3</a:t>
              </a:r>
              <a:endParaRPr lang="en-US" altLang="zh-CN" sz="3600" b="1">
                <a:ln w="22225">
                  <a:solidFill>
                    <a:schemeClr val="accent2"/>
                  </a:solidFill>
                  <a:prstDash val="solid"/>
                </a:ln>
                <a:solidFill>
                  <a:srgbClr val="FF0000"/>
                </a:solidFill>
                <a:effectLst/>
                <a:latin typeface="Times New Roman" panose="02020603050405020304" charset="0"/>
                <a:ea typeface="微软雅黑" panose="020B0503020204020204" charset="-122"/>
                <a:cs typeface="Times New Roman" panose="02020603050405020304" charset="0"/>
                <a:sym typeface="+mn-ea"/>
              </a:endParaRPr>
            </a:p>
          </p:txBody>
        </p:sp>
      </p:grpSp>
      <p:grpSp>
        <p:nvGrpSpPr>
          <p:cNvPr id="5" name="组合 4"/>
          <p:cNvGrpSpPr/>
          <p:nvPr>
            <p:custDataLst>
              <p:tags r:id="rId7"/>
            </p:custDataLst>
          </p:nvPr>
        </p:nvGrpSpPr>
        <p:grpSpPr>
          <a:xfrm>
            <a:off x="6691154" y="721995"/>
            <a:ext cx="392906" cy="973455"/>
            <a:chOff x="2777744" y="2506338"/>
            <a:chExt cx="523882" cy="3302847"/>
          </a:xfrm>
        </p:grpSpPr>
        <p:sp>
          <p:nvSpPr>
            <p:cNvPr id="6" name="矩形 5"/>
            <p:cNvSpPr/>
            <p:nvPr>
              <p:custDataLst>
                <p:tags r:id="rId8"/>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7" name="椭圆 6"/>
            <p:cNvSpPr/>
            <p:nvPr>
              <p:custDataLst>
                <p:tags r:id="rId9"/>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4" name="椭圆 3"/>
            <p:cNvSpPr/>
            <p:nvPr>
              <p:custDataLst>
                <p:tags r:id="rId10"/>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grpSp>
        <p:nvGrpSpPr>
          <p:cNvPr id="10" name="组合 9"/>
          <p:cNvGrpSpPr/>
          <p:nvPr>
            <p:custDataLst>
              <p:tags r:id="rId11"/>
            </p:custDataLst>
          </p:nvPr>
        </p:nvGrpSpPr>
        <p:grpSpPr>
          <a:xfrm>
            <a:off x="7141369" y="721995"/>
            <a:ext cx="392906" cy="973455"/>
            <a:chOff x="2777744" y="2506338"/>
            <a:chExt cx="523882" cy="3302847"/>
          </a:xfrm>
        </p:grpSpPr>
        <p:sp>
          <p:nvSpPr>
            <p:cNvPr id="11" name="矩形 10"/>
            <p:cNvSpPr/>
            <p:nvPr>
              <p:custDataLst>
                <p:tags r:id="rId12"/>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2" name="椭圆 11"/>
            <p:cNvSpPr/>
            <p:nvPr>
              <p:custDataLst>
                <p:tags r:id="rId13"/>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4" name="椭圆 13"/>
            <p:cNvSpPr/>
            <p:nvPr>
              <p:custDataLst>
                <p:tags r:id="rId14"/>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sp>
        <p:nvSpPr>
          <p:cNvPr id="55" name="缺角矩形 54"/>
          <p:cNvSpPr/>
          <p:nvPr>
            <p:custDataLst>
              <p:tags r:id="rId15"/>
            </p:custDataLst>
          </p:nvPr>
        </p:nvSpPr>
        <p:spPr>
          <a:xfrm>
            <a:off x="3985895" y="900430"/>
            <a:ext cx="6287135" cy="556895"/>
          </a:xfrm>
          <a:prstGeom prst="plaque">
            <a:avLst/>
          </a:prstGeom>
          <a:noFill/>
          <a:ln w="28575" cap="flat" cmpd="sng" algn="ctr">
            <a:solidFill>
              <a:srgbClr val="00B050"/>
            </a:solidFill>
          </a:ln>
          <a:effectLst/>
          <a:extLst>
            <a:ext uri="{909E8E84-426E-40DD-AFC4-6F175D3DCCD1}">
              <a14:hiddenFill xmlns:a14="http://schemas.microsoft.com/office/drawing/2010/main">
                <a:solidFill>
                  <a:srgbClr val="4472C4"/>
                </a:solidFill>
              </a14:hiddenFill>
            </a:ext>
          </a:extLst>
        </p:spPr>
        <p:txBody>
          <a:bodyPr rtlCol="0" anchor="ctr"/>
          <a:p>
            <a:pPr algn="ctr"/>
            <a:endParaRPr lang="zh-CN" altLang="en-US" sz="1350">
              <a:solidFill>
                <a:sysClr val="window" lastClr="FFFFFF"/>
              </a:solidFill>
              <a:latin typeface="Calibri" panose="020F0502020204030204" charset="0"/>
            </a:endParaRPr>
          </a:p>
        </p:txBody>
      </p:sp>
      <p:pic>
        <p:nvPicPr>
          <p:cNvPr id="17" name="图片 16" descr="OIP-C (29)"/>
          <p:cNvPicPr>
            <a:picLocks noChangeAspect="1"/>
          </p:cNvPicPr>
          <p:nvPr/>
        </p:nvPicPr>
        <p:blipFill>
          <a:blip r:embed="rId16"/>
          <a:srcRect t="22905" b="6304"/>
          <a:stretch>
            <a:fillRect/>
          </a:stretch>
        </p:blipFill>
        <p:spPr>
          <a:xfrm>
            <a:off x="3432810" y="1867535"/>
            <a:ext cx="6151880" cy="4739640"/>
          </a:xfrm>
          <a:prstGeom prst="rect">
            <a:avLst/>
          </a:prstGeom>
        </p:spPr>
      </p:pic>
      <p:pic>
        <p:nvPicPr>
          <p:cNvPr id="19" name="图片 18" descr="Pjw9bKLIry"/>
          <p:cNvPicPr>
            <a:picLocks noChangeAspect="1"/>
          </p:cNvPicPr>
          <p:nvPr/>
        </p:nvPicPr>
        <p:blipFill>
          <a:blip r:embed="rId17"/>
          <a:stretch>
            <a:fillRect/>
          </a:stretch>
        </p:blipFill>
        <p:spPr>
          <a:xfrm>
            <a:off x="8708390" y="3724275"/>
            <a:ext cx="3700780" cy="3737610"/>
          </a:xfrm>
          <a:prstGeom prst="rect">
            <a:avLst/>
          </a:prstGeom>
        </p:spPr>
      </p:pic>
      <p:sp>
        <p:nvSpPr>
          <p:cNvPr id="24" name="文本框 23"/>
          <p:cNvSpPr txBox="1"/>
          <p:nvPr>
            <p:custDataLst>
              <p:tags r:id="rId18"/>
            </p:custDataLst>
          </p:nvPr>
        </p:nvSpPr>
        <p:spPr>
          <a:xfrm>
            <a:off x="4133215" y="931545"/>
            <a:ext cx="5993130" cy="1383665"/>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总结：掌握钥匙，续写高分</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pic>
        <p:nvPicPr>
          <p:cNvPr id="5124" name="图片 6" descr="logo横版 png"/>
          <p:cNvPicPr>
            <a:picLocks noChangeAspect="1"/>
          </p:cNvPicPr>
          <p:nvPr/>
        </p:nvPicPr>
        <p:blipFill>
          <a:blip r:embed="rId1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42" presetClass="path" presetSubtype="0" accel="50000" decel="50000" fill="hold" nodeType="withEffect">
                                  <p:stCondLst>
                                    <p:cond delay="0"/>
                                  </p:stCondLst>
                                  <p:childTnLst>
                                    <p:animMotion origin="layout" path="M 0.00078125 0.0012963 L -0.264583 0.00268519 " pathEditMode="relative" rAng="0" ptsTypes="">
                                      <p:cBhvr>
                                        <p:cTn id="12" dur="2000" fill="hold"/>
                                        <p:tgtEl>
                                          <p:spTgt spid="5"/>
                                        </p:tgtEl>
                                        <p:attrNameLst>
                                          <p:attrName>ppt_x</p:attrName>
                                          <p:attrName>ppt_y</p:attrName>
                                        </p:attrNameLst>
                                      </p:cBhvr>
                                      <p:rCtr x="-133" y="3"/>
                                    </p:animMotion>
                                  </p:childTnLst>
                                </p:cTn>
                              </p:par>
                              <p:par>
                                <p:cTn id="13" presetID="42" presetClass="path" presetSubtype="0" accel="50000" decel="50000" fill="hold" nodeType="withEffect">
                                  <p:stCondLst>
                                    <p:cond delay="0"/>
                                  </p:stCondLst>
                                  <p:childTnLst>
                                    <p:animMotion origin="layout" path="M -0.00109374 -0.000277773 L 0.266354 -0.00175925 " pathEditMode="relative" rAng="0" ptsTypes="">
                                      <p:cBhvr>
                                        <p:cTn id="14" dur="2000" fill="hold"/>
                                        <p:tgtEl>
                                          <p:spTgt spid="10"/>
                                        </p:tgtEl>
                                        <p:attrNameLst>
                                          <p:attrName>ppt_x</p:attrName>
                                          <p:attrName>ppt_y</p:attrName>
                                        </p:attrNameLst>
                                      </p:cBhvr>
                                      <p:rCtr x="134" y="0"/>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fltVal val="0"/>
                                          </p:val>
                                        </p:tav>
                                        <p:tav tm="100000">
                                          <p:val>
                                            <p:strVal val="#ppt_w"/>
                                          </p:val>
                                        </p:tav>
                                      </p:tavLst>
                                    </p:anim>
                                    <p:anim calcmode="lin" valueType="num">
                                      <p:cBhvr>
                                        <p:cTn id="20" dur="500" fill="hold"/>
                                        <p:tgtEl>
                                          <p:spTgt spid="55"/>
                                        </p:tgtEl>
                                        <p:attrNameLst>
                                          <p:attrName>ppt_h</p:attrName>
                                        </p:attrNameLst>
                                      </p:cBhvr>
                                      <p:tavLst>
                                        <p:tav tm="0">
                                          <p:val>
                                            <p:fltVal val="0"/>
                                          </p:val>
                                        </p:tav>
                                        <p:tav tm="100000">
                                          <p:val>
                                            <p:strVal val="#ppt_h"/>
                                          </p:val>
                                        </p:tav>
                                      </p:tavLst>
                                    </p:anim>
                                    <p:anim calcmode="lin" valueType="num">
                                      <p:cBhvr>
                                        <p:cTn id="21" dur="500" fill="hold"/>
                                        <p:tgtEl>
                                          <p:spTgt spid="55"/>
                                        </p:tgtEl>
                                        <p:attrNameLst>
                                          <p:attrName>style.rotation</p:attrName>
                                        </p:attrNameLst>
                                      </p:cBhvr>
                                      <p:tavLst>
                                        <p:tav tm="0">
                                          <p:val>
                                            <p:fltVal val="360"/>
                                          </p:val>
                                        </p:tav>
                                        <p:tav tm="100000">
                                          <p:val>
                                            <p:fltVal val="0"/>
                                          </p:val>
                                        </p:tav>
                                      </p:tavLst>
                                    </p:anim>
                                    <p:animEffect transition="in" filter="fade">
                                      <p:cBhvr>
                                        <p:cTn id="2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2319020" y="160020"/>
            <a:ext cx="7884160" cy="574675"/>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读后续写推理口诀</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14" name="圆角矩形 13"/>
          <p:cNvSpPr/>
          <p:nvPr>
            <p:custDataLst>
              <p:tags r:id="rId5"/>
            </p:custDataLst>
          </p:nvPr>
        </p:nvSpPr>
        <p:spPr>
          <a:xfrm>
            <a:off x="2507615" y="808990"/>
            <a:ext cx="7625715" cy="107442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chemeClr val="tx1"/>
                </a:solidFill>
                <a:latin typeface="华文楷体" panose="02010600040101010101" charset="-122"/>
                <a:ea typeface="华文楷体" panose="02010600040101010101" charset="-122"/>
              </a:rPr>
              <a:t>抓段首，锁起点；回原文，守人设；</a:t>
            </a:r>
            <a:endParaRPr lang="zh-CN" altLang="en-US" sz="2800">
              <a:solidFill>
                <a:schemeClr val="tx1"/>
              </a:solidFill>
              <a:latin typeface="华文楷体" panose="02010600040101010101" charset="-122"/>
              <a:ea typeface="华文楷体" panose="02010600040101010101" charset="-122"/>
            </a:endParaRPr>
          </a:p>
          <a:p>
            <a:pPr algn="ctr"/>
            <a:r>
              <a:rPr lang="zh-CN" altLang="en-US" sz="2800">
                <a:solidFill>
                  <a:schemeClr val="tx1"/>
                </a:solidFill>
                <a:latin typeface="华文楷体" panose="02010600040101010101" charset="-122"/>
                <a:ea typeface="华文楷体" panose="02010600040101010101" charset="-122"/>
              </a:rPr>
              <a:t>上铺垫，下衔接；化矛盾，扣主题。</a:t>
            </a:r>
            <a:endParaRPr lang="zh-CN" altLang="en-US" sz="2800">
              <a:solidFill>
                <a:schemeClr val="tx1"/>
              </a:solidFill>
              <a:latin typeface="华文楷体" panose="02010600040101010101" charset="-122"/>
              <a:ea typeface="华文楷体" panose="02010600040101010101" charset="-122"/>
            </a:endParaRPr>
          </a:p>
        </p:txBody>
      </p:sp>
      <p:sp>
        <p:nvSpPr>
          <p:cNvPr id="4" name="圆角矩形 3"/>
          <p:cNvSpPr/>
          <p:nvPr>
            <p:custDataLst>
              <p:tags r:id="rId6"/>
            </p:custDataLst>
          </p:nvPr>
        </p:nvSpPr>
        <p:spPr>
          <a:xfrm>
            <a:off x="300990" y="2101215"/>
            <a:ext cx="2018030" cy="89662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1. </a:t>
            </a:r>
            <a:r>
              <a:rPr lang="zh-CN" altLang="en-US" sz="2800">
                <a:solidFill>
                  <a:schemeClr val="tx1"/>
                </a:solidFill>
                <a:latin typeface="华文楷体" panose="02010600040101010101" charset="-122"/>
                <a:ea typeface="华文楷体" panose="02010600040101010101" charset="-122"/>
              </a:rPr>
              <a:t>抓段首，</a:t>
            </a:r>
            <a:endParaRPr lang="zh-CN" altLang="en-US" sz="2800">
              <a:solidFill>
                <a:schemeClr val="tx1"/>
              </a:solidFill>
              <a:latin typeface="华文楷体" panose="02010600040101010101" charset="-122"/>
              <a:ea typeface="华文楷体" panose="02010600040101010101" charset="-122"/>
            </a:endParaRPr>
          </a:p>
          <a:p>
            <a:pPr algn="ctr"/>
            <a:r>
              <a:rPr lang="en-US" altLang="zh-CN" sz="2800">
                <a:solidFill>
                  <a:schemeClr val="tx1"/>
                </a:solidFill>
                <a:latin typeface="华文楷体" panose="02010600040101010101" charset="-122"/>
                <a:ea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rPr>
              <a:t>锁起点；</a:t>
            </a:r>
            <a:endParaRPr lang="zh-CN" altLang="en-US" sz="2800">
              <a:solidFill>
                <a:schemeClr val="tx1"/>
              </a:solidFill>
              <a:latin typeface="华文楷体" panose="02010600040101010101" charset="-122"/>
              <a:ea typeface="华文楷体" panose="02010600040101010101" charset="-122"/>
            </a:endParaRPr>
          </a:p>
        </p:txBody>
      </p:sp>
      <p:sp>
        <p:nvSpPr>
          <p:cNvPr id="21" name="圆角矩形 20"/>
          <p:cNvSpPr/>
          <p:nvPr>
            <p:custDataLst>
              <p:tags r:id="rId7"/>
            </p:custDataLst>
          </p:nvPr>
        </p:nvSpPr>
        <p:spPr>
          <a:xfrm>
            <a:off x="2630805" y="2149475"/>
            <a:ext cx="9173210" cy="84899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紧扣试卷给出的段首提示句，确定故事的起始状态，不随意篡改开头。</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5" name="圆角矩形 4"/>
          <p:cNvSpPr/>
          <p:nvPr>
            <p:custDataLst>
              <p:tags r:id="rId8"/>
            </p:custDataLst>
          </p:nvPr>
        </p:nvSpPr>
        <p:spPr>
          <a:xfrm>
            <a:off x="300990" y="3277235"/>
            <a:ext cx="2018030" cy="86423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2. </a:t>
            </a:r>
            <a:r>
              <a:rPr lang="zh-CN" altLang="en-US" sz="2800">
                <a:solidFill>
                  <a:schemeClr val="tx1"/>
                </a:solidFill>
                <a:latin typeface="华文楷体" panose="02010600040101010101" charset="-122"/>
                <a:ea typeface="华文楷体" panose="02010600040101010101" charset="-122"/>
              </a:rPr>
              <a:t>回原文，</a:t>
            </a:r>
            <a:r>
              <a:rPr lang="en-US" altLang="zh-CN" sz="2800">
                <a:solidFill>
                  <a:schemeClr val="tx1"/>
                </a:solidFill>
                <a:latin typeface="华文楷体" panose="02010600040101010101" charset="-122"/>
                <a:ea typeface="华文楷体" panose="02010600040101010101" charset="-122"/>
              </a:rPr>
              <a:t> </a:t>
            </a:r>
            <a:endParaRPr lang="en-US" altLang="zh-CN" sz="2800">
              <a:solidFill>
                <a:schemeClr val="tx1"/>
              </a:solidFill>
              <a:latin typeface="华文楷体" panose="02010600040101010101" charset="-122"/>
              <a:ea typeface="华文楷体" panose="02010600040101010101" charset="-122"/>
            </a:endParaRPr>
          </a:p>
          <a:p>
            <a:pPr algn="ctr"/>
            <a:r>
              <a:rPr lang="en-US" altLang="zh-CN" sz="2800">
                <a:solidFill>
                  <a:schemeClr val="tx1"/>
                </a:solidFill>
                <a:latin typeface="华文楷体" panose="02010600040101010101" charset="-122"/>
                <a:ea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rPr>
              <a:t>守人设；</a:t>
            </a:r>
            <a:endParaRPr lang="zh-CN" altLang="en-US" sz="2800">
              <a:solidFill>
                <a:schemeClr val="tx1"/>
              </a:solidFill>
              <a:latin typeface="华文楷体" panose="02010600040101010101" charset="-122"/>
              <a:ea typeface="华文楷体" panose="02010600040101010101" charset="-122"/>
            </a:endParaRPr>
          </a:p>
        </p:txBody>
      </p:sp>
      <p:sp>
        <p:nvSpPr>
          <p:cNvPr id="6" name="圆角矩形 5"/>
          <p:cNvSpPr/>
          <p:nvPr>
            <p:custDataLst>
              <p:tags r:id="rId9"/>
            </p:custDataLst>
          </p:nvPr>
        </p:nvSpPr>
        <p:spPr>
          <a:xfrm>
            <a:off x="301625" y="4412615"/>
            <a:ext cx="2017395" cy="94742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3. </a:t>
            </a:r>
            <a:r>
              <a:rPr lang="zh-CN" altLang="en-US" sz="2800">
                <a:solidFill>
                  <a:schemeClr val="tx1"/>
                </a:solidFill>
                <a:latin typeface="华文楷体" panose="02010600040101010101" charset="-122"/>
                <a:ea typeface="华文楷体" panose="02010600040101010101" charset="-122"/>
              </a:rPr>
              <a:t>上铺垫，</a:t>
            </a:r>
            <a:r>
              <a:rPr lang="en-US" altLang="zh-CN" sz="2800">
                <a:solidFill>
                  <a:schemeClr val="tx1"/>
                </a:solidFill>
                <a:latin typeface="华文楷体" panose="02010600040101010101" charset="-122"/>
                <a:ea typeface="华文楷体" panose="02010600040101010101" charset="-122"/>
              </a:rPr>
              <a:t>   </a:t>
            </a:r>
            <a:endParaRPr lang="en-US" altLang="zh-CN" sz="2800">
              <a:solidFill>
                <a:schemeClr val="tx1"/>
              </a:solidFill>
              <a:latin typeface="华文楷体" panose="02010600040101010101" charset="-122"/>
              <a:ea typeface="华文楷体" panose="02010600040101010101" charset="-122"/>
            </a:endParaRPr>
          </a:p>
          <a:p>
            <a:pPr algn="ctr"/>
            <a:r>
              <a:rPr lang="en-US" altLang="zh-CN" sz="2800">
                <a:solidFill>
                  <a:schemeClr val="tx1"/>
                </a:solidFill>
                <a:latin typeface="华文楷体" panose="02010600040101010101" charset="-122"/>
                <a:ea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rPr>
              <a:t>下衔接；</a:t>
            </a:r>
            <a:endParaRPr lang="zh-CN" altLang="en-US" sz="2800">
              <a:solidFill>
                <a:schemeClr val="tx1"/>
              </a:solidFill>
              <a:latin typeface="华文楷体" panose="02010600040101010101" charset="-122"/>
              <a:ea typeface="华文楷体" panose="02010600040101010101" charset="-122"/>
            </a:endParaRPr>
          </a:p>
        </p:txBody>
      </p:sp>
      <p:sp>
        <p:nvSpPr>
          <p:cNvPr id="7" name="圆角矩形 6"/>
          <p:cNvSpPr/>
          <p:nvPr/>
        </p:nvSpPr>
        <p:spPr>
          <a:xfrm>
            <a:off x="300990" y="5521960"/>
            <a:ext cx="2008505" cy="93281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华文楷体" panose="02010600040101010101" charset="-122"/>
                <a:ea typeface="华文楷体" panose="02010600040101010101" charset="-122"/>
              </a:rPr>
              <a:t>4. </a:t>
            </a:r>
            <a:r>
              <a:rPr lang="zh-CN" altLang="en-US" sz="2800">
                <a:solidFill>
                  <a:schemeClr val="tx1"/>
                </a:solidFill>
                <a:latin typeface="华文楷体" panose="02010600040101010101" charset="-122"/>
                <a:ea typeface="华文楷体" panose="02010600040101010101" charset="-122"/>
              </a:rPr>
              <a:t>化矛盾，</a:t>
            </a:r>
            <a:r>
              <a:rPr lang="en-US" altLang="zh-CN" sz="2800">
                <a:solidFill>
                  <a:schemeClr val="tx1"/>
                </a:solidFill>
                <a:latin typeface="华文楷体" panose="02010600040101010101" charset="-122"/>
                <a:ea typeface="华文楷体" panose="02010600040101010101" charset="-122"/>
              </a:rPr>
              <a:t> </a:t>
            </a:r>
            <a:endParaRPr lang="en-US" altLang="zh-CN" sz="2800">
              <a:solidFill>
                <a:schemeClr val="tx1"/>
              </a:solidFill>
              <a:latin typeface="华文楷体" panose="02010600040101010101" charset="-122"/>
              <a:ea typeface="华文楷体" panose="02010600040101010101" charset="-122"/>
            </a:endParaRPr>
          </a:p>
          <a:p>
            <a:pPr algn="ctr"/>
            <a:r>
              <a:rPr lang="en-US" altLang="zh-CN" sz="2800">
                <a:solidFill>
                  <a:schemeClr val="tx1"/>
                </a:solidFill>
                <a:latin typeface="华文楷体" panose="02010600040101010101" charset="-122"/>
                <a:ea typeface="华文楷体" panose="02010600040101010101" charset="-122"/>
              </a:rPr>
              <a:t>    </a:t>
            </a:r>
            <a:r>
              <a:rPr lang="zh-CN" altLang="en-US" sz="2800">
                <a:solidFill>
                  <a:schemeClr val="tx1"/>
                </a:solidFill>
                <a:latin typeface="华文楷体" panose="02010600040101010101" charset="-122"/>
                <a:ea typeface="华文楷体" panose="02010600040101010101" charset="-122"/>
              </a:rPr>
              <a:t>扣主题。</a:t>
            </a:r>
            <a:endParaRPr lang="zh-CN" altLang="en-US" sz="2800">
              <a:solidFill>
                <a:schemeClr val="tx1"/>
              </a:solidFill>
              <a:latin typeface="华文楷体" panose="02010600040101010101" charset="-122"/>
              <a:ea typeface="华文楷体" panose="02010600040101010101" charset="-122"/>
            </a:endParaRPr>
          </a:p>
        </p:txBody>
      </p:sp>
      <p:sp>
        <p:nvSpPr>
          <p:cNvPr id="11" name="圆角矩形 10"/>
          <p:cNvSpPr/>
          <p:nvPr>
            <p:custDataLst>
              <p:tags r:id="rId10"/>
            </p:custDataLst>
          </p:nvPr>
        </p:nvSpPr>
        <p:spPr>
          <a:xfrm>
            <a:off x="2548255" y="3188970"/>
            <a:ext cx="9265285" cy="95567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回看原文，人物言行、情绪要贴合原有性格，杜绝人设崩塌。</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12" name="圆角矩形 11"/>
          <p:cNvSpPr/>
          <p:nvPr>
            <p:custDataLst>
              <p:tags r:id="rId11"/>
            </p:custDataLst>
          </p:nvPr>
        </p:nvSpPr>
        <p:spPr>
          <a:xfrm>
            <a:off x="2584450" y="4407535"/>
            <a:ext cx="9265285" cy="95567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上一段结尾做好铺垫，保证能够自然引出下一段段首句，情节链条不断裂。</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sp>
        <p:nvSpPr>
          <p:cNvPr id="15" name="圆角矩形 14"/>
          <p:cNvSpPr/>
          <p:nvPr>
            <p:custDataLst>
              <p:tags r:id="rId12"/>
            </p:custDataLst>
          </p:nvPr>
        </p:nvSpPr>
        <p:spPr>
          <a:xfrm>
            <a:off x="2630805" y="5499100"/>
            <a:ext cx="9265285" cy="955675"/>
          </a:xfrm>
          <a:prstGeom prst="roundRect">
            <a:avLst/>
          </a:prstGeom>
          <a:noFill/>
          <a:ln w="19050">
            <a:solidFill>
              <a:srgbClr val="FF0000"/>
            </a:solidFill>
            <a:prstDash val="sysDot"/>
          </a:ln>
          <a:extLst>
            <a:ext uri="{909E8E84-426E-40DD-AFC4-6F175D3DCCD1}">
              <a14:hiddenFill xmlns:a14="http://schemas.microsoft.com/office/drawing/2010/main">
                <a:gradFill>
                  <a:gsLst>
                    <a:gs pos="0">
                      <a:srgbClr val="FABF9F"/>
                    </a:gs>
                    <a:gs pos="100000">
                      <a:srgbClr val="F4F099"/>
                    </a:gs>
                  </a:gsLst>
                  <a:lin ang="16200000" scaled="0"/>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a:solidFill>
                  <a:schemeClr val="tx1"/>
                </a:solidFill>
                <a:latin typeface="华文楷体" panose="02010600040101010101" charset="-122"/>
                <a:ea typeface="华文楷体" panose="02010600040101010101" charset="-122"/>
                <a:cs typeface="Times New Roman" panose="02020603050405020304" charset="0"/>
              </a:rPr>
              <a:t>推动情节化解原文核心冲突，结尾回扣文本主旨。</a:t>
            </a:r>
            <a:endParaRPr lang="zh-CN" altLang="en-US" sz="2800">
              <a:solidFill>
                <a:schemeClr val="tx1"/>
              </a:solidFill>
              <a:latin typeface="华文楷体" panose="02010600040101010101" charset="-122"/>
              <a:ea typeface="华文楷体" panose="02010600040101010101" charset="-122"/>
              <a:cs typeface="Times New Roman" panose="02020603050405020304" charset="0"/>
            </a:endParaRPr>
          </a:p>
        </p:txBody>
      </p:sp>
      <p:grpSp>
        <p:nvGrpSpPr>
          <p:cNvPr id="20" name="组合 19"/>
          <p:cNvGrpSpPr/>
          <p:nvPr/>
        </p:nvGrpSpPr>
        <p:grpSpPr>
          <a:xfrm>
            <a:off x="720090" y="191770"/>
            <a:ext cx="10747375" cy="6149340"/>
            <a:chOff x="1134" y="302"/>
            <a:chExt cx="16925" cy="9684"/>
          </a:xfrm>
        </p:grpSpPr>
        <p:sp>
          <p:nvSpPr>
            <p:cNvPr id="22" name="圆角矩形 21"/>
            <p:cNvSpPr/>
            <p:nvPr/>
          </p:nvSpPr>
          <p:spPr>
            <a:xfrm>
              <a:off x="1134" y="3309"/>
              <a:ext cx="16925" cy="6677"/>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600">
                  <a:solidFill>
                    <a:schemeClr val="tx1"/>
                  </a:solidFill>
                  <a:latin typeface="华文楷体" panose="02010600040101010101" charset="-122"/>
                  <a:ea typeface="华文楷体" panose="02010600040101010101" charset="-122"/>
                  <a:sym typeface="+mn-ea"/>
                </a:rPr>
                <a:t>      </a:t>
              </a:r>
              <a:r>
                <a:rPr lang="en-US" altLang="zh-CN" sz="4000">
                  <a:solidFill>
                    <a:schemeClr val="tx1"/>
                  </a:solidFill>
                  <a:latin typeface="华文楷体" panose="02010600040101010101" charset="-122"/>
                  <a:ea typeface="华文楷体" panose="02010600040101010101" charset="-122"/>
                  <a:sym typeface="+mn-ea"/>
                </a:rPr>
                <a:t>  </a:t>
              </a:r>
              <a:endParaRPr lang="en-US" altLang="zh-CN" sz="4000">
                <a:solidFill>
                  <a:schemeClr val="tx1"/>
                </a:solidFill>
                <a:latin typeface="华文楷体" panose="02010600040101010101" charset="-122"/>
                <a:ea typeface="华文楷体" panose="02010600040101010101" charset="-122"/>
                <a:sym typeface="+mn-ea"/>
              </a:endParaRPr>
            </a:p>
            <a:p>
              <a:pPr algn="l"/>
              <a:r>
                <a:rPr lang="en-US" altLang="zh-CN" sz="4000">
                  <a:solidFill>
                    <a:schemeClr val="tx1"/>
                  </a:solidFill>
                  <a:latin typeface="华文楷体" panose="02010600040101010101" charset="-122"/>
                  <a:ea typeface="华文楷体" panose="02010600040101010101" charset="-122"/>
                  <a:sym typeface="+mn-ea"/>
                </a:rPr>
                <a:t>        </a:t>
              </a:r>
              <a:r>
                <a:rPr lang="zh-CN" altLang="en-US" sz="4000">
                  <a:solidFill>
                    <a:schemeClr val="tx1"/>
                  </a:solidFill>
                  <a:latin typeface="华文楷体" panose="02010600040101010101" charset="-122"/>
                  <a:ea typeface="华文楷体" panose="02010600040101010101" charset="-122"/>
                  <a:sym typeface="+mn-ea"/>
                </a:rPr>
                <a:t>拿到续写段首句，先定好故事起点；回到原文守住人物性格；上段埋好铺垫，接好下一段开头；化解故事冲突，不忘回扣文章主题。</a:t>
              </a:r>
              <a:endParaRPr lang="zh-CN" altLang="en-US" sz="4000">
                <a:solidFill>
                  <a:schemeClr val="tx1"/>
                </a:solidFill>
                <a:latin typeface="华文楷体" panose="02010600040101010101" charset="-122"/>
                <a:ea typeface="华文楷体" panose="02010600040101010101" charset="-122"/>
                <a:sym typeface="+mn-ea"/>
              </a:endParaRPr>
            </a:p>
            <a:p>
              <a:pPr algn="l"/>
              <a:endParaRPr lang="zh-CN" altLang="en-US" sz="40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endParaRPr>
            </a:p>
            <a:p>
              <a:pPr algn="ctr"/>
              <a:endParaRPr lang="zh-CN" altLang="en-US" sz="40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endParaRPr>
            </a:p>
            <a:p>
              <a:pPr algn="l"/>
              <a:endParaRPr lang="zh-CN" altLang="en-US" sz="4000">
                <a:solidFill>
                  <a:schemeClr val="tx1"/>
                </a:solidFill>
                <a:latin typeface="华文楷体" panose="02010600040101010101" charset="-122"/>
                <a:ea typeface="华文楷体" panose="02010600040101010101" charset="-122"/>
                <a:sym typeface="+mn-ea"/>
              </a:endParaRPr>
            </a:p>
          </p:txBody>
        </p:sp>
        <p:pic>
          <p:nvPicPr>
            <p:cNvPr id="23" name="图片 22" descr="5292a1e02c9ce4cd"/>
            <p:cNvPicPr>
              <a:picLocks noChangeAspect="1"/>
            </p:cNvPicPr>
            <p:nvPr/>
          </p:nvPicPr>
          <p:blipFill>
            <a:blip r:embed="rId13"/>
            <a:stretch>
              <a:fillRect/>
            </a:stretch>
          </p:blipFill>
          <p:spPr>
            <a:xfrm rot="21120000">
              <a:off x="1264" y="302"/>
              <a:ext cx="4692" cy="4692"/>
            </a:xfrm>
            <a:prstGeom prst="rect">
              <a:avLst/>
            </a:prstGeom>
          </p:spPr>
        </p:pic>
      </p:grpSp>
      <p:sp>
        <p:nvSpPr>
          <p:cNvPr id="10" name="文本框 9"/>
          <p:cNvSpPr txBox="1"/>
          <p:nvPr/>
        </p:nvSpPr>
        <p:spPr>
          <a:xfrm>
            <a:off x="2319020" y="4946015"/>
            <a:ext cx="8083550" cy="706755"/>
          </a:xfrm>
          <a:prstGeom prst="rect">
            <a:avLst/>
          </a:prstGeom>
          <a:noFill/>
        </p:spPr>
        <p:txBody>
          <a:bodyPr wrap="square" rtlCol="0">
            <a:spAutoFit/>
          </a:bodyPr>
          <a:p>
            <a:r>
              <a:rPr lang="zh-CN" altLang="en-US" sz="40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续写之匙：始于矛盾，归于升华</a:t>
            </a:r>
            <a:endParaRPr lang="zh-CN" altLang="en-US"/>
          </a:p>
        </p:txBody>
      </p:sp>
      <p:pic>
        <p:nvPicPr>
          <p:cNvPr id="5124" name="图片 6" descr="logo横版 png"/>
          <p:cNvPicPr>
            <a:picLocks noChangeAspect="1"/>
          </p:cNvPicPr>
          <p:nvPr/>
        </p:nvPicPr>
        <p:blipFill>
          <a:blip r:embed="rId1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style.rotation</p:attrName>
                                        </p:attrNameLst>
                                      </p:cBhvr>
                                      <p:tavLst>
                                        <p:tav tm="0">
                                          <p:val>
                                            <p:fltVal val="90"/>
                                          </p:val>
                                        </p:tav>
                                        <p:tav tm="100000">
                                          <p:val>
                                            <p:fltVal val="0"/>
                                          </p:val>
                                        </p:tav>
                                      </p:tavLst>
                                    </p:anim>
                                    <p:animEffect transition="in" filter="fade">
                                      <p:cBhvr>
                                        <p:cTn id="36" dur="1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1000" fill="hold"/>
                                        <p:tgtEl>
                                          <p:spTgt spid="21"/>
                                        </p:tgtEl>
                                        <p:attrNameLst>
                                          <p:attrName>ppt_w</p:attrName>
                                        </p:attrNameLst>
                                      </p:cBhvr>
                                      <p:tavLst>
                                        <p:tav tm="0">
                                          <p:val>
                                            <p:fltVal val="0"/>
                                          </p:val>
                                        </p:tav>
                                        <p:tav tm="100000">
                                          <p:val>
                                            <p:strVal val="#ppt_w"/>
                                          </p:val>
                                        </p:tav>
                                      </p:tavLst>
                                    </p:anim>
                                    <p:anim calcmode="lin" valueType="num">
                                      <p:cBhvr>
                                        <p:cTn id="42" dur="1000" fill="hold"/>
                                        <p:tgtEl>
                                          <p:spTgt spid="21"/>
                                        </p:tgtEl>
                                        <p:attrNameLst>
                                          <p:attrName>ppt_h</p:attrName>
                                        </p:attrNameLst>
                                      </p:cBhvr>
                                      <p:tavLst>
                                        <p:tav tm="0">
                                          <p:val>
                                            <p:fltVal val="0"/>
                                          </p:val>
                                        </p:tav>
                                        <p:tav tm="100000">
                                          <p:val>
                                            <p:strVal val="#ppt_h"/>
                                          </p:val>
                                        </p:tav>
                                      </p:tavLst>
                                    </p:anim>
                                    <p:anim calcmode="lin" valueType="num">
                                      <p:cBhvr>
                                        <p:cTn id="43" dur="1000" fill="hold"/>
                                        <p:tgtEl>
                                          <p:spTgt spid="21"/>
                                        </p:tgtEl>
                                        <p:attrNameLst>
                                          <p:attrName>style.rotation</p:attrName>
                                        </p:attrNameLst>
                                      </p:cBhvr>
                                      <p:tavLst>
                                        <p:tav tm="0">
                                          <p:val>
                                            <p:fltVal val="90"/>
                                          </p:val>
                                        </p:tav>
                                        <p:tav tm="100000">
                                          <p:val>
                                            <p:fltVal val="0"/>
                                          </p:val>
                                        </p:tav>
                                      </p:tavLst>
                                    </p:anim>
                                    <p:animEffect transition="in" filter="fade">
                                      <p:cBhvr>
                                        <p:cTn id="44" dur="10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fltVal val="0"/>
                                          </p:val>
                                        </p:tav>
                                        <p:tav tm="100000">
                                          <p:val>
                                            <p:strVal val="#ppt_w"/>
                                          </p:val>
                                        </p:tav>
                                      </p:tavLst>
                                    </p:anim>
                                    <p:anim calcmode="lin" valueType="num">
                                      <p:cBhvr>
                                        <p:cTn id="50" dur="1000" fill="hold"/>
                                        <p:tgtEl>
                                          <p:spTgt spid="11"/>
                                        </p:tgtEl>
                                        <p:attrNameLst>
                                          <p:attrName>ppt_h</p:attrName>
                                        </p:attrNameLst>
                                      </p:cBhvr>
                                      <p:tavLst>
                                        <p:tav tm="0">
                                          <p:val>
                                            <p:fltVal val="0"/>
                                          </p:val>
                                        </p:tav>
                                        <p:tav tm="100000">
                                          <p:val>
                                            <p:strVal val="#ppt_h"/>
                                          </p:val>
                                        </p:tav>
                                      </p:tavLst>
                                    </p:anim>
                                    <p:anim calcmode="lin" valueType="num">
                                      <p:cBhvr>
                                        <p:cTn id="51" dur="1000" fill="hold"/>
                                        <p:tgtEl>
                                          <p:spTgt spid="11"/>
                                        </p:tgtEl>
                                        <p:attrNameLst>
                                          <p:attrName>style.rotation</p:attrName>
                                        </p:attrNameLst>
                                      </p:cBhvr>
                                      <p:tavLst>
                                        <p:tav tm="0">
                                          <p:val>
                                            <p:fltVal val="90"/>
                                          </p:val>
                                        </p:tav>
                                        <p:tav tm="100000">
                                          <p:val>
                                            <p:fltVal val="0"/>
                                          </p:val>
                                        </p:tav>
                                      </p:tavLst>
                                    </p:anim>
                                    <p:animEffect transition="in" filter="fade">
                                      <p:cBhvr>
                                        <p:cTn id="52" dur="1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1000" fill="hold"/>
                                        <p:tgtEl>
                                          <p:spTgt spid="12"/>
                                        </p:tgtEl>
                                        <p:attrNameLst>
                                          <p:attrName>ppt_w</p:attrName>
                                        </p:attrNameLst>
                                      </p:cBhvr>
                                      <p:tavLst>
                                        <p:tav tm="0">
                                          <p:val>
                                            <p:fltVal val="0"/>
                                          </p:val>
                                        </p:tav>
                                        <p:tav tm="100000">
                                          <p:val>
                                            <p:strVal val="#ppt_w"/>
                                          </p:val>
                                        </p:tav>
                                      </p:tavLst>
                                    </p:anim>
                                    <p:anim calcmode="lin" valueType="num">
                                      <p:cBhvr>
                                        <p:cTn id="58" dur="1000" fill="hold"/>
                                        <p:tgtEl>
                                          <p:spTgt spid="12"/>
                                        </p:tgtEl>
                                        <p:attrNameLst>
                                          <p:attrName>ppt_h</p:attrName>
                                        </p:attrNameLst>
                                      </p:cBhvr>
                                      <p:tavLst>
                                        <p:tav tm="0">
                                          <p:val>
                                            <p:fltVal val="0"/>
                                          </p:val>
                                        </p:tav>
                                        <p:tav tm="100000">
                                          <p:val>
                                            <p:strVal val="#ppt_h"/>
                                          </p:val>
                                        </p:tav>
                                      </p:tavLst>
                                    </p:anim>
                                    <p:anim calcmode="lin" valueType="num">
                                      <p:cBhvr>
                                        <p:cTn id="59" dur="1000" fill="hold"/>
                                        <p:tgtEl>
                                          <p:spTgt spid="12"/>
                                        </p:tgtEl>
                                        <p:attrNameLst>
                                          <p:attrName>style.rotation</p:attrName>
                                        </p:attrNameLst>
                                      </p:cBhvr>
                                      <p:tavLst>
                                        <p:tav tm="0">
                                          <p:val>
                                            <p:fltVal val="90"/>
                                          </p:val>
                                        </p:tav>
                                        <p:tav tm="100000">
                                          <p:val>
                                            <p:fltVal val="0"/>
                                          </p:val>
                                        </p:tav>
                                      </p:tavLst>
                                    </p:anim>
                                    <p:animEffect transition="in" filter="fade">
                                      <p:cBhvr>
                                        <p:cTn id="60" dur="10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1000" fill="hold"/>
                                        <p:tgtEl>
                                          <p:spTgt spid="15"/>
                                        </p:tgtEl>
                                        <p:attrNameLst>
                                          <p:attrName>ppt_w</p:attrName>
                                        </p:attrNameLst>
                                      </p:cBhvr>
                                      <p:tavLst>
                                        <p:tav tm="0">
                                          <p:val>
                                            <p:fltVal val="0"/>
                                          </p:val>
                                        </p:tav>
                                        <p:tav tm="100000">
                                          <p:val>
                                            <p:strVal val="#ppt_w"/>
                                          </p:val>
                                        </p:tav>
                                      </p:tavLst>
                                    </p:anim>
                                    <p:anim calcmode="lin" valueType="num">
                                      <p:cBhvr>
                                        <p:cTn id="66" dur="1000" fill="hold"/>
                                        <p:tgtEl>
                                          <p:spTgt spid="15"/>
                                        </p:tgtEl>
                                        <p:attrNameLst>
                                          <p:attrName>ppt_h</p:attrName>
                                        </p:attrNameLst>
                                      </p:cBhvr>
                                      <p:tavLst>
                                        <p:tav tm="0">
                                          <p:val>
                                            <p:fltVal val="0"/>
                                          </p:val>
                                        </p:tav>
                                        <p:tav tm="100000">
                                          <p:val>
                                            <p:strVal val="#ppt_h"/>
                                          </p:val>
                                        </p:tav>
                                      </p:tavLst>
                                    </p:anim>
                                    <p:anim calcmode="lin" valueType="num">
                                      <p:cBhvr>
                                        <p:cTn id="67" dur="1000" fill="hold"/>
                                        <p:tgtEl>
                                          <p:spTgt spid="15"/>
                                        </p:tgtEl>
                                        <p:attrNameLst>
                                          <p:attrName>style.rotation</p:attrName>
                                        </p:attrNameLst>
                                      </p:cBhvr>
                                      <p:tavLst>
                                        <p:tav tm="0">
                                          <p:val>
                                            <p:fltVal val="90"/>
                                          </p:val>
                                        </p:tav>
                                        <p:tav tm="100000">
                                          <p:val>
                                            <p:fltVal val="0"/>
                                          </p:val>
                                        </p:tav>
                                      </p:tavLst>
                                    </p:anim>
                                    <p:animEffect transition="in" filter="fade">
                                      <p:cBhvr>
                                        <p:cTn id="68" dur="10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1000" fill="hold"/>
                                        <p:tgtEl>
                                          <p:spTgt spid="20"/>
                                        </p:tgtEl>
                                        <p:attrNameLst>
                                          <p:attrName>ppt_w</p:attrName>
                                        </p:attrNameLst>
                                      </p:cBhvr>
                                      <p:tavLst>
                                        <p:tav tm="0">
                                          <p:val>
                                            <p:fltVal val="0"/>
                                          </p:val>
                                        </p:tav>
                                        <p:tav tm="100000">
                                          <p:val>
                                            <p:strVal val="#ppt_w"/>
                                          </p:val>
                                        </p:tav>
                                      </p:tavLst>
                                    </p:anim>
                                    <p:anim calcmode="lin" valueType="num">
                                      <p:cBhvr>
                                        <p:cTn id="74" dur="1000" fill="hold"/>
                                        <p:tgtEl>
                                          <p:spTgt spid="20"/>
                                        </p:tgtEl>
                                        <p:attrNameLst>
                                          <p:attrName>ppt_h</p:attrName>
                                        </p:attrNameLst>
                                      </p:cBhvr>
                                      <p:tavLst>
                                        <p:tav tm="0">
                                          <p:val>
                                            <p:fltVal val="0"/>
                                          </p:val>
                                        </p:tav>
                                        <p:tav tm="100000">
                                          <p:val>
                                            <p:strVal val="#ppt_h"/>
                                          </p:val>
                                        </p:tav>
                                      </p:tavLst>
                                    </p:anim>
                                    <p:anim calcmode="lin" valueType="num">
                                      <p:cBhvr>
                                        <p:cTn id="75" dur="1000" fill="hold"/>
                                        <p:tgtEl>
                                          <p:spTgt spid="20"/>
                                        </p:tgtEl>
                                        <p:attrNameLst>
                                          <p:attrName>style.rotation</p:attrName>
                                        </p:attrNameLst>
                                      </p:cBhvr>
                                      <p:tavLst>
                                        <p:tav tm="0">
                                          <p:val>
                                            <p:fltVal val="90"/>
                                          </p:val>
                                        </p:tav>
                                        <p:tav tm="100000">
                                          <p:val>
                                            <p:fltVal val="0"/>
                                          </p:val>
                                        </p:tav>
                                      </p:tavLst>
                                    </p:anim>
                                    <p:animEffect transition="in" filter="fade">
                                      <p:cBhvr>
                                        <p:cTn id="76" dur="1000"/>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31" presetClass="entr" presetSubtype="0" fill="hold" grpId="0" nodeType="click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1000" fill="hold"/>
                                        <p:tgtEl>
                                          <p:spTgt spid="10"/>
                                        </p:tgtEl>
                                        <p:attrNameLst>
                                          <p:attrName>ppt_w</p:attrName>
                                        </p:attrNameLst>
                                      </p:cBhvr>
                                      <p:tavLst>
                                        <p:tav tm="0">
                                          <p:val>
                                            <p:fltVal val="0"/>
                                          </p:val>
                                        </p:tav>
                                        <p:tav tm="100000">
                                          <p:val>
                                            <p:strVal val="#ppt_w"/>
                                          </p:val>
                                        </p:tav>
                                      </p:tavLst>
                                    </p:anim>
                                    <p:anim calcmode="lin" valueType="num">
                                      <p:cBhvr>
                                        <p:cTn id="82" dur="1000" fill="hold"/>
                                        <p:tgtEl>
                                          <p:spTgt spid="10"/>
                                        </p:tgtEl>
                                        <p:attrNameLst>
                                          <p:attrName>ppt_h</p:attrName>
                                        </p:attrNameLst>
                                      </p:cBhvr>
                                      <p:tavLst>
                                        <p:tav tm="0">
                                          <p:val>
                                            <p:fltVal val="0"/>
                                          </p:val>
                                        </p:tav>
                                        <p:tav tm="100000">
                                          <p:val>
                                            <p:strVal val="#ppt_h"/>
                                          </p:val>
                                        </p:tav>
                                      </p:tavLst>
                                    </p:anim>
                                    <p:anim calcmode="lin" valueType="num">
                                      <p:cBhvr>
                                        <p:cTn id="83" dur="1000" fill="hold"/>
                                        <p:tgtEl>
                                          <p:spTgt spid="10"/>
                                        </p:tgtEl>
                                        <p:attrNameLst>
                                          <p:attrName>style.rotation</p:attrName>
                                        </p:attrNameLst>
                                      </p:cBhvr>
                                      <p:tavLst>
                                        <p:tav tm="0">
                                          <p:val>
                                            <p:fltVal val="90"/>
                                          </p:val>
                                        </p:tav>
                                        <p:tav tm="100000">
                                          <p:val>
                                            <p:fltVal val="0"/>
                                          </p:val>
                                        </p:tav>
                                      </p:tavLst>
                                    </p:anim>
                                    <p:animEffect transition="in" filter="fade">
                                      <p:cBhvr>
                                        <p:cTn id="8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4" grpId="0" animBg="1"/>
      <p:bldP spid="5" grpId="0" animBg="1"/>
      <p:bldP spid="6" grpId="0" animBg="1"/>
      <p:bldP spid="7" grpId="0" animBg="1"/>
      <p:bldP spid="4" grpId="1" animBg="1"/>
      <p:bldP spid="5" grpId="1" animBg="1"/>
      <p:bldP spid="6" grpId="1" animBg="1"/>
      <p:bldP spid="7" grpId="1" animBg="1"/>
      <p:bldP spid="21" grpId="0" animBg="1"/>
      <p:bldP spid="21" grpId="1" animBg="1"/>
      <p:bldP spid="11" grpId="0" animBg="1"/>
      <p:bldP spid="11" grpId="1" animBg="1"/>
      <p:bldP spid="12" grpId="0" animBg="1"/>
      <p:bldP spid="12" grpId="1" animBg="1"/>
      <p:bldP spid="15" grpId="0" animBg="1"/>
      <p:bldP spid="15" grpId="1" animBg="1"/>
      <p:bldP spid="10" grpId="0"/>
      <p:bldP spid="10"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pic>
        <p:nvPicPr>
          <p:cNvPr id="4" name="图片 3" descr="300 (3)1780117013741"/>
          <p:cNvPicPr>
            <a:picLocks noChangeAspect="1"/>
          </p:cNvPicPr>
          <p:nvPr/>
        </p:nvPicPr>
        <p:blipFill>
          <a:blip r:embed="rId5"/>
          <a:stretch>
            <a:fillRect/>
          </a:stretch>
        </p:blipFill>
        <p:spPr>
          <a:xfrm>
            <a:off x="2493645" y="556895"/>
            <a:ext cx="7975600" cy="5377180"/>
          </a:xfrm>
          <a:prstGeom prst="rect">
            <a:avLst/>
          </a:prstGeom>
        </p:spPr>
      </p:pic>
      <p:pic>
        <p:nvPicPr>
          <p:cNvPr id="7" name="图片 6" descr="微信图片_20260702155138_388_7"/>
          <p:cNvPicPr>
            <a:picLocks noChangeAspect="1"/>
          </p:cNvPicPr>
          <p:nvPr/>
        </p:nvPicPr>
        <p:blipFill>
          <a:blip r:embed="rId6"/>
          <a:srcRect t="16063" b="17086"/>
          <a:stretch>
            <a:fillRect/>
          </a:stretch>
        </p:blipFill>
        <p:spPr>
          <a:xfrm rot="20220000">
            <a:off x="471805" y="2921635"/>
            <a:ext cx="4815840" cy="3733800"/>
          </a:xfrm>
          <a:prstGeom prst="rect">
            <a:avLst/>
          </a:prstGeom>
        </p:spPr>
      </p:pic>
      <p:pic>
        <p:nvPicPr>
          <p:cNvPr id="10" name="图片 9" descr="微信图片_20260702161050_755_77"/>
          <p:cNvPicPr>
            <a:picLocks noChangeAspect="1"/>
          </p:cNvPicPr>
          <p:nvPr/>
        </p:nvPicPr>
        <p:blipFill>
          <a:blip r:embed="rId7"/>
          <a:stretch>
            <a:fillRect/>
          </a:stretch>
        </p:blipFill>
        <p:spPr>
          <a:xfrm rot="19560000" flipH="1">
            <a:off x="8625205" y="-3810"/>
            <a:ext cx="2538730" cy="2538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grpSp>
        <p:nvGrpSpPr>
          <p:cNvPr id="71" name="组合 70"/>
          <p:cNvGrpSpPr/>
          <p:nvPr/>
        </p:nvGrpSpPr>
        <p:grpSpPr>
          <a:xfrm>
            <a:off x="158115" y="1305560"/>
            <a:ext cx="3567430" cy="3949700"/>
            <a:chOff x="386" y="2261"/>
            <a:chExt cx="5618" cy="6220"/>
          </a:xfrm>
        </p:grpSpPr>
        <p:pic>
          <p:nvPicPr>
            <p:cNvPr id="67" name="图片 66" descr="87"/>
            <p:cNvPicPr>
              <a:picLocks noChangeAspect="1"/>
            </p:cNvPicPr>
            <p:nvPr/>
          </p:nvPicPr>
          <p:blipFill>
            <a:blip r:embed="rId5"/>
            <a:stretch>
              <a:fillRect/>
            </a:stretch>
          </p:blipFill>
          <p:spPr>
            <a:xfrm>
              <a:off x="386" y="2261"/>
              <a:ext cx="5618" cy="6220"/>
            </a:xfrm>
            <a:prstGeom prst="rect">
              <a:avLst/>
            </a:prstGeom>
          </p:spPr>
        </p:pic>
        <p:sp>
          <p:nvSpPr>
            <p:cNvPr id="68" name="文本框 67"/>
            <p:cNvSpPr txBox="1"/>
            <p:nvPr>
              <p:custDataLst>
                <p:tags r:id="rId6"/>
              </p:custDataLst>
            </p:nvPr>
          </p:nvSpPr>
          <p:spPr>
            <a:xfrm>
              <a:off x="1457" y="4583"/>
              <a:ext cx="3477" cy="1016"/>
            </a:xfrm>
            <a:prstGeom prst="rect">
              <a:avLst/>
            </a:prstGeom>
          </p:spPr>
          <p:txBody>
            <a:bodyPr wrap="square">
              <a:spAutoFit/>
            </a:bodyPr>
            <a:p>
              <a:pPr algn="ctr"/>
              <a:r>
                <a:rPr lang="en-US" altLang="zh-CN" sz="3600" b="1">
                  <a:ln w="22225">
                    <a:solidFill>
                      <a:schemeClr val="accent2"/>
                    </a:solidFill>
                    <a:prstDash val="solid"/>
                  </a:ln>
                  <a:solidFill>
                    <a:srgbClr val="FF0000"/>
                  </a:solidFill>
                  <a:effectLst/>
                  <a:latin typeface="Times New Roman" panose="02020603050405020304" charset="0"/>
                  <a:ea typeface="微软雅黑" panose="020B0503020204020204" charset="-122"/>
                  <a:cs typeface="Times New Roman" panose="02020603050405020304" charset="0"/>
                  <a:sym typeface="+mn-ea"/>
                </a:rPr>
                <a:t>Part 1</a:t>
              </a:r>
              <a:endParaRPr lang="en-US" altLang="zh-CN" sz="3600" b="1">
                <a:ln w="22225">
                  <a:solidFill>
                    <a:schemeClr val="accent2"/>
                  </a:solidFill>
                  <a:prstDash val="solid"/>
                </a:ln>
                <a:solidFill>
                  <a:srgbClr val="FF0000"/>
                </a:solidFill>
                <a:effectLst/>
                <a:latin typeface="Times New Roman" panose="02020603050405020304" charset="0"/>
                <a:ea typeface="微软雅黑" panose="020B0503020204020204" charset="-122"/>
                <a:cs typeface="Times New Roman" panose="02020603050405020304" charset="0"/>
                <a:sym typeface="+mn-ea"/>
              </a:endParaRPr>
            </a:p>
          </p:txBody>
        </p:sp>
      </p:grpSp>
      <p:grpSp>
        <p:nvGrpSpPr>
          <p:cNvPr id="5" name="组合 4"/>
          <p:cNvGrpSpPr/>
          <p:nvPr>
            <p:custDataLst>
              <p:tags r:id="rId7"/>
            </p:custDataLst>
          </p:nvPr>
        </p:nvGrpSpPr>
        <p:grpSpPr>
          <a:xfrm>
            <a:off x="6691154" y="721995"/>
            <a:ext cx="392906" cy="973455"/>
            <a:chOff x="2777744" y="2506338"/>
            <a:chExt cx="523882" cy="3302847"/>
          </a:xfrm>
        </p:grpSpPr>
        <p:sp>
          <p:nvSpPr>
            <p:cNvPr id="6" name="矩形 5"/>
            <p:cNvSpPr/>
            <p:nvPr>
              <p:custDataLst>
                <p:tags r:id="rId8"/>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7" name="椭圆 6"/>
            <p:cNvSpPr/>
            <p:nvPr>
              <p:custDataLst>
                <p:tags r:id="rId9"/>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4" name="椭圆 3"/>
            <p:cNvSpPr/>
            <p:nvPr>
              <p:custDataLst>
                <p:tags r:id="rId10"/>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grpSp>
        <p:nvGrpSpPr>
          <p:cNvPr id="10" name="组合 9"/>
          <p:cNvGrpSpPr/>
          <p:nvPr>
            <p:custDataLst>
              <p:tags r:id="rId11"/>
            </p:custDataLst>
          </p:nvPr>
        </p:nvGrpSpPr>
        <p:grpSpPr>
          <a:xfrm>
            <a:off x="7141369" y="721995"/>
            <a:ext cx="392906" cy="973455"/>
            <a:chOff x="2777744" y="2506338"/>
            <a:chExt cx="523882" cy="3302847"/>
          </a:xfrm>
        </p:grpSpPr>
        <p:sp>
          <p:nvSpPr>
            <p:cNvPr id="11" name="矩形 10"/>
            <p:cNvSpPr/>
            <p:nvPr>
              <p:custDataLst>
                <p:tags r:id="rId12"/>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2" name="椭圆 11"/>
            <p:cNvSpPr/>
            <p:nvPr>
              <p:custDataLst>
                <p:tags r:id="rId13"/>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4" name="椭圆 13"/>
            <p:cNvSpPr/>
            <p:nvPr>
              <p:custDataLst>
                <p:tags r:id="rId14"/>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sp>
        <p:nvSpPr>
          <p:cNvPr id="55" name="缺角矩形 54"/>
          <p:cNvSpPr/>
          <p:nvPr>
            <p:custDataLst>
              <p:tags r:id="rId15"/>
            </p:custDataLst>
          </p:nvPr>
        </p:nvSpPr>
        <p:spPr>
          <a:xfrm>
            <a:off x="3985895" y="900430"/>
            <a:ext cx="6287135" cy="556895"/>
          </a:xfrm>
          <a:prstGeom prst="plaque">
            <a:avLst/>
          </a:prstGeom>
          <a:noFill/>
          <a:ln w="28575" cap="flat" cmpd="sng" algn="ctr">
            <a:solidFill>
              <a:srgbClr val="00B050"/>
            </a:solidFill>
          </a:ln>
          <a:effectLst/>
          <a:extLst>
            <a:ext uri="{909E8E84-426E-40DD-AFC4-6F175D3DCCD1}">
              <a14:hiddenFill xmlns:a14="http://schemas.microsoft.com/office/drawing/2010/main">
                <a:solidFill>
                  <a:srgbClr val="4472C4"/>
                </a:solidFill>
              </a14:hiddenFill>
            </a:ext>
          </a:extLst>
        </p:spPr>
        <p:txBody>
          <a:bodyPr rtlCol="0" anchor="ctr"/>
          <a:p>
            <a:pPr algn="ctr"/>
            <a:endParaRPr lang="zh-CN" altLang="en-US" sz="1350">
              <a:solidFill>
                <a:sysClr val="window" lastClr="FFFFFF"/>
              </a:solidFill>
              <a:latin typeface="Calibri" panose="020F0502020204030204" charset="0"/>
            </a:endParaRPr>
          </a:p>
        </p:txBody>
      </p:sp>
      <p:sp>
        <p:nvSpPr>
          <p:cNvPr id="60" name="文本框 59"/>
          <p:cNvSpPr txBox="1"/>
          <p:nvPr>
            <p:custDataLst>
              <p:tags r:id="rId16"/>
            </p:custDataLst>
          </p:nvPr>
        </p:nvSpPr>
        <p:spPr>
          <a:xfrm>
            <a:off x="4214495" y="900430"/>
            <a:ext cx="6043930"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rPr>
              <a:t>缘起：续写为何“跑偏”？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pic>
        <p:nvPicPr>
          <p:cNvPr id="17" name="图片 16" descr="OIP-C (29)"/>
          <p:cNvPicPr>
            <a:picLocks noChangeAspect="1"/>
          </p:cNvPicPr>
          <p:nvPr/>
        </p:nvPicPr>
        <p:blipFill>
          <a:blip r:embed="rId17"/>
          <a:stretch>
            <a:fillRect/>
          </a:stretch>
        </p:blipFill>
        <p:spPr>
          <a:xfrm>
            <a:off x="3725545" y="554990"/>
            <a:ext cx="6029960" cy="6217285"/>
          </a:xfrm>
          <a:prstGeom prst="rect">
            <a:avLst/>
          </a:prstGeom>
        </p:spPr>
      </p:pic>
      <p:pic>
        <p:nvPicPr>
          <p:cNvPr id="19" name="图片 18" descr="Pjw9bKLIry"/>
          <p:cNvPicPr>
            <a:picLocks noChangeAspect="1"/>
          </p:cNvPicPr>
          <p:nvPr/>
        </p:nvPicPr>
        <p:blipFill>
          <a:blip r:embed="rId18"/>
          <a:stretch>
            <a:fillRect/>
          </a:stretch>
        </p:blipFill>
        <p:spPr>
          <a:xfrm>
            <a:off x="8708390" y="3724275"/>
            <a:ext cx="3700780" cy="3737610"/>
          </a:xfrm>
          <a:prstGeom prst="rect">
            <a:avLst/>
          </a:prstGeom>
        </p:spPr>
      </p:pic>
      <p:pic>
        <p:nvPicPr>
          <p:cNvPr id="5124" name="图片 6" descr="logo横版 png"/>
          <p:cNvPicPr>
            <a:picLocks noChangeAspect="1"/>
          </p:cNvPicPr>
          <p:nvPr/>
        </p:nvPicPr>
        <p:blipFill>
          <a:blip r:embed="rId1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42" presetClass="path" presetSubtype="0" accel="50000" decel="50000" fill="hold" nodeType="withEffect">
                                  <p:stCondLst>
                                    <p:cond delay="0"/>
                                  </p:stCondLst>
                                  <p:childTnLst>
                                    <p:animMotion origin="layout" path="M 0.00078125 0.0012963 L -0.264583 0.00268519 " pathEditMode="relative" rAng="0" ptsTypes="">
                                      <p:cBhvr>
                                        <p:cTn id="12" dur="2000" fill="hold"/>
                                        <p:tgtEl>
                                          <p:spTgt spid="5"/>
                                        </p:tgtEl>
                                        <p:attrNameLst>
                                          <p:attrName>ppt_x</p:attrName>
                                          <p:attrName>ppt_y</p:attrName>
                                        </p:attrNameLst>
                                      </p:cBhvr>
                                      <p:rCtr x="-133" y="3"/>
                                    </p:animMotion>
                                  </p:childTnLst>
                                </p:cTn>
                              </p:par>
                              <p:par>
                                <p:cTn id="13" presetID="42" presetClass="path" presetSubtype="0" accel="50000" decel="50000" fill="hold" nodeType="withEffect">
                                  <p:stCondLst>
                                    <p:cond delay="0"/>
                                  </p:stCondLst>
                                  <p:childTnLst>
                                    <p:animMotion origin="layout" path="M -0.00109374 -0.000277773 L 0.266354 -0.00175925 " pathEditMode="relative" rAng="0" ptsTypes="">
                                      <p:cBhvr>
                                        <p:cTn id="14" dur="2000" fill="hold"/>
                                        <p:tgtEl>
                                          <p:spTgt spid="10"/>
                                        </p:tgtEl>
                                        <p:attrNameLst>
                                          <p:attrName>ppt_x</p:attrName>
                                          <p:attrName>ppt_y</p:attrName>
                                        </p:attrNameLst>
                                      </p:cBhvr>
                                      <p:rCtr x="134" y="0"/>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fltVal val="0"/>
                                          </p:val>
                                        </p:tav>
                                        <p:tav tm="100000">
                                          <p:val>
                                            <p:strVal val="#ppt_w"/>
                                          </p:val>
                                        </p:tav>
                                      </p:tavLst>
                                    </p:anim>
                                    <p:anim calcmode="lin" valueType="num">
                                      <p:cBhvr>
                                        <p:cTn id="20" dur="500" fill="hold"/>
                                        <p:tgtEl>
                                          <p:spTgt spid="55"/>
                                        </p:tgtEl>
                                        <p:attrNameLst>
                                          <p:attrName>ppt_h</p:attrName>
                                        </p:attrNameLst>
                                      </p:cBhvr>
                                      <p:tavLst>
                                        <p:tav tm="0">
                                          <p:val>
                                            <p:fltVal val="0"/>
                                          </p:val>
                                        </p:tav>
                                        <p:tav tm="100000">
                                          <p:val>
                                            <p:strVal val="#ppt_h"/>
                                          </p:val>
                                        </p:tav>
                                      </p:tavLst>
                                    </p:anim>
                                    <p:anim calcmode="lin" valueType="num">
                                      <p:cBhvr>
                                        <p:cTn id="21" dur="500" fill="hold"/>
                                        <p:tgtEl>
                                          <p:spTgt spid="55"/>
                                        </p:tgtEl>
                                        <p:attrNameLst>
                                          <p:attrName>style.rotation</p:attrName>
                                        </p:attrNameLst>
                                      </p:cBhvr>
                                      <p:tavLst>
                                        <p:tav tm="0">
                                          <p:val>
                                            <p:fltVal val="360"/>
                                          </p:val>
                                        </p:tav>
                                        <p:tav tm="100000">
                                          <p:val>
                                            <p:fltVal val="0"/>
                                          </p:val>
                                        </p:tav>
                                      </p:tavLst>
                                    </p:anim>
                                    <p:animEffect transition="in" filter="fade">
                                      <p:cBhvr>
                                        <p:cTn id="22" dur="500"/>
                                        <p:tgtEl>
                                          <p:spTgt spid="55"/>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60">
                                            <p:txEl>
                                              <p:pRg st="0" end="0"/>
                                            </p:txEl>
                                          </p:spTgt>
                                        </p:tgtEl>
                                        <p:attrNameLst>
                                          <p:attrName>style.visibility</p:attrName>
                                        </p:attrNameLst>
                                      </p:cBhvr>
                                      <p:to>
                                        <p:strVal val="visible"/>
                                      </p:to>
                                    </p:set>
                                    <p:anim calcmode="lin" valueType="num">
                                      <p:cBhvr>
                                        <p:cTn id="25" dur="5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60">
                                            <p:txEl>
                                              <p:pRg st="0" end="0"/>
                                            </p:txEl>
                                          </p:spTgt>
                                        </p:tgtEl>
                                        <p:attrNameLst>
                                          <p:attrName>ppt_h</p:attrName>
                                        </p:attrNameLst>
                                      </p:cBhvr>
                                      <p:tavLst>
                                        <p:tav tm="0">
                                          <p:val>
                                            <p:fltVal val="0"/>
                                          </p:val>
                                        </p:tav>
                                        <p:tav tm="100000">
                                          <p:val>
                                            <p:strVal val="#ppt_h"/>
                                          </p:val>
                                        </p:tav>
                                      </p:tavLst>
                                    </p:anim>
                                    <p:anim calcmode="lin" valueType="num">
                                      <p:cBhvr>
                                        <p:cTn id="27" dur="500" fill="hold"/>
                                        <p:tgtEl>
                                          <p:spTgt spid="60">
                                            <p:txEl>
                                              <p:pRg st="0" end="0"/>
                                            </p:txEl>
                                          </p:spTgt>
                                        </p:tgtEl>
                                        <p:attrNameLst>
                                          <p:attrName>style.rotation</p:attrName>
                                        </p:attrNameLst>
                                      </p:cBhvr>
                                      <p:tavLst>
                                        <p:tav tm="0">
                                          <p:val>
                                            <p:fltVal val="360"/>
                                          </p:val>
                                        </p:tav>
                                        <p:tav tm="100000">
                                          <p:val>
                                            <p:fltVal val="0"/>
                                          </p:val>
                                        </p:tav>
                                      </p:tavLst>
                                    </p:anim>
                                    <p:animEffect transition="in" filter="fade">
                                      <p:cBhvr>
                                        <p:cTn id="28" dur="500"/>
                                        <p:tgtEl>
                                          <p:spTgt spid="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3425825" y="160020"/>
            <a:ext cx="6419215" cy="62611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读后续写学生为什么会写偏题？</a:t>
            </a:r>
            <a:endParaRPr lang="zh-CN" altLang="en-US" sz="2800" b="1">
              <a:solidFill>
                <a:schemeClr val="tx1"/>
              </a:solidFill>
              <a:latin typeface="宋体" panose="02010600030101010101" pitchFamily="2" charset="-122"/>
              <a:ea typeface="宋体" panose="02010600030101010101" pitchFamily="2" charset="-122"/>
              <a:sym typeface="+mn-ea"/>
            </a:endParaRPr>
          </a:p>
        </p:txBody>
      </p:sp>
      <p:sp>
        <p:nvSpPr>
          <p:cNvPr id="4" name="波形 3"/>
          <p:cNvSpPr/>
          <p:nvPr/>
        </p:nvSpPr>
        <p:spPr>
          <a:xfrm>
            <a:off x="4400550" y="860425"/>
            <a:ext cx="7020560" cy="748030"/>
          </a:xfrm>
          <a:prstGeom prst="wave">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1.忽略原文核心矛盾，只抓次要小事</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波形 5"/>
          <p:cNvSpPr/>
          <p:nvPr/>
        </p:nvSpPr>
        <p:spPr>
          <a:xfrm>
            <a:off x="458470" y="1541780"/>
            <a:ext cx="8816340" cy="750570"/>
          </a:xfrm>
          <a:prstGeom prst="wave">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2.无视两段给出的段首提示句，自行凭空编造情节</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波形 6"/>
          <p:cNvSpPr/>
          <p:nvPr/>
        </p:nvSpPr>
        <p:spPr>
          <a:xfrm>
            <a:off x="4400550" y="2372995"/>
            <a:ext cx="7021195" cy="733425"/>
          </a:xfrm>
          <a:prstGeom prst="wave">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3.人物性格把握错位，人设前后割裂</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波形 10"/>
          <p:cNvSpPr/>
          <p:nvPr/>
        </p:nvSpPr>
        <p:spPr>
          <a:xfrm>
            <a:off x="458470" y="3048000"/>
            <a:ext cx="6770370" cy="663575"/>
          </a:xfrm>
          <a:prstGeom prst="wave">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4.主题升华跑偏，重心转移，主次颠倒</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波形 11"/>
          <p:cNvSpPr/>
          <p:nvPr/>
        </p:nvSpPr>
        <p:spPr>
          <a:xfrm>
            <a:off x="3702685" y="3834130"/>
            <a:ext cx="7719060" cy="704215"/>
          </a:xfrm>
          <a:prstGeom prst="wave">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5.情节逻辑断裂，前后无呼应，脱离原文铺垫</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波形 13"/>
          <p:cNvSpPr/>
          <p:nvPr/>
        </p:nvSpPr>
        <p:spPr>
          <a:xfrm>
            <a:off x="458470" y="4467225"/>
            <a:ext cx="9170670" cy="785495"/>
          </a:xfrm>
          <a:prstGeom prst="wave">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6.写作思维流水化，只堆砌动作描写，缺少冲突解决</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6" name="图片 15" descr="b185a4a7b9784791"/>
          <p:cNvPicPr>
            <a:picLocks noChangeAspect="1"/>
          </p:cNvPicPr>
          <p:nvPr/>
        </p:nvPicPr>
        <p:blipFill>
          <a:blip r:embed="rId5"/>
          <a:stretch>
            <a:fillRect/>
          </a:stretch>
        </p:blipFill>
        <p:spPr>
          <a:xfrm>
            <a:off x="552450" y="788670"/>
            <a:ext cx="671830" cy="672465"/>
          </a:xfrm>
          <a:prstGeom prst="rect">
            <a:avLst/>
          </a:prstGeom>
        </p:spPr>
      </p:pic>
      <p:pic>
        <p:nvPicPr>
          <p:cNvPr id="18" name="图片 17" descr="b185a4a7b9784791"/>
          <p:cNvPicPr>
            <a:picLocks noChangeAspect="1"/>
          </p:cNvPicPr>
          <p:nvPr/>
        </p:nvPicPr>
        <p:blipFill>
          <a:blip r:embed="rId5"/>
          <a:stretch>
            <a:fillRect/>
          </a:stretch>
        </p:blipFill>
        <p:spPr>
          <a:xfrm>
            <a:off x="1838325" y="788670"/>
            <a:ext cx="671830" cy="672465"/>
          </a:xfrm>
          <a:prstGeom prst="rect">
            <a:avLst/>
          </a:prstGeom>
        </p:spPr>
      </p:pic>
      <p:pic>
        <p:nvPicPr>
          <p:cNvPr id="19" name="图片 18" descr="b185a4a7b9784791"/>
          <p:cNvPicPr>
            <a:picLocks noChangeAspect="1"/>
          </p:cNvPicPr>
          <p:nvPr/>
        </p:nvPicPr>
        <p:blipFill>
          <a:blip r:embed="rId5"/>
          <a:stretch>
            <a:fillRect/>
          </a:stretch>
        </p:blipFill>
        <p:spPr>
          <a:xfrm>
            <a:off x="3124200" y="852805"/>
            <a:ext cx="671830" cy="672465"/>
          </a:xfrm>
          <a:prstGeom prst="rect">
            <a:avLst/>
          </a:prstGeom>
        </p:spPr>
      </p:pic>
      <p:pic>
        <p:nvPicPr>
          <p:cNvPr id="20" name="图片 19" descr="34599220_015113606125_2"/>
          <p:cNvPicPr>
            <a:picLocks noChangeAspect="1"/>
          </p:cNvPicPr>
          <p:nvPr/>
        </p:nvPicPr>
        <p:blipFill>
          <a:blip r:embed="rId6"/>
          <a:stretch>
            <a:fillRect/>
          </a:stretch>
        </p:blipFill>
        <p:spPr>
          <a:xfrm>
            <a:off x="9448800" y="1526540"/>
            <a:ext cx="1028700" cy="1030605"/>
          </a:xfrm>
          <a:prstGeom prst="rect">
            <a:avLst/>
          </a:prstGeom>
        </p:spPr>
      </p:pic>
      <p:pic>
        <p:nvPicPr>
          <p:cNvPr id="21" name="图片 20" descr="34599220_015113606125_2"/>
          <p:cNvPicPr>
            <a:picLocks noChangeAspect="1"/>
          </p:cNvPicPr>
          <p:nvPr/>
        </p:nvPicPr>
        <p:blipFill>
          <a:blip r:embed="rId6"/>
          <a:stretch>
            <a:fillRect/>
          </a:stretch>
        </p:blipFill>
        <p:spPr>
          <a:xfrm>
            <a:off x="10604500" y="1461135"/>
            <a:ext cx="1028700" cy="1030605"/>
          </a:xfrm>
          <a:prstGeom prst="rect">
            <a:avLst/>
          </a:prstGeom>
        </p:spPr>
      </p:pic>
      <p:pic>
        <p:nvPicPr>
          <p:cNvPr id="22" name="图片 21" descr="34599220_190541965129_2"/>
          <p:cNvPicPr>
            <a:picLocks noChangeAspect="1"/>
          </p:cNvPicPr>
          <p:nvPr/>
        </p:nvPicPr>
        <p:blipFill>
          <a:blip r:embed="rId7"/>
          <a:stretch>
            <a:fillRect/>
          </a:stretch>
        </p:blipFill>
        <p:spPr>
          <a:xfrm>
            <a:off x="458470" y="2137410"/>
            <a:ext cx="1076325" cy="1076325"/>
          </a:xfrm>
          <a:prstGeom prst="rect">
            <a:avLst/>
          </a:prstGeom>
        </p:spPr>
      </p:pic>
      <p:pic>
        <p:nvPicPr>
          <p:cNvPr id="23" name="图片 22" descr="34599220_190541965129_2"/>
          <p:cNvPicPr>
            <a:picLocks noChangeAspect="1"/>
          </p:cNvPicPr>
          <p:nvPr/>
        </p:nvPicPr>
        <p:blipFill>
          <a:blip r:embed="rId7"/>
          <a:stretch>
            <a:fillRect/>
          </a:stretch>
        </p:blipFill>
        <p:spPr>
          <a:xfrm>
            <a:off x="1819910" y="2164080"/>
            <a:ext cx="1076325" cy="1076325"/>
          </a:xfrm>
          <a:prstGeom prst="rect">
            <a:avLst/>
          </a:prstGeom>
        </p:spPr>
      </p:pic>
      <p:pic>
        <p:nvPicPr>
          <p:cNvPr id="24" name="图片 23" descr="34599220_190541965129_2"/>
          <p:cNvPicPr>
            <a:picLocks noChangeAspect="1"/>
          </p:cNvPicPr>
          <p:nvPr/>
        </p:nvPicPr>
        <p:blipFill>
          <a:blip r:embed="rId7"/>
          <a:stretch>
            <a:fillRect/>
          </a:stretch>
        </p:blipFill>
        <p:spPr>
          <a:xfrm>
            <a:off x="3124200" y="2145030"/>
            <a:ext cx="1076325" cy="1076325"/>
          </a:xfrm>
          <a:prstGeom prst="rect">
            <a:avLst/>
          </a:prstGeom>
        </p:spPr>
      </p:pic>
      <p:pic>
        <p:nvPicPr>
          <p:cNvPr id="25" name="图片 24" descr="a03680c632c2da64"/>
          <p:cNvPicPr>
            <a:picLocks noChangeAspect="1"/>
          </p:cNvPicPr>
          <p:nvPr/>
        </p:nvPicPr>
        <p:blipFill>
          <a:blip r:embed="rId8"/>
          <a:stretch>
            <a:fillRect/>
          </a:stretch>
        </p:blipFill>
        <p:spPr>
          <a:xfrm>
            <a:off x="7615555" y="2985135"/>
            <a:ext cx="991235" cy="887095"/>
          </a:xfrm>
          <a:prstGeom prst="rect">
            <a:avLst/>
          </a:prstGeom>
        </p:spPr>
      </p:pic>
      <p:pic>
        <p:nvPicPr>
          <p:cNvPr id="26" name="图片 25" descr="a03680c632c2da64"/>
          <p:cNvPicPr>
            <a:picLocks noChangeAspect="1"/>
          </p:cNvPicPr>
          <p:nvPr/>
        </p:nvPicPr>
        <p:blipFill>
          <a:blip r:embed="rId8"/>
          <a:stretch>
            <a:fillRect/>
          </a:stretch>
        </p:blipFill>
        <p:spPr>
          <a:xfrm>
            <a:off x="9177020" y="3048000"/>
            <a:ext cx="991235" cy="887095"/>
          </a:xfrm>
          <a:prstGeom prst="rect">
            <a:avLst/>
          </a:prstGeom>
        </p:spPr>
      </p:pic>
      <p:pic>
        <p:nvPicPr>
          <p:cNvPr id="27" name="图片 26" descr="a03680c632c2da64"/>
          <p:cNvPicPr>
            <a:picLocks noChangeAspect="1"/>
          </p:cNvPicPr>
          <p:nvPr/>
        </p:nvPicPr>
        <p:blipFill>
          <a:blip r:embed="rId8"/>
          <a:stretch>
            <a:fillRect/>
          </a:stretch>
        </p:blipFill>
        <p:spPr>
          <a:xfrm>
            <a:off x="10604500" y="2985770"/>
            <a:ext cx="991235" cy="887095"/>
          </a:xfrm>
          <a:prstGeom prst="rect">
            <a:avLst/>
          </a:prstGeom>
        </p:spPr>
      </p:pic>
      <p:pic>
        <p:nvPicPr>
          <p:cNvPr id="28" name="图片 27" descr="f341350d4fc6b74e"/>
          <p:cNvPicPr>
            <a:picLocks noChangeAspect="1"/>
          </p:cNvPicPr>
          <p:nvPr/>
        </p:nvPicPr>
        <p:blipFill>
          <a:blip r:embed="rId9"/>
          <a:stretch>
            <a:fillRect/>
          </a:stretch>
        </p:blipFill>
        <p:spPr>
          <a:xfrm>
            <a:off x="265430" y="3531870"/>
            <a:ext cx="1111885" cy="1071245"/>
          </a:xfrm>
          <a:prstGeom prst="rect">
            <a:avLst/>
          </a:prstGeom>
        </p:spPr>
      </p:pic>
      <p:pic>
        <p:nvPicPr>
          <p:cNvPr id="29" name="图片 28" descr="f341350d4fc6b74e"/>
          <p:cNvPicPr>
            <a:picLocks noChangeAspect="1"/>
          </p:cNvPicPr>
          <p:nvPr/>
        </p:nvPicPr>
        <p:blipFill>
          <a:blip r:embed="rId9"/>
          <a:stretch>
            <a:fillRect/>
          </a:stretch>
        </p:blipFill>
        <p:spPr>
          <a:xfrm>
            <a:off x="1478915" y="3531870"/>
            <a:ext cx="1111885" cy="1071245"/>
          </a:xfrm>
          <a:prstGeom prst="rect">
            <a:avLst/>
          </a:prstGeom>
        </p:spPr>
      </p:pic>
      <p:pic>
        <p:nvPicPr>
          <p:cNvPr id="30" name="图片 29" descr="f341350d4fc6b74e"/>
          <p:cNvPicPr>
            <a:picLocks noChangeAspect="1"/>
          </p:cNvPicPr>
          <p:nvPr/>
        </p:nvPicPr>
        <p:blipFill>
          <a:blip r:embed="rId9"/>
          <a:stretch>
            <a:fillRect/>
          </a:stretch>
        </p:blipFill>
        <p:spPr>
          <a:xfrm>
            <a:off x="2590800" y="3467100"/>
            <a:ext cx="1111885" cy="1071245"/>
          </a:xfrm>
          <a:prstGeom prst="rect">
            <a:avLst/>
          </a:prstGeom>
        </p:spPr>
      </p:pic>
      <p:pic>
        <p:nvPicPr>
          <p:cNvPr id="31" name="图片 30" descr="1328e0c6278acc88"/>
          <p:cNvPicPr>
            <a:picLocks noChangeAspect="1"/>
          </p:cNvPicPr>
          <p:nvPr/>
        </p:nvPicPr>
        <p:blipFill>
          <a:blip r:embed="rId10"/>
          <a:stretch>
            <a:fillRect/>
          </a:stretch>
        </p:blipFill>
        <p:spPr>
          <a:xfrm>
            <a:off x="9761855" y="4425950"/>
            <a:ext cx="1090295" cy="934085"/>
          </a:xfrm>
          <a:prstGeom prst="rect">
            <a:avLst/>
          </a:prstGeom>
        </p:spPr>
      </p:pic>
      <p:pic>
        <p:nvPicPr>
          <p:cNvPr id="35" name="图片 34" descr="1328e0c6278acc88"/>
          <p:cNvPicPr>
            <a:picLocks noChangeAspect="1"/>
          </p:cNvPicPr>
          <p:nvPr/>
        </p:nvPicPr>
        <p:blipFill>
          <a:blip r:embed="rId10"/>
          <a:stretch>
            <a:fillRect/>
          </a:stretch>
        </p:blipFill>
        <p:spPr>
          <a:xfrm>
            <a:off x="10692130" y="4366895"/>
            <a:ext cx="1090295" cy="934085"/>
          </a:xfrm>
          <a:prstGeom prst="rect">
            <a:avLst/>
          </a:prstGeom>
        </p:spPr>
      </p:pic>
      <p:sp>
        <p:nvSpPr>
          <p:cNvPr id="5" name="圆角矩形 4"/>
          <p:cNvSpPr/>
          <p:nvPr/>
        </p:nvSpPr>
        <p:spPr>
          <a:xfrm>
            <a:off x="306705" y="5299075"/>
            <a:ext cx="11574780" cy="134747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总结：</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l"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① 抓不住原文核心矛盾，续写易脱离故事主线；</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l" defTabSz="914400">
              <a:buClrTx/>
              <a:buSzTx/>
              <a:buFontTx/>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② 偏离原文人设、铺垫、给定开头句，会严重偏题、大量失分。</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fltVal val="0"/>
                                          </p:val>
                                        </p:tav>
                                        <p:tav tm="100000">
                                          <p:val>
                                            <p:strVal val="#ppt_h"/>
                                          </p:val>
                                        </p:tav>
                                      </p:tavLst>
                                    </p:anim>
                                    <p:anim calcmode="lin" valueType="num">
                                      <p:cBhvr>
                                        <p:cTn id="35" dur="1000" fill="hold"/>
                                        <p:tgtEl>
                                          <p:spTgt spid="6"/>
                                        </p:tgtEl>
                                        <p:attrNameLst>
                                          <p:attrName>style.rotation</p:attrName>
                                        </p:attrNameLst>
                                      </p:cBhvr>
                                      <p:tavLst>
                                        <p:tav tm="0">
                                          <p:val>
                                            <p:fltVal val="90"/>
                                          </p:val>
                                        </p:tav>
                                        <p:tav tm="100000">
                                          <p:val>
                                            <p:fltVal val="0"/>
                                          </p:val>
                                        </p:tav>
                                      </p:tavLst>
                                    </p:anim>
                                    <p:animEffect transition="in" filter="fade">
                                      <p:cBhvr>
                                        <p:cTn id="36" dur="1000"/>
                                        <p:tgtEl>
                                          <p:spTgt spid="6"/>
                                        </p:tgtEl>
                                      </p:cBhvr>
                                    </p:animEffect>
                                  </p:childTnLst>
                                </p:cTn>
                              </p:par>
                              <p:par>
                                <p:cTn id="37" presetID="31"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style.rotation</p:attrName>
                                        </p:attrNameLst>
                                      </p:cBhvr>
                                      <p:tavLst>
                                        <p:tav tm="0">
                                          <p:val>
                                            <p:fltVal val="90"/>
                                          </p:val>
                                        </p:tav>
                                        <p:tav tm="100000">
                                          <p:val>
                                            <p:fltVal val="0"/>
                                          </p:val>
                                        </p:tav>
                                      </p:tavLst>
                                    </p:anim>
                                    <p:animEffect transition="in" filter="fade">
                                      <p:cBhvr>
                                        <p:cTn id="42" dur="1000"/>
                                        <p:tgtEl>
                                          <p:spTgt spid="20"/>
                                        </p:tgtEl>
                                      </p:cBhvr>
                                    </p:animEffect>
                                  </p:childTnLst>
                                </p:cTn>
                              </p:par>
                              <p:par>
                                <p:cTn id="43" presetID="3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 calcmode="lin" valueType="num">
                                      <p:cBhvr>
                                        <p:cTn id="47" dur="1000" fill="hold"/>
                                        <p:tgtEl>
                                          <p:spTgt spid="21"/>
                                        </p:tgtEl>
                                        <p:attrNameLst>
                                          <p:attrName>style.rotation</p:attrName>
                                        </p:attrNameLst>
                                      </p:cBhvr>
                                      <p:tavLst>
                                        <p:tav tm="0">
                                          <p:val>
                                            <p:fltVal val="90"/>
                                          </p:val>
                                        </p:tav>
                                        <p:tav tm="100000">
                                          <p:val>
                                            <p:fltVal val="0"/>
                                          </p:val>
                                        </p:tav>
                                      </p:tavLst>
                                    </p:anim>
                                    <p:animEffect transition="in" filter="fade">
                                      <p:cBhvr>
                                        <p:cTn id="48" dur="10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1000" fill="hold"/>
                                        <p:tgtEl>
                                          <p:spTgt spid="22"/>
                                        </p:tgtEl>
                                        <p:attrNameLst>
                                          <p:attrName>ppt_w</p:attrName>
                                        </p:attrNameLst>
                                      </p:cBhvr>
                                      <p:tavLst>
                                        <p:tav tm="0">
                                          <p:val>
                                            <p:fltVal val="0"/>
                                          </p:val>
                                        </p:tav>
                                        <p:tav tm="100000">
                                          <p:val>
                                            <p:strVal val="#ppt_w"/>
                                          </p:val>
                                        </p:tav>
                                      </p:tavLst>
                                    </p:anim>
                                    <p:anim calcmode="lin" valueType="num">
                                      <p:cBhvr>
                                        <p:cTn id="54" dur="1000" fill="hold"/>
                                        <p:tgtEl>
                                          <p:spTgt spid="22"/>
                                        </p:tgtEl>
                                        <p:attrNameLst>
                                          <p:attrName>ppt_h</p:attrName>
                                        </p:attrNameLst>
                                      </p:cBhvr>
                                      <p:tavLst>
                                        <p:tav tm="0">
                                          <p:val>
                                            <p:fltVal val="0"/>
                                          </p:val>
                                        </p:tav>
                                        <p:tav tm="100000">
                                          <p:val>
                                            <p:strVal val="#ppt_h"/>
                                          </p:val>
                                        </p:tav>
                                      </p:tavLst>
                                    </p:anim>
                                    <p:anim calcmode="lin" valueType="num">
                                      <p:cBhvr>
                                        <p:cTn id="55" dur="1000" fill="hold"/>
                                        <p:tgtEl>
                                          <p:spTgt spid="22"/>
                                        </p:tgtEl>
                                        <p:attrNameLst>
                                          <p:attrName>style.rotation</p:attrName>
                                        </p:attrNameLst>
                                      </p:cBhvr>
                                      <p:tavLst>
                                        <p:tav tm="0">
                                          <p:val>
                                            <p:fltVal val="90"/>
                                          </p:val>
                                        </p:tav>
                                        <p:tav tm="100000">
                                          <p:val>
                                            <p:fltVal val="0"/>
                                          </p:val>
                                        </p:tav>
                                      </p:tavLst>
                                    </p:anim>
                                    <p:animEffect transition="in" filter="fade">
                                      <p:cBhvr>
                                        <p:cTn id="56" dur="1000"/>
                                        <p:tgtEl>
                                          <p:spTgt spid="22"/>
                                        </p:tgtEl>
                                      </p:cBhvr>
                                    </p:animEffect>
                                  </p:childTnLst>
                                </p:cTn>
                              </p:par>
                              <p:par>
                                <p:cTn id="57" presetID="31"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1" presetClass="entr" presetSubtype="0"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1000" fill="hold"/>
                                        <p:tgtEl>
                                          <p:spTgt spid="24"/>
                                        </p:tgtEl>
                                        <p:attrNameLst>
                                          <p:attrName>ppt_w</p:attrName>
                                        </p:attrNameLst>
                                      </p:cBhvr>
                                      <p:tavLst>
                                        <p:tav tm="0">
                                          <p:val>
                                            <p:fltVal val="0"/>
                                          </p:val>
                                        </p:tav>
                                        <p:tav tm="100000">
                                          <p:val>
                                            <p:strVal val="#ppt_w"/>
                                          </p:val>
                                        </p:tav>
                                      </p:tavLst>
                                    </p:anim>
                                    <p:anim calcmode="lin" valueType="num">
                                      <p:cBhvr>
                                        <p:cTn id="66" dur="1000" fill="hold"/>
                                        <p:tgtEl>
                                          <p:spTgt spid="24"/>
                                        </p:tgtEl>
                                        <p:attrNameLst>
                                          <p:attrName>ppt_h</p:attrName>
                                        </p:attrNameLst>
                                      </p:cBhvr>
                                      <p:tavLst>
                                        <p:tav tm="0">
                                          <p:val>
                                            <p:fltVal val="0"/>
                                          </p:val>
                                        </p:tav>
                                        <p:tav tm="100000">
                                          <p:val>
                                            <p:strVal val="#ppt_h"/>
                                          </p:val>
                                        </p:tav>
                                      </p:tavLst>
                                    </p:anim>
                                    <p:anim calcmode="lin" valueType="num">
                                      <p:cBhvr>
                                        <p:cTn id="67" dur="1000" fill="hold"/>
                                        <p:tgtEl>
                                          <p:spTgt spid="24"/>
                                        </p:tgtEl>
                                        <p:attrNameLst>
                                          <p:attrName>style.rotation</p:attrName>
                                        </p:attrNameLst>
                                      </p:cBhvr>
                                      <p:tavLst>
                                        <p:tav tm="0">
                                          <p:val>
                                            <p:fltVal val="90"/>
                                          </p:val>
                                        </p:tav>
                                        <p:tav tm="100000">
                                          <p:val>
                                            <p:fltVal val="0"/>
                                          </p:val>
                                        </p:tav>
                                      </p:tavLst>
                                    </p:anim>
                                    <p:animEffect transition="in" filter="fade">
                                      <p:cBhvr>
                                        <p:cTn id="68" dur="1000"/>
                                        <p:tgtEl>
                                          <p:spTgt spid="24"/>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1000" fill="hold"/>
                                        <p:tgtEl>
                                          <p:spTgt spid="7"/>
                                        </p:tgtEl>
                                        <p:attrNameLst>
                                          <p:attrName>ppt_w</p:attrName>
                                        </p:attrNameLst>
                                      </p:cBhvr>
                                      <p:tavLst>
                                        <p:tav tm="0">
                                          <p:val>
                                            <p:fltVal val="0"/>
                                          </p:val>
                                        </p:tav>
                                        <p:tav tm="100000">
                                          <p:val>
                                            <p:strVal val="#ppt_w"/>
                                          </p:val>
                                        </p:tav>
                                      </p:tavLst>
                                    </p:anim>
                                    <p:anim calcmode="lin" valueType="num">
                                      <p:cBhvr>
                                        <p:cTn id="72" dur="1000" fill="hold"/>
                                        <p:tgtEl>
                                          <p:spTgt spid="7"/>
                                        </p:tgtEl>
                                        <p:attrNameLst>
                                          <p:attrName>ppt_h</p:attrName>
                                        </p:attrNameLst>
                                      </p:cBhvr>
                                      <p:tavLst>
                                        <p:tav tm="0">
                                          <p:val>
                                            <p:fltVal val="0"/>
                                          </p:val>
                                        </p:tav>
                                        <p:tav tm="100000">
                                          <p:val>
                                            <p:strVal val="#ppt_h"/>
                                          </p:val>
                                        </p:tav>
                                      </p:tavLst>
                                    </p:anim>
                                    <p:anim calcmode="lin" valueType="num">
                                      <p:cBhvr>
                                        <p:cTn id="73" dur="1000" fill="hold"/>
                                        <p:tgtEl>
                                          <p:spTgt spid="7"/>
                                        </p:tgtEl>
                                        <p:attrNameLst>
                                          <p:attrName>style.rotation</p:attrName>
                                        </p:attrNameLst>
                                      </p:cBhvr>
                                      <p:tavLst>
                                        <p:tav tm="0">
                                          <p:val>
                                            <p:fltVal val="90"/>
                                          </p:val>
                                        </p:tav>
                                        <p:tav tm="100000">
                                          <p:val>
                                            <p:fltVal val="0"/>
                                          </p:val>
                                        </p:tav>
                                      </p:tavLst>
                                    </p:anim>
                                    <p:animEffect transition="in" filter="fade">
                                      <p:cBhvr>
                                        <p:cTn id="74" dur="1000"/>
                                        <p:tgtEl>
                                          <p:spTgt spid="7"/>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1000" fill="hold"/>
                                        <p:tgtEl>
                                          <p:spTgt spid="11"/>
                                        </p:tgtEl>
                                        <p:attrNameLst>
                                          <p:attrName>ppt_w</p:attrName>
                                        </p:attrNameLst>
                                      </p:cBhvr>
                                      <p:tavLst>
                                        <p:tav tm="0">
                                          <p:val>
                                            <p:fltVal val="0"/>
                                          </p:val>
                                        </p:tav>
                                        <p:tav tm="100000">
                                          <p:val>
                                            <p:strVal val="#ppt_w"/>
                                          </p:val>
                                        </p:tav>
                                      </p:tavLst>
                                    </p:anim>
                                    <p:anim calcmode="lin" valueType="num">
                                      <p:cBhvr>
                                        <p:cTn id="80" dur="1000" fill="hold"/>
                                        <p:tgtEl>
                                          <p:spTgt spid="11"/>
                                        </p:tgtEl>
                                        <p:attrNameLst>
                                          <p:attrName>ppt_h</p:attrName>
                                        </p:attrNameLst>
                                      </p:cBhvr>
                                      <p:tavLst>
                                        <p:tav tm="0">
                                          <p:val>
                                            <p:fltVal val="0"/>
                                          </p:val>
                                        </p:tav>
                                        <p:tav tm="100000">
                                          <p:val>
                                            <p:strVal val="#ppt_h"/>
                                          </p:val>
                                        </p:tav>
                                      </p:tavLst>
                                    </p:anim>
                                    <p:anim calcmode="lin" valueType="num">
                                      <p:cBhvr>
                                        <p:cTn id="81" dur="1000" fill="hold"/>
                                        <p:tgtEl>
                                          <p:spTgt spid="11"/>
                                        </p:tgtEl>
                                        <p:attrNameLst>
                                          <p:attrName>style.rotation</p:attrName>
                                        </p:attrNameLst>
                                      </p:cBhvr>
                                      <p:tavLst>
                                        <p:tav tm="0">
                                          <p:val>
                                            <p:fltVal val="90"/>
                                          </p:val>
                                        </p:tav>
                                        <p:tav tm="100000">
                                          <p:val>
                                            <p:fltVal val="0"/>
                                          </p:val>
                                        </p:tav>
                                      </p:tavLst>
                                    </p:anim>
                                    <p:animEffect transition="in" filter="fade">
                                      <p:cBhvr>
                                        <p:cTn id="82" dur="1000"/>
                                        <p:tgtEl>
                                          <p:spTgt spid="11"/>
                                        </p:tgtEl>
                                      </p:cBhvr>
                                    </p:animEffect>
                                  </p:childTnLst>
                                </p:cTn>
                              </p:par>
                              <p:par>
                                <p:cTn id="83" presetID="31"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1000" fill="hold"/>
                                        <p:tgtEl>
                                          <p:spTgt spid="25"/>
                                        </p:tgtEl>
                                        <p:attrNameLst>
                                          <p:attrName>ppt_w</p:attrName>
                                        </p:attrNameLst>
                                      </p:cBhvr>
                                      <p:tavLst>
                                        <p:tav tm="0">
                                          <p:val>
                                            <p:fltVal val="0"/>
                                          </p:val>
                                        </p:tav>
                                        <p:tav tm="100000">
                                          <p:val>
                                            <p:strVal val="#ppt_w"/>
                                          </p:val>
                                        </p:tav>
                                      </p:tavLst>
                                    </p:anim>
                                    <p:anim calcmode="lin" valueType="num">
                                      <p:cBhvr>
                                        <p:cTn id="86" dur="1000" fill="hold"/>
                                        <p:tgtEl>
                                          <p:spTgt spid="25"/>
                                        </p:tgtEl>
                                        <p:attrNameLst>
                                          <p:attrName>ppt_h</p:attrName>
                                        </p:attrNameLst>
                                      </p:cBhvr>
                                      <p:tavLst>
                                        <p:tav tm="0">
                                          <p:val>
                                            <p:fltVal val="0"/>
                                          </p:val>
                                        </p:tav>
                                        <p:tav tm="100000">
                                          <p:val>
                                            <p:strVal val="#ppt_h"/>
                                          </p:val>
                                        </p:tav>
                                      </p:tavLst>
                                    </p:anim>
                                    <p:anim calcmode="lin" valueType="num">
                                      <p:cBhvr>
                                        <p:cTn id="87" dur="1000" fill="hold"/>
                                        <p:tgtEl>
                                          <p:spTgt spid="25"/>
                                        </p:tgtEl>
                                        <p:attrNameLst>
                                          <p:attrName>style.rotation</p:attrName>
                                        </p:attrNameLst>
                                      </p:cBhvr>
                                      <p:tavLst>
                                        <p:tav tm="0">
                                          <p:val>
                                            <p:fltVal val="90"/>
                                          </p:val>
                                        </p:tav>
                                        <p:tav tm="100000">
                                          <p:val>
                                            <p:fltVal val="0"/>
                                          </p:val>
                                        </p:tav>
                                      </p:tavLst>
                                    </p:anim>
                                    <p:animEffect transition="in" filter="fade">
                                      <p:cBhvr>
                                        <p:cTn id="88" dur="1000"/>
                                        <p:tgtEl>
                                          <p:spTgt spid="25"/>
                                        </p:tgtEl>
                                      </p:cBhvr>
                                    </p:animEffect>
                                  </p:childTnLst>
                                </p:cTn>
                              </p:par>
                              <p:par>
                                <p:cTn id="89" presetID="31" presetClass="entr" presetSubtype="0" fill="hold" nodeType="with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1000" fill="hold"/>
                                        <p:tgtEl>
                                          <p:spTgt spid="26"/>
                                        </p:tgtEl>
                                        <p:attrNameLst>
                                          <p:attrName>ppt_w</p:attrName>
                                        </p:attrNameLst>
                                      </p:cBhvr>
                                      <p:tavLst>
                                        <p:tav tm="0">
                                          <p:val>
                                            <p:fltVal val="0"/>
                                          </p:val>
                                        </p:tav>
                                        <p:tav tm="100000">
                                          <p:val>
                                            <p:strVal val="#ppt_w"/>
                                          </p:val>
                                        </p:tav>
                                      </p:tavLst>
                                    </p:anim>
                                    <p:anim calcmode="lin" valueType="num">
                                      <p:cBhvr>
                                        <p:cTn id="92" dur="1000" fill="hold"/>
                                        <p:tgtEl>
                                          <p:spTgt spid="26"/>
                                        </p:tgtEl>
                                        <p:attrNameLst>
                                          <p:attrName>ppt_h</p:attrName>
                                        </p:attrNameLst>
                                      </p:cBhvr>
                                      <p:tavLst>
                                        <p:tav tm="0">
                                          <p:val>
                                            <p:fltVal val="0"/>
                                          </p:val>
                                        </p:tav>
                                        <p:tav tm="100000">
                                          <p:val>
                                            <p:strVal val="#ppt_h"/>
                                          </p:val>
                                        </p:tav>
                                      </p:tavLst>
                                    </p:anim>
                                    <p:anim calcmode="lin" valueType="num">
                                      <p:cBhvr>
                                        <p:cTn id="93" dur="1000" fill="hold"/>
                                        <p:tgtEl>
                                          <p:spTgt spid="26"/>
                                        </p:tgtEl>
                                        <p:attrNameLst>
                                          <p:attrName>style.rotation</p:attrName>
                                        </p:attrNameLst>
                                      </p:cBhvr>
                                      <p:tavLst>
                                        <p:tav tm="0">
                                          <p:val>
                                            <p:fltVal val="90"/>
                                          </p:val>
                                        </p:tav>
                                        <p:tav tm="100000">
                                          <p:val>
                                            <p:fltVal val="0"/>
                                          </p:val>
                                        </p:tav>
                                      </p:tavLst>
                                    </p:anim>
                                    <p:animEffect transition="in" filter="fade">
                                      <p:cBhvr>
                                        <p:cTn id="94" dur="1000"/>
                                        <p:tgtEl>
                                          <p:spTgt spid="26"/>
                                        </p:tgtEl>
                                      </p:cBhvr>
                                    </p:animEffect>
                                  </p:childTnLst>
                                </p:cTn>
                              </p:par>
                              <p:par>
                                <p:cTn id="95" presetID="31" presetClass="entr" presetSubtype="0" fill="hold" nodeType="with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1000" fill="hold"/>
                                        <p:tgtEl>
                                          <p:spTgt spid="27"/>
                                        </p:tgtEl>
                                        <p:attrNameLst>
                                          <p:attrName>ppt_w</p:attrName>
                                        </p:attrNameLst>
                                      </p:cBhvr>
                                      <p:tavLst>
                                        <p:tav tm="0">
                                          <p:val>
                                            <p:fltVal val="0"/>
                                          </p:val>
                                        </p:tav>
                                        <p:tav tm="100000">
                                          <p:val>
                                            <p:strVal val="#ppt_w"/>
                                          </p:val>
                                        </p:tav>
                                      </p:tavLst>
                                    </p:anim>
                                    <p:anim calcmode="lin" valueType="num">
                                      <p:cBhvr>
                                        <p:cTn id="98" dur="1000" fill="hold"/>
                                        <p:tgtEl>
                                          <p:spTgt spid="27"/>
                                        </p:tgtEl>
                                        <p:attrNameLst>
                                          <p:attrName>ppt_h</p:attrName>
                                        </p:attrNameLst>
                                      </p:cBhvr>
                                      <p:tavLst>
                                        <p:tav tm="0">
                                          <p:val>
                                            <p:fltVal val="0"/>
                                          </p:val>
                                        </p:tav>
                                        <p:tav tm="100000">
                                          <p:val>
                                            <p:strVal val="#ppt_h"/>
                                          </p:val>
                                        </p:tav>
                                      </p:tavLst>
                                    </p:anim>
                                    <p:anim calcmode="lin" valueType="num">
                                      <p:cBhvr>
                                        <p:cTn id="99" dur="1000" fill="hold"/>
                                        <p:tgtEl>
                                          <p:spTgt spid="27"/>
                                        </p:tgtEl>
                                        <p:attrNameLst>
                                          <p:attrName>style.rotation</p:attrName>
                                        </p:attrNameLst>
                                      </p:cBhvr>
                                      <p:tavLst>
                                        <p:tav tm="0">
                                          <p:val>
                                            <p:fltVal val="90"/>
                                          </p:val>
                                        </p:tav>
                                        <p:tav tm="100000">
                                          <p:val>
                                            <p:fltVal val="0"/>
                                          </p:val>
                                        </p:tav>
                                      </p:tavLst>
                                    </p:anim>
                                    <p:animEffect transition="in" filter="fade">
                                      <p:cBhvr>
                                        <p:cTn id="100" dur="1000"/>
                                        <p:tgtEl>
                                          <p:spTgt spid="27"/>
                                        </p:tgtEl>
                                      </p:cBhvr>
                                    </p:animEffect>
                                  </p:childTnLst>
                                </p:cTn>
                              </p:par>
                            </p:childTnLst>
                          </p:cTn>
                        </p:par>
                      </p:childTnLst>
                    </p:cTn>
                  </p:par>
                  <p:par>
                    <p:cTn id="101" fill="hold">
                      <p:stCondLst>
                        <p:cond delay="indefinite"/>
                      </p:stCondLst>
                      <p:childTnLst>
                        <p:par>
                          <p:cTn id="102" fill="hold">
                            <p:stCondLst>
                              <p:cond delay="0"/>
                            </p:stCondLst>
                            <p:childTnLst>
                              <p:par>
                                <p:cTn id="103" presetID="31" presetClass="entr" presetSubtype="0" fill="hold" nodeType="click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p:cTn id="105" dur="1000" fill="hold"/>
                                        <p:tgtEl>
                                          <p:spTgt spid="30"/>
                                        </p:tgtEl>
                                        <p:attrNameLst>
                                          <p:attrName>ppt_w</p:attrName>
                                        </p:attrNameLst>
                                      </p:cBhvr>
                                      <p:tavLst>
                                        <p:tav tm="0">
                                          <p:val>
                                            <p:fltVal val="0"/>
                                          </p:val>
                                        </p:tav>
                                        <p:tav tm="100000">
                                          <p:val>
                                            <p:strVal val="#ppt_w"/>
                                          </p:val>
                                        </p:tav>
                                      </p:tavLst>
                                    </p:anim>
                                    <p:anim calcmode="lin" valueType="num">
                                      <p:cBhvr>
                                        <p:cTn id="106" dur="1000" fill="hold"/>
                                        <p:tgtEl>
                                          <p:spTgt spid="30"/>
                                        </p:tgtEl>
                                        <p:attrNameLst>
                                          <p:attrName>ppt_h</p:attrName>
                                        </p:attrNameLst>
                                      </p:cBhvr>
                                      <p:tavLst>
                                        <p:tav tm="0">
                                          <p:val>
                                            <p:fltVal val="0"/>
                                          </p:val>
                                        </p:tav>
                                        <p:tav tm="100000">
                                          <p:val>
                                            <p:strVal val="#ppt_h"/>
                                          </p:val>
                                        </p:tav>
                                      </p:tavLst>
                                    </p:anim>
                                    <p:anim calcmode="lin" valueType="num">
                                      <p:cBhvr>
                                        <p:cTn id="107" dur="1000" fill="hold"/>
                                        <p:tgtEl>
                                          <p:spTgt spid="30"/>
                                        </p:tgtEl>
                                        <p:attrNameLst>
                                          <p:attrName>style.rotation</p:attrName>
                                        </p:attrNameLst>
                                      </p:cBhvr>
                                      <p:tavLst>
                                        <p:tav tm="0">
                                          <p:val>
                                            <p:fltVal val="90"/>
                                          </p:val>
                                        </p:tav>
                                        <p:tav tm="100000">
                                          <p:val>
                                            <p:fltVal val="0"/>
                                          </p:val>
                                        </p:tav>
                                      </p:tavLst>
                                    </p:anim>
                                    <p:animEffect transition="in" filter="fade">
                                      <p:cBhvr>
                                        <p:cTn id="108" dur="1000"/>
                                        <p:tgtEl>
                                          <p:spTgt spid="30"/>
                                        </p:tgtEl>
                                      </p:cBhvr>
                                    </p:animEffect>
                                  </p:childTnLst>
                                </p:cTn>
                              </p:par>
                              <p:par>
                                <p:cTn id="109" presetID="31" presetClass="entr" presetSubtype="0" fill="hold" nodeType="withEffect">
                                  <p:stCondLst>
                                    <p:cond delay="0"/>
                                  </p:stCondLst>
                                  <p:childTnLst>
                                    <p:set>
                                      <p:cBhvr>
                                        <p:cTn id="110" dur="1" fill="hold">
                                          <p:stCondLst>
                                            <p:cond delay="0"/>
                                          </p:stCondLst>
                                        </p:cTn>
                                        <p:tgtEl>
                                          <p:spTgt spid="29"/>
                                        </p:tgtEl>
                                        <p:attrNameLst>
                                          <p:attrName>style.visibility</p:attrName>
                                        </p:attrNameLst>
                                      </p:cBhvr>
                                      <p:to>
                                        <p:strVal val="visible"/>
                                      </p:to>
                                    </p:set>
                                    <p:anim calcmode="lin" valueType="num">
                                      <p:cBhvr>
                                        <p:cTn id="111" dur="1000" fill="hold"/>
                                        <p:tgtEl>
                                          <p:spTgt spid="29"/>
                                        </p:tgtEl>
                                        <p:attrNameLst>
                                          <p:attrName>ppt_w</p:attrName>
                                        </p:attrNameLst>
                                      </p:cBhvr>
                                      <p:tavLst>
                                        <p:tav tm="0">
                                          <p:val>
                                            <p:fltVal val="0"/>
                                          </p:val>
                                        </p:tav>
                                        <p:tav tm="100000">
                                          <p:val>
                                            <p:strVal val="#ppt_w"/>
                                          </p:val>
                                        </p:tav>
                                      </p:tavLst>
                                    </p:anim>
                                    <p:anim calcmode="lin" valueType="num">
                                      <p:cBhvr>
                                        <p:cTn id="112" dur="1000" fill="hold"/>
                                        <p:tgtEl>
                                          <p:spTgt spid="29"/>
                                        </p:tgtEl>
                                        <p:attrNameLst>
                                          <p:attrName>ppt_h</p:attrName>
                                        </p:attrNameLst>
                                      </p:cBhvr>
                                      <p:tavLst>
                                        <p:tav tm="0">
                                          <p:val>
                                            <p:fltVal val="0"/>
                                          </p:val>
                                        </p:tav>
                                        <p:tav tm="100000">
                                          <p:val>
                                            <p:strVal val="#ppt_h"/>
                                          </p:val>
                                        </p:tav>
                                      </p:tavLst>
                                    </p:anim>
                                    <p:anim calcmode="lin" valueType="num">
                                      <p:cBhvr>
                                        <p:cTn id="113" dur="1000" fill="hold"/>
                                        <p:tgtEl>
                                          <p:spTgt spid="29"/>
                                        </p:tgtEl>
                                        <p:attrNameLst>
                                          <p:attrName>style.rotation</p:attrName>
                                        </p:attrNameLst>
                                      </p:cBhvr>
                                      <p:tavLst>
                                        <p:tav tm="0">
                                          <p:val>
                                            <p:fltVal val="90"/>
                                          </p:val>
                                        </p:tav>
                                        <p:tav tm="100000">
                                          <p:val>
                                            <p:fltVal val="0"/>
                                          </p:val>
                                        </p:tav>
                                      </p:tavLst>
                                    </p:anim>
                                    <p:animEffect transition="in" filter="fade">
                                      <p:cBhvr>
                                        <p:cTn id="114" dur="1000"/>
                                        <p:tgtEl>
                                          <p:spTgt spid="29"/>
                                        </p:tgtEl>
                                      </p:cBhvr>
                                    </p:animEffect>
                                  </p:childTnLst>
                                </p:cTn>
                              </p:par>
                              <p:par>
                                <p:cTn id="115" presetID="31" presetClass="entr" presetSubtype="0" fill="hold" nodeType="withEffect">
                                  <p:stCondLst>
                                    <p:cond delay="0"/>
                                  </p:stCondLst>
                                  <p:childTnLst>
                                    <p:set>
                                      <p:cBhvr>
                                        <p:cTn id="116" dur="1" fill="hold">
                                          <p:stCondLst>
                                            <p:cond delay="0"/>
                                          </p:stCondLst>
                                        </p:cTn>
                                        <p:tgtEl>
                                          <p:spTgt spid="28"/>
                                        </p:tgtEl>
                                        <p:attrNameLst>
                                          <p:attrName>style.visibility</p:attrName>
                                        </p:attrNameLst>
                                      </p:cBhvr>
                                      <p:to>
                                        <p:strVal val="visible"/>
                                      </p:to>
                                    </p:set>
                                    <p:anim calcmode="lin" valueType="num">
                                      <p:cBhvr>
                                        <p:cTn id="117" dur="1000" fill="hold"/>
                                        <p:tgtEl>
                                          <p:spTgt spid="28"/>
                                        </p:tgtEl>
                                        <p:attrNameLst>
                                          <p:attrName>ppt_w</p:attrName>
                                        </p:attrNameLst>
                                      </p:cBhvr>
                                      <p:tavLst>
                                        <p:tav tm="0">
                                          <p:val>
                                            <p:fltVal val="0"/>
                                          </p:val>
                                        </p:tav>
                                        <p:tav tm="100000">
                                          <p:val>
                                            <p:strVal val="#ppt_w"/>
                                          </p:val>
                                        </p:tav>
                                      </p:tavLst>
                                    </p:anim>
                                    <p:anim calcmode="lin" valueType="num">
                                      <p:cBhvr>
                                        <p:cTn id="118" dur="1000" fill="hold"/>
                                        <p:tgtEl>
                                          <p:spTgt spid="28"/>
                                        </p:tgtEl>
                                        <p:attrNameLst>
                                          <p:attrName>ppt_h</p:attrName>
                                        </p:attrNameLst>
                                      </p:cBhvr>
                                      <p:tavLst>
                                        <p:tav tm="0">
                                          <p:val>
                                            <p:fltVal val="0"/>
                                          </p:val>
                                        </p:tav>
                                        <p:tav tm="100000">
                                          <p:val>
                                            <p:strVal val="#ppt_h"/>
                                          </p:val>
                                        </p:tav>
                                      </p:tavLst>
                                    </p:anim>
                                    <p:anim calcmode="lin" valueType="num">
                                      <p:cBhvr>
                                        <p:cTn id="119" dur="1000" fill="hold"/>
                                        <p:tgtEl>
                                          <p:spTgt spid="28"/>
                                        </p:tgtEl>
                                        <p:attrNameLst>
                                          <p:attrName>style.rotation</p:attrName>
                                        </p:attrNameLst>
                                      </p:cBhvr>
                                      <p:tavLst>
                                        <p:tav tm="0">
                                          <p:val>
                                            <p:fltVal val="90"/>
                                          </p:val>
                                        </p:tav>
                                        <p:tav tm="100000">
                                          <p:val>
                                            <p:fltVal val="0"/>
                                          </p:val>
                                        </p:tav>
                                      </p:tavLst>
                                    </p:anim>
                                    <p:animEffect transition="in" filter="fade">
                                      <p:cBhvr>
                                        <p:cTn id="120" dur="1000"/>
                                        <p:tgtEl>
                                          <p:spTgt spid="28"/>
                                        </p:tgtEl>
                                      </p:cBhvr>
                                    </p:animEffect>
                                  </p:childTnLst>
                                </p:cTn>
                              </p:par>
                              <p:par>
                                <p:cTn id="121" presetID="31" presetClass="entr" presetSubtype="0" fill="hold" grpId="0" nodeType="withEffect">
                                  <p:stCondLst>
                                    <p:cond delay="0"/>
                                  </p:stCondLst>
                                  <p:childTnLst>
                                    <p:set>
                                      <p:cBhvr>
                                        <p:cTn id="122" dur="1" fill="hold">
                                          <p:stCondLst>
                                            <p:cond delay="0"/>
                                          </p:stCondLst>
                                        </p:cTn>
                                        <p:tgtEl>
                                          <p:spTgt spid="12"/>
                                        </p:tgtEl>
                                        <p:attrNameLst>
                                          <p:attrName>style.visibility</p:attrName>
                                        </p:attrNameLst>
                                      </p:cBhvr>
                                      <p:to>
                                        <p:strVal val="visible"/>
                                      </p:to>
                                    </p:set>
                                    <p:anim calcmode="lin" valueType="num">
                                      <p:cBhvr>
                                        <p:cTn id="123" dur="1000" fill="hold"/>
                                        <p:tgtEl>
                                          <p:spTgt spid="12"/>
                                        </p:tgtEl>
                                        <p:attrNameLst>
                                          <p:attrName>ppt_w</p:attrName>
                                        </p:attrNameLst>
                                      </p:cBhvr>
                                      <p:tavLst>
                                        <p:tav tm="0">
                                          <p:val>
                                            <p:fltVal val="0"/>
                                          </p:val>
                                        </p:tav>
                                        <p:tav tm="100000">
                                          <p:val>
                                            <p:strVal val="#ppt_w"/>
                                          </p:val>
                                        </p:tav>
                                      </p:tavLst>
                                    </p:anim>
                                    <p:anim calcmode="lin" valueType="num">
                                      <p:cBhvr>
                                        <p:cTn id="124" dur="1000" fill="hold"/>
                                        <p:tgtEl>
                                          <p:spTgt spid="12"/>
                                        </p:tgtEl>
                                        <p:attrNameLst>
                                          <p:attrName>ppt_h</p:attrName>
                                        </p:attrNameLst>
                                      </p:cBhvr>
                                      <p:tavLst>
                                        <p:tav tm="0">
                                          <p:val>
                                            <p:fltVal val="0"/>
                                          </p:val>
                                        </p:tav>
                                        <p:tav tm="100000">
                                          <p:val>
                                            <p:strVal val="#ppt_h"/>
                                          </p:val>
                                        </p:tav>
                                      </p:tavLst>
                                    </p:anim>
                                    <p:anim calcmode="lin" valueType="num">
                                      <p:cBhvr>
                                        <p:cTn id="125" dur="1000" fill="hold"/>
                                        <p:tgtEl>
                                          <p:spTgt spid="12"/>
                                        </p:tgtEl>
                                        <p:attrNameLst>
                                          <p:attrName>style.rotation</p:attrName>
                                        </p:attrNameLst>
                                      </p:cBhvr>
                                      <p:tavLst>
                                        <p:tav tm="0">
                                          <p:val>
                                            <p:fltVal val="90"/>
                                          </p:val>
                                        </p:tav>
                                        <p:tav tm="100000">
                                          <p:val>
                                            <p:fltVal val="0"/>
                                          </p:val>
                                        </p:tav>
                                      </p:tavLst>
                                    </p:anim>
                                    <p:animEffect transition="in" filter="fade">
                                      <p:cBhvr>
                                        <p:cTn id="126" dur="1000"/>
                                        <p:tgtEl>
                                          <p:spTgt spid="12"/>
                                        </p:tgtEl>
                                      </p:cBhvr>
                                    </p:animEffect>
                                  </p:childTnLst>
                                </p:cTn>
                              </p:par>
                            </p:childTnLst>
                          </p:cTn>
                        </p:par>
                      </p:childTnLst>
                    </p:cTn>
                  </p:par>
                  <p:par>
                    <p:cTn id="127" fill="hold">
                      <p:stCondLst>
                        <p:cond delay="indefinite"/>
                      </p:stCondLst>
                      <p:childTnLst>
                        <p:par>
                          <p:cTn id="128" fill="hold">
                            <p:stCondLst>
                              <p:cond delay="0"/>
                            </p:stCondLst>
                            <p:childTnLst>
                              <p:par>
                                <p:cTn id="129" presetID="31" presetClass="entr" presetSubtype="0" fill="hold" grpId="0" nodeType="clickEffect">
                                  <p:stCondLst>
                                    <p:cond delay="0"/>
                                  </p:stCondLst>
                                  <p:childTnLst>
                                    <p:set>
                                      <p:cBhvr>
                                        <p:cTn id="130" dur="1" fill="hold">
                                          <p:stCondLst>
                                            <p:cond delay="0"/>
                                          </p:stCondLst>
                                        </p:cTn>
                                        <p:tgtEl>
                                          <p:spTgt spid="14"/>
                                        </p:tgtEl>
                                        <p:attrNameLst>
                                          <p:attrName>style.visibility</p:attrName>
                                        </p:attrNameLst>
                                      </p:cBhvr>
                                      <p:to>
                                        <p:strVal val="visible"/>
                                      </p:to>
                                    </p:set>
                                    <p:anim calcmode="lin" valueType="num">
                                      <p:cBhvr>
                                        <p:cTn id="131" dur="1000" fill="hold"/>
                                        <p:tgtEl>
                                          <p:spTgt spid="14"/>
                                        </p:tgtEl>
                                        <p:attrNameLst>
                                          <p:attrName>ppt_w</p:attrName>
                                        </p:attrNameLst>
                                      </p:cBhvr>
                                      <p:tavLst>
                                        <p:tav tm="0">
                                          <p:val>
                                            <p:fltVal val="0"/>
                                          </p:val>
                                        </p:tav>
                                        <p:tav tm="100000">
                                          <p:val>
                                            <p:strVal val="#ppt_w"/>
                                          </p:val>
                                        </p:tav>
                                      </p:tavLst>
                                    </p:anim>
                                    <p:anim calcmode="lin" valueType="num">
                                      <p:cBhvr>
                                        <p:cTn id="132" dur="1000" fill="hold"/>
                                        <p:tgtEl>
                                          <p:spTgt spid="14"/>
                                        </p:tgtEl>
                                        <p:attrNameLst>
                                          <p:attrName>ppt_h</p:attrName>
                                        </p:attrNameLst>
                                      </p:cBhvr>
                                      <p:tavLst>
                                        <p:tav tm="0">
                                          <p:val>
                                            <p:fltVal val="0"/>
                                          </p:val>
                                        </p:tav>
                                        <p:tav tm="100000">
                                          <p:val>
                                            <p:strVal val="#ppt_h"/>
                                          </p:val>
                                        </p:tav>
                                      </p:tavLst>
                                    </p:anim>
                                    <p:anim calcmode="lin" valueType="num">
                                      <p:cBhvr>
                                        <p:cTn id="133" dur="1000" fill="hold"/>
                                        <p:tgtEl>
                                          <p:spTgt spid="14"/>
                                        </p:tgtEl>
                                        <p:attrNameLst>
                                          <p:attrName>style.rotation</p:attrName>
                                        </p:attrNameLst>
                                      </p:cBhvr>
                                      <p:tavLst>
                                        <p:tav tm="0">
                                          <p:val>
                                            <p:fltVal val="90"/>
                                          </p:val>
                                        </p:tav>
                                        <p:tav tm="100000">
                                          <p:val>
                                            <p:fltVal val="0"/>
                                          </p:val>
                                        </p:tav>
                                      </p:tavLst>
                                    </p:anim>
                                    <p:animEffect transition="in" filter="fade">
                                      <p:cBhvr>
                                        <p:cTn id="134" dur="1000"/>
                                        <p:tgtEl>
                                          <p:spTgt spid="14"/>
                                        </p:tgtEl>
                                      </p:cBhvr>
                                    </p:animEffect>
                                  </p:childTnLst>
                                </p:cTn>
                              </p:par>
                              <p:par>
                                <p:cTn id="135" presetID="31" presetClass="entr" presetSubtype="0" fill="hold" nodeType="withEffect">
                                  <p:stCondLst>
                                    <p:cond delay="0"/>
                                  </p:stCondLst>
                                  <p:childTnLst>
                                    <p:set>
                                      <p:cBhvr>
                                        <p:cTn id="136" dur="1" fill="hold">
                                          <p:stCondLst>
                                            <p:cond delay="0"/>
                                          </p:stCondLst>
                                        </p:cTn>
                                        <p:tgtEl>
                                          <p:spTgt spid="31"/>
                                        </p:tgtEl>
                                        <p:attrNameLst>
                                          <p:attrName>style.visibility</p:attrName>
                                        </p:attrNameLst>
                                      </p:cBhvr>
                                      <p:to>
                                        <p:strVal val="visible"/>
                                      </p:to>
                                    </p:set>
                                    <p:anim calcmode="lin" valueType="num">
                                      <p:cBhvr>
                                        <p:cTn id="137" dur="1000" fill="hold"/>
                                        <p:tgtEl>
                                          <p:spTgt spid="31"/>
                                        </p:tgtEl>
                                        <p:attrNameLst>
                                          <p:attrName>ppt_w</p:attrName>
                                        </p:attrNameLst>
                                      </p:cBhvr>
                                      <p:tavLst>
                                        <p:tav tm="0">
                                          <p:val>
                                            <p:fltVal val="0"/>
                                          </p:val>
                                        </p:tav>
                                        <p:tav tm="100000">
                                          <p:val>
                                            <p:strVal val="#ppt_w"/>
                                          </p:val>
                                        </p:tav>
                                      </p:tavLst>
                                    </p:anim>
                                    <p:anim calcmode="lin" valueType="num">
                                      <p:cBhvr>
                                        <p:cTn id="138" dur="1000" fill="hold"/>
                                        <p:tgtEl>
                                          <p:spTgt spid="31"/>
                                        </p:tgtEl>
                                        <p:attrNameLst>
                                          <p:attrName>ppt_h</p:attrName>
                                        </p:attrNameLst>
                                      </p:cBhvr>
                                      <p:tavLst>
                                        <p:tav tm="0">
                                          <p:val>
                                            <p:fltVal val="0"/>
                                          </p:val>
                                        </p:tav>
                                        <p:tav tm="100000">
                                          <p:val>
                                            <p:strVal val="#ppt_h"/>
                                          </p:val>
                                        </p:tav>
                                      </p:tavLst>
                                    </p:anim>
                                    <p:anim calcmode="lin" valueType="num">
                                      <p:cBhvr>
                                        <p:cTn id="139" dur="1000" fill="hold"/>
                                        <p:tgtEl>
                                          <p:spTgt spid="31"/>
                                        </p:tgtEl>
                                        <p:attrNameLst>
                                          <p:attrName>style.rotation</p:attrName>
                                        </p:attrNameLst>
                                      </p:cBhvr>
                                      <p:tavLst>
                                        <p:tav tm="0">
                                          <p:val>
                                            <p:fltVal val="90"/>
                                          </p:val>
                                        </p:tav>
                                        <p:tav tm="100000">
                                          <p:val>
                                            <p:fltVal val="0"/>
                                          </p:val>
                                        </p:tav>
                                      </p:tavLst>
                                    </p:anim>
                                    <p:animEffect transition="in" filter="fade">
                                      <p:cBhvr>
                                        <p:cTn id="140" dur="1000"/>
                                        <p:tgtEl>
                                          <p:spTgt spid="31"/>
                                        </p:tgtEl>
                                      </p:cBhvr>
                                    </p:animEffect>
                                  </p:childTnLst>
                                </p:cTn>
                              </p:par>
                              <p:par>
                                <p:cTn id="141" presetID="31" presetClass="entr" presetSubtype="0" fill="hold" nodeType="withEffect">
                                  <p:stCondLst>
                                    <p:cond delay="0"/>
                                  </p:stCondLst>
                                  <p:childTnLst>
                                    <p:set>
                                      <p:cBhvr>
                                        <p:cTn id="142" dur="1" fill="hold">
                                          <p:stCondLst>
                                            <p:cond delay="0"/>
                                          </p:stCondLst>
                                        </p:cTn>
                                        <p:tgtEl>
                                          <p:spTgt spid="35"/>
                                        </p:tgtEl>
                                        <p:attrNameLst>
                                          <p:attrName>style.visibility</p:attrName>
                                        </p:attrNameLst>
                                      </p:cBhvr>
                                      <p:to>
                                        <p:strVal val="visible"/>
                                      </p:to>
                                    </p:set>
                                    <p:anim calcmode="lin" valueType="num">
                                      <p:cBhvr>
                                        <p:cTn id="143" dur="1000" fill="hold"/>
                                        <p:tgtEl>
                                          <p:spTgt spid="35"/>
                                        </p:tgtEl>
                                        <p:attrNameLst>
                                          <p:attrName>ppt_w</p:attrName>
                                        </p:attrNameLst>
                                      </p:cBhvr>
                                      <p:tavLst>
                                        <p:tav tm="0">
                                          <p:val>
                                            <p:fltVal val="0"/>
                                          </p:val>
                                        </p:tav>
                                        <p:tav tm="100000">
                                          <p:val>
                                            <p:strVal val="#ppt_w"/>
                                          </p:val>
                                        </p:tav>
                                      </p:tavLst>
                                    </p:anim>
                                    <p:anim calcmode="lin" valueType="num">
                                      <p:cBhvr>
                                        <p:cTn id="144" dur="1000" fill="hold"/>
                                        <p:tgtEl>
                                          <p:spTgt spid="35"/>
                                        </p:tgtEl>
                                        <p:attrNameLst>
                                          <p:attrName>ppt_h</p:attrName>
                                        </p:attrNameLst>
                                      </p:cBhvr>
                                      <p:tavLst>
                                        <p:tav tm="0">
                                          <p:val>
                                            <p:fltVal val="0"/>
                                          </p:val>
                                        </p:tav>
                                        <p:tav tm="100000">
                                          <p:val>
                                            <p:strVal val="#ppt_h"/>
                                          </p:val>
                                        </p:tav>
                                      </p:tavLst>
                                    </p:anim>
                                    <p:anim calcmode="lin" valueType="num">
                                      <p:cBhvr>
                                        <p:cTn id="145" dur="1000" fill="hold"/>
                                        <p:tgtEl>
                                          <p:spTgt spid="35"/>
                                        </p:tgtEl>
                                        <p:attrNameLst>
                                          <p:attrName>style.rotation</p:attrName>
                                        </p:attrNameLst>
                                      </p:cBhvr>
                                      <p:tavLst>
                                        <p:tav tm="0">
                                          <p:val>
                                            <p:fltVal val="90"/>
                                          </p:val>
                                        </p:tav>
                                        <p:tav tm="100000">
                                          <p:val>
                                            <p:fltVal val="0"/>
                                          </p:val>
                                        </p:tav>
                                      </p:tavLst>
                                    </p:anim>
                                    <p:animEffect transition="in" filter="fade">
                                      <p:cBhvr>
                                        <p:cTn id="146" dur="1000"/>
                                        <p:tgtEl>
                                          <p:spTgt spid="35"/>
                                        </p:tgtEl>
                                      </p:cBhvr>
                                    </p:animEffect>
                                  </p:childTnLst>
                                </p:cTn>
                              </p:par>
                            </p:childTnLst>
                          </p:cTn>
                        </p:par>
                      </p:childTnLst>
                    </p:cTn>
                  </p:par>
                  <p:par>
                    <p:cTn id="147" fill="hold">
                      <p:stCondLst>
                        <p:cond delay="indefinite"/>
                      </p:stCondLst>
                      <p:childTnLst>
                        <p:par>
                          <p:cTn id="148" fill="hold">
                            <p:stCondLst>
                              <p:cond delay="0"/>
                            </p:stCondLst>
                            <p:childTnLst>
                              <p:par>
                                <p:cTn id="149" presetID="31" presetClass="entr" presetSubtype="0" fill="hold" grpId="0" nodeType="clickEffect">
                                  <p:stCondLst>
                                    <p:cond delay="0"/>
                                  </p:stCondLst>
                                  <p:childTnLst>
                                    <p:set>
                                      <p:cBhvr>
                                        <p:cTn id="150" dur="1" fill="hold">
                                          <p:stCondLst>
                                            <p:cond delay="0"/>
                                          </p:stCondLst>
                                        </p:cTn>
                                        <p:tgtEl>
                                          <p:spTgt spid="5"/>
                                        </p:tgtEl>
                                        <p:attrNameLst>
                                          <p:attrName>style.visibility</p:attrName>
                                        </p:attrNameLst>
                                      </p:cBhvr>
                                      <p:to>
                                        <p:strVal val="visible"/>
                                      </p:to>
                                    </p:set>
                                    <p:anim calcmode="lin" valueType="num">
                                      <p:cBhvr>
                                        <p:cTn id="151" dur="1000" fill="hold"/>
                                        <p:tgtEl>
                                          <p:spTgt spid="5"/>
                                        </p:tgtEl>
                                        <p:attrNameLst>
                                          <p:attrName>ppt_w</p:attrName>
                                        </p:attrNameLst>
                                      </p:cBhvr>
                                      <p:tavLst>
                                        <p:tav tm="0">
                                          <p:val>
                                            <p:fltVal val="0"/>
                                          </p:val>
                                        </p:tav>
                                        <p:tav tm="100000">
                                          <p:val>
                                            <p:strVal val="#ppt_w"/>
                                          </p:val>
                                        </p:tav>
                                      </p:tavLst>
                                    </p:anim>
                                    <p:anim calcmode="lin" valueType="num">
                                      <p:cBhvr>
                                        <p:cTn id="152" dur="1000" fill="hold"/>
                                        <p:tgtEl>
                                          <p:spTgt spid="5"/>
                                        </p:tgtEl>
                                        <p:attrNameLst>
                                          <p:attrName>ppt_h</p:attrName>
                                        </p:attrNameLst>
                                      </p:cBhvr>
                                      <p:tavLst>
                                        <p:tav tm="0">
                                          <p:val>
                                            <p:fltVal val="0"/>
                                          </p:val>
                                        </p:tav>
                                        <p:tav tm="100000">
                                          <p:val>
                                            <p:strVal val="#ppt_h"/>
                                          </p:val>
                                        </p:tav>
                                      </p:tavLst>
                                    </p:anim>
                                    <p:anim calcmode="lin" valueType="num">
                                      <p:cBhvr>
                                        <p:cTn id="153" dur="1000" fill="hold"/>
                                        <p:tgtEl>
                                          <p:spTgt spid="5"/>
                                        </p:tgtEl>
                                        <p:attrNameLst>
                                          <p:attrName>style.rotation</p:attrName>
                                        </p:attrNameLst>
                                      </p:cBhvr>
                                      <p:tavLst>
                                        <p:tav tm="0">
                                          <p:val>
                                            <p:fltVal val="90"/>
                                          </p:val>
                                        </p:tav>
                                        <p:tav tm="100000">
                                          <p:val>
                                            <p:fltVal val="0"/>
                                          </p:val>
                                        </p:tav>
                                      </p:tavLst>
                                    </p:anim>
                                    <p:animEffect transition="in" filter="fade">
                                      <p:cBhvr>
                                        <p:cTn id="15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6" grpId="0" bldLvl="0" animBg="1"/>
      <p:bldP spid="6" grpId="1" animBg="1"/>
      <p:bldP spid="7" grpId="0" bldLvl="0" animBg="1"/>
      <p:bldP spid="7" grpId="1" animBg="1"/>
      <p:bldP spid="11" grpId="0" bldLvl="0" animBg="1"/>
      <p:bldP spid="11" grpId="1" animBg="1"/>
      <p:bldP spid="12" grpId="0" bldLvl="0" animBg="1"/>
      <p:bldP spid="12" grpId="1" animBg="1"/>
      <p:bldP spid="14" grpId="0" bldLvl="0" animBg="1"/>
      <p:bldP spid="14" grpId="1" animBg="1"/>
      <p:bldP spid="5" grpId="0" animBg="1"/>
      <p:bldP spid="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grpSp>
        <p:nvGrpSpPr>
          <p:cNvPr id="71" name="组合 70"/>
          <p:cNvGrpSpPr/>
          <p:nvPr/>
        </p:nvGrpSpPr>
        <p:grpSpPr>
          <a:xfrm>
            <a:off x="158115" y="1305560"/>
            <a:ext cx="3567430" cy="3949700"/>
            <a:chOff x="386" y="2261"/>
            <a:chExt cx="5618" cy="6220"/>
          </a:xfrm>
        </p:grpSpPr>
        <p:pic>
          <p:nvPicPr>
            <p:cNvPr id="67" name="图片 66" descr="87"/>
            <p:cNvPicPr>
              <a:picLocks noChangeAspect="1"/>
            </p:cNvPicPr>
            <p:nvPr/>
          </p:nvPicPr>
          <p:blipFill>
            <a:blip r:embed="rId5"/>
            <a:stretch>
              <a:fillRect/>
            </a:stretch>
          </p:blipFill>
          <p:spPr>
            <a:xfrm>
              <a:off x="386" y="2261"/>
              <a:ext cx="5618" cy="6220"/>
            </a:xfrm>
            <a:prstGeom prst="rect">
              <a:avLst/>
            </a:prstGeom>
          </p:spPr>
        </p:pic>
        <p:sp>
          <p:nvSpPr>
            <p:cNvPr id="68" name="文本框 67"/>
            <p:cNvSpPr txBox="1"/>
            <p:nvPr>
              <p:custDataLst>
                <p:tags r:id="rId6"/>
              </p:custDataLst>
            </p:nvPr>
          </p:nvSpPr>
          <p:spPr>
            <a:xfrm>
              <a:off x="1457" y="4583"/>
              <a:ext cx="3477" cy="1016"/>
            </a:xfrm>
            <a:prstGeom prst="rect">
              <a:avLst/>
            </a:prstGeom>
          </p:spPr>
          <p:txBody>
            <a:bodyPr wrap="square">
              <a:spAutoFit/>
            </a:bodyPr>
            <a:p>
              <a:pPr algn="ctr"/>
              <a:r>
                <a:rPr lang="en-US" altLang="zh-CN" sz="3600" b="1">
                  <a:ln w="22225">
                    <a:solidFill>
                      <a:schemeClr val="accent2"/>
                    </a:solidFill>
                    <a:prstDash val="solid"/>
                  </a:ln>
                  <a:solidFill>
                    <a:srgbClr val="FF0000"/>
                  </a:solidFill>
                  <a:effectLst/>
                  <a:latin typeface="Times New Roman" panose="02020603050405020304" charset="0"/>
                  <a:ea typeface="微软雅黑" panose="020B0503020204020204" charset="-122"/>
                  <a:cs typeface="Times New Roman" panose="02020603050405020304" charset="0"/>
                  <a:sym typeface="+mn-ea"/>
                </a:rPr>
                <a:t>Part 2</a:t>
              </a:r>
              <a:endParaRPr lang="en-US" altLang="zh-CN" sz="3600" b="1">
                <a:ln w="22225">
                  <a:solidFill>
                    <a:schemeClr val="accent2"/>
                  </a:solidFill>
                  <a:prstDash val="solid"/>
                </a:ln>
                <a:solidFill>
                  <a:srgbClr val="FF0000"/>
                </a:solidFill>
                <a:effectLst/>
                <a:latin typeface="Times New Roman" panose="02020603050405020304" charset="0"/>
                <a:ea typeface="微软雅黑" panose="020B0503020204020204" charset="-122"/>
                <a:cs typeface="Times New Roman" panose="02020603050405020304" charset="0"/>
                <a:sym typeface="+mn-ea"/>
              </a:endParaRPr>
            </a:p>
          </p:txBody>
        </p:sp>
      </p:grpSp>
      <p:grpSp>
        <p:nvGrpSpPr>
          <p:cNvPr id="5" name="组合 4"/>
          <p:cNvGrpSpPr/>
          <p:nvPr>
            <p:custDataLst>
              <p:tags r:id="rId7"/>
            </p:custDataLst>
          </p:nvPr>
        </p:nvGrpSpPr>
        <p:grpSpPr>
          <a:xfrm>
            <a:off x="6691154" y="721995"/>
            <a:ext cx="392906" cy="973455"/>
            <a:chOff x="2777744" y="2506338"/>
            <a:chExt cx="523882" cy="3302847"/>
          </a:xfrm>
        </p:grpSpPr>
        <p:sp>
          <p:nvSpPr>
            <p:cNvPr id="6" name="矩形 5"/>
            <p:cNvSpPr/>
            <p:nvPr>
              <p:custDataLst>
                <p:tags r:id="rId8"/>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7" name="椭圆 6"/>
            <p:cNvSpPr/>
            <p:nvPr>
              <p:custDataLst>
                <p:tags r:id="rId9"/>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4" name="椭圆 3"/>
            <p:cNvSpPr/>
            <p:nvPr>
              <p:custDataLst>
                <p:tags r:id="rId10"/>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grpSp>
        <p:nvGrpSpPr>
          <p:cNvPr id="10" name="组合 9"/>
          <p:cNvGrpSpPr/>
          <p:nvPr>
            <p:custDataLst>
              <p:tags r:id="rId11"/>
            </p:custDataLst>
          </p:nvPr>
        </p:nvGrpSpPr>
        <p:grpSpPr>
          <a:xfrm>
            <a:off x="7141369" y="721995"/>
            <a:ext cx="392906" cy="973455"/>
            <a:chOff x="2777744" y="2506338"/>
            <a:chExt cx="523882" cy="3302847"/>
          </a:xfrm>
        </p:grpSpPr>
        <p:sp>
          <p:nvSpPr>
            <p:cNvPr id="11" name="矩形 10"/>
            <p:cNvSpPr/>
            <p:nvPr>
              <p:custDataLst>
                <p:tags r:id="rId12"/>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2" name="椭圆 11"/>
            <p:cNvSpPr/>
            <p:nvPr>
              <p:custDataLst>
                <p:tags r:id="rId13"/>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4" name="椭圆 13"/>
            <p:cNvSpPr/>
            <p:nvPr>
              <p:custDataLst>
                <p:tags r:id="rId14"/>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sp>
        <p:nvSpPr>
          <p:cNvPr id="55" name="缺角矩形 54"/>
          <p:cNvSpPr/>
          <p:nvPr>
            <p:custDataLst>
              <p:tags r:id="rId15"/>
            </p:custDataLst>
          </p:nvPr>
        </p:nvSpPr>
        <p:spPr>
          <a:xfrm>
            <a:off x="3985895" y="900430"/>
            <a:ext cx="6287135" cy="556895"/>
          </a:xfrm>
          <a:prstGeom prst="plaque">
            <a:avLst/>
          </a:prstGeom>
          <a:noFill/>
          <a:ln w="28575" cap="flat" cmpd="sng" algn="ctr">
            <a:solidFill>
              <a:srgbClr val="00B050"/>
            </a:solidFill>
          </a:ln>
          <a:effectLst/>
          <a:extLst>
            <a:ext uri="{909E8E84-426E-40DD-AFC4-6F175D3DCCD1}">
              <a14:hiddenFill xmlns:a14="http://schemas.microsoft.com/office/drawing/2010/main">
                <a:solidFill>
                  <a:srgbClr val="4472C4"/>
                </a:solidFill>
              </a14:hiddenFill>
            </a:ext>
          </a:extLst>
        </p:spPr>
        <p:txBody>
          <a:bodyPr rtlCol="0" anchor="ctr"/>
          <a:p>
            <a:pPr algn="ctr"/>
            <a:endParaRPr lang="zh-CN" altLang="en-US" sz="1350">
              <a:solidFill>
                <a:sysClr val="window" lastClr="FFFFFF"/>
              </a:solidFill>
              <a:latin typeface="Calibri" panose="020F0502020204030204" charset="0"/>
            </a:endParaRPr>
          </a:p>
        </p:txBody>
      </p:sp>
      <p:pic>
        <p:nvPicPr>
          <p:cNvPr id="17" name="图片 16" descr="OIP-C (29)"/>
          <p:cNvPicPr>
            <a:picLocks noChangeAspect="1"/>
          </p:cNvPicPr>
          <p:nvPr/>
        </p:nvPicPr>
        <p:blipFill>
          <a:blip r:embed="rId16"/>
          <a:srcRect t="22905" b="6304"/>
          <a:stretch>
            <a:fillRect/>
          </a:stretch>
        </p:blipFill>
        <p:spPr>
          <a:xfrm>
            <a:off x="3432810" y="1867535"/>
            <a:ext cx="6151880" cy="4739640"/>
          </a:xfrm>
          <a:prstGeom prst="rect">
            <a:avLst/>
          </a:prstGeom>
        </p:spPr>
      </p:pic>
      <p:pic>
        <p:nvPicPr>
          <p:cNvPr id="19" name="图片 18" descr="Pjw9bKLIry"/>
          <p:cNvPicPr>
            <a:picLocks noChangeAspect="1"/>
          </p:cNvPicPr>
          <p:nvPr/>
        </p:nvPicPr>
        <p:blipFill>
          <a:blip r:embed="rId17"/>
          <a:stretch>
            <a:fillRect/>
          </a:stretch>
        </p:blipFill>
        <p:spPr>
          <a:xfrm>
            <a:off x="8708390" y="3724275"/>
            <a:ext cx="3700780" cy="3737610"/>
          </a:xfrm>
          <a:prstGeom prst="rect">
            <a:avLst/>
          </a:prstGeom>
        </p:spPr>
      </p:pic>
      <p:sp>
        <p:nvSpPr>
          <p:cNvPr id="24" name="文本框 23"/>
          <p:cNvSpPr txBox="1"/>
          <p:nvPr>
            <p:custDataLst>
              <p:tags r:id="rId18"/>
            </p:custDataLst>
          </p:nvPr>
        </p:nvSpPr>
        <p:spPr>
          <a:xfrm>
            <a:off x="4133215" y="931545"/>
            <a:ext cx="5993130"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rPr>
              <a:t>寻钥：始于矛盾—精准定位续写起点</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pic>
        <p:nvPicPr>
          <p:cNvPr id="5124" name="图片 6" descr="logo横版 png"/>
          <p:cNvPicPr>
            <a:picLocks noChangeAspect="1"/>
          </p:cNvPicPr>
          <p:nvPr/>
        </p:nvPicPr>
        <p:blipFill>
          <a:blip r:embed="rId1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42" presetClass="path" presetSubtype="0" accel="50000" decel="50000" fill="hold" nodeType="withEffect">
                                  <p:stCondLst>
                                    <p:cond delay="0"/>
                                  </p:stCondLst>
                                  <p:childTnLst>
                                    <p:animMotion origin="layout" path="M 0.00078125 0.0012963 L -0.264583 0.00268519 " pathEditMode="relative" rAng="0" ptsTypes="">
                                      <p:cBhvr>
                                        <p:cTn id="12" dur="2000" fill="hold"/>
                                        <p:tgtEl>
                                          <p:spTgt spid="5"/>
                                        </p:tgtEl>
                                        <p:attrNameLst>
                                          <p:attrName>ppt_x</p:attrName>
                                          <p:attrName>ppt_y</p:attrName>
                                        </p:attrNameLst>
                                      </p:cBhvr>
                                      <p:rCtr x="-133" y="3"/>
                                    </p:animMotion>
                                  </p:childTnLst>
                                </p:cTn>
                              </p:par>
                              <p:par>
                                <p:cTn id="13" presetID="42" presetClass="path" presetSubtype="0" accel="50000" decel="50000" fill="hold" nodeType="withEffect">
                                  <p:stCondLst>
                                    <p:cond delay="0"/>
                                  </p:stCondLst>
                                  <p:childTnLst>
                                    <p:animMotion origin="layout" path="M -0.00109374 -0.000277773 L 0.266354 -0.00175925 " pathEditMode="relative" rAng="0" ptsTypes="">
                                      <p:cBhvr>
                                        <p:cTn id="14" dur="2000" fill="hold"/>
                                        <p:tgtEl>
                                          <p:spTgt spid="10"/>
                                        </p:tgtEl>
                                        <p:attrNameLst>
                                          <p:attrName>ppt_x</p:attrName>
                                          <p:attrName>ppt_y</p:attrName>
                                        </p:attrNameLst>
                                      </p:cBhvr>
                                      <p:rCtr x="134" y="0"/>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fltVal val="0"/>
                                          </p:val>
                                        </p:tav>
                                        <p:tav tm="100000">
                                          <p:val>
                                            <p:strVal val="#ppt_w"/>
                                          </p:val>
                                        </p:tav>
                                      </p:tavLst>
                                    </p:anim>
                                    <p:anim calcmode="lin" valueType="num">
                                      <p:cBhvr>
                                        <p:cTn id="20" dur="500" fill="hold"/>
                                        <p:tgtEl>
                                          <p:spTgt spid="55"/>
                                        </p:tgtEl>
                                        <p:attrNameLst>
                                          <p:attrName>ppt_h</p:attrName>
                                        </p:attrNameLst>
                                      </p:cBhvr>
                                      <p:tavLst>
                                        <p:tav tm="0">
                                          <p:val>
                                            <p:fltVal val="0"/>
                                          </p:val>
                                        </p:tav>
                                        <p:tav tm="100000">
                                          <p:val>
                                            <p:strVal val="#ppt_h"/>
                                          </p:val>
                                        </p:tav>
                                      </p:tavLst>
                                    </p:anim>
                                    <p:anim calcmode="lin" valueType="num">
                                      <p:cBhvr>
                                        <p:cTn id="21" dur="500" fill="hold"/>
                                        <p:tgtEl>
                                          <p:spTgt spid="55"/>
                                        </p:tgtEl>
                                        <p:attrNameLst>
                                          <p:attrName>style.rotation</p:attrName>
                                        </p:attrNameLst>
                                      </p:cBhvr>
                                      <p:tavLst>
                                        <p:tav tm="0">
                                          <p:val>
                                            <p:fltVal val="360"/>
                                          </p:val>
                                        </p:tav>
                                        <p:tav tm="100000">
                                          <p:val>
                                            <p:fltVal val="0"/>
                                          </p:val>
                                        </p:tav>
                                      </p:tavLst>
                                    </p:anim>
                                    <p:animEffect transition="in" filter="fade">
                                      <p:cBhvr>
                                        <p:cTn id="22" dur="500"/>
                                        <p:tgtEl>
                                          <p:spTgt spid="55"/>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4">
                                            <p:txEl>
                                              <p:pRg st="0" end="0"/>
                                            </p:txEl>
                                          </p:spTgt>
                                        </p:tgtEl>
                                        <p:attrNameLst>
                                          <p:attrName>style.visibility</p:attrName>
                                        </p:attrNameLst>
                                      </p:cBhvr>
                                      <p:to>
                                        <p:strVal val="visible"/>
                                      </p:to>
                                    </p:set>
                                    <p:anim calcmode="lin" valueType="num">
                                      <p:cBhvr>
                                        <p:cTn id="25"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24">
                                            <p:txEl>
                                              <p:pRg st="0" end="0"/>
                                            </p:txEl>
                                          </p:spTgt>
                                        </p:tgtEl>
                                        <p:attrNameLst>
                                          <p:attrName>ppt_h</p:attrName>
                                        </p:attrNameLst>
                                      </p:cBhvr>
                                      <p:tavLst>
                                        <p:tav tm="0">
                                          <p:val>
                                            <p:fltVal val="0"/>
                                          </p:val>
                                        </p:tav>
                                        <p:tav tm="100000">
                                          <p:val>
                                            <p:strVal val="#ppt_h"/>
                                          </p:val>
                                        </p:tav>
                                      </p:tavLst>
                                    </p:anim>
                                    <p:anim calcmode="lin" valueType="num">
                                      <p:cBhvr>
                                        <p:cTn id="27" dur="500" fill="hold"/>
                                        <p:tgtEl>
                                          <p:spTgt spid="24">
                                            <p:txEl>
                                              <p:pRg st="0" end="0"/>
                                            </p:txEl>
                                          </p:spTgt>
                                        </p:tgtEl>
                                        <p:attrNameLst>
                                          <p:attrName>style.rotation</p:attrName>
                                        </p:attrNameLst>
                                      </p:cBhvr>
                                      <p:tavLst>
                                        <p:tav tm="0">
                                          <p:val>
                                            <p:fltVal val="360"/>
                                          </p:val>
                                        </p:tav>
                                        <p:tav tm="100000">
                                          <p:val>
                                            <p:fltVal val="0"/>
                                          </p:val>
                                        </p:tav>
                                      </p:tavLst>
                                    </p:anim>
                                    <p:animEffect transition="in" filter="fade">
                                      <p:cBhvr>
                                        <p:cTn id="28"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3425825" y="160020"/>
            <a:ext cx="6419215" cy="62611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什么是续写中的“矛盾”？</a:t>
            </a:r>
            <a:endParaRPr lang="zh-CN" altLang="en-US" sz="2800" b="1">
              <a:solidFill>
                <a:schemeClr val="tx1"/>
              </a:solidFill>
              <a:latin typeface="宋体" panose="02010600030101010101" pitchFamily="2" charset="-122"/>
              <a:ea typeface="宋体" panose="02010600030101010101" pitchFamily="2" charset="-122"/>
              <a:sym typeface="+mn-ea"/>
            </a:endParaRPr>
          </a:p>
        </p:txBody>
      </p:sp>
      <p:grpSp>
        <p:nvGrpSpPr>
          <p:cNvPr id="10" name="组合 9"/>
          <p:cNvGrpSpPr/>
          <p:nvPr/>
        </p:nvGrpSpPr>
        <p:grpSpPr>
          <a:xfrm>
            <a:off x="853810" y="301067"/>
            <a:ext cx="2504557" cy="1410446"/>
            <a:chOff x="1345" y="957"/>
            <a:chExt cx="2782" cy="1483"/>
          </a:xfrm>
        </p:grpSpPr>
        <p:pic>
          <p:nvPicPr>
            <p:cNvPr id="6" name="图片 5" descr="4015867091_1306629014"/>
            <p:cNvPicPr>
              <a:picLocks noChangeAspect="1"/>
            </p:cNvPicPr>
            <p:nvPr/>
          </p:nvPicPr>
          <p:blipFill>
            <a:blip r:embed="rId5"/>
            <a:srcRect t="26795" b="12356"/>
            <a:stretch>
              <a:fillRect/>
            </a:stretch>
          </p:blipFill>
          <p:spPr>
            <a:xfrm>
              <a:off x="1345" y="957"/>
              <a:ext cx="2782" cy="1483"/>
            </a:xfrm>
            <a:prstGeom prst="rect">
              <a:avLst/>
            </a:prstGeom>
          </p:spPr>
        </p:pic>
        <p:sp>
          <p:nvSpPr>
            <p:cNvPr id="7" name="文本框 6"/>
            <p:cNvSpPr txBox="1"/>
            <p:nvPr/>
          </p:nvSpPr>
          <p:spPr>
            <a:xfrm>
              <a:off x="1971" y="1195"/>
              <a:ext cx="1752" cy="873"/>
            </a:xfrm>
            <a:prstGeom prst="rect">
              <a:avLst/>
            </a:prstGeom>
            <a:noFill/>
          </p:spPr>
          <p:txBody>
            <a:bodyPr wrap="square" rtlCol="0" anchor="t">
              <a:spAutoFit/>
              <a:scene3d>
                <a:camera prst="orthographicFront"/>
                <a:lightRig rig="threePt" dir="t"/>
              </a:scene3d>
            </a:bodyPr>
            <a:p>
              <a:r>
                <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rPr>
                <a:t>定义</a:t>
              </a:r>
              <a:endPar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endParaRPr>
            </a:p>
          </p:txBody>
        </p:sp>
      </p:grpSp>
      <p:sp>
        <p:nvSpPr>
          <p:cNvPr id="11" name="横卷形 10"/>
          <p:cNvSpPr/>
          <p:nvPr/>
        </p:nvSpPr>
        <p:spPr>
          <a:xfrm>
            <a:off x="285115" y="1078230"/>
            <a:ext cx="11617325" cy="2760980"/>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矛盾是原文中人物之间、人物内心或人物与环境之间形成的对立、冲突或不平衡状态。它是推动故事发展的核心驱动力，也是读后续写必须紧扣的主线，续写所有情节最终都要服务于化解这一矛盾。</a:t>
            </a:r>
            <a:endParaRPr lang="zh-CN" altLang="en-US" sz="3200">
              <a:solidFill>
                <a:schemeClr val="tx1"/>
              </a:solidFill>
              <a:latin typeface="宋体" panose="02010600030101010101" pitchFamily="2" charset="-122"/>
              <a:ea typeface="宋体" panose="02010600030101010101" pitchFamily="2" charset="-122"/>
              <a:sym typeface="+mn-ea"/>
            </a:endParaRPr>
          </a:p>
        </p:txBody>
      </p:sp>
      <p:grpSp>
        <p:nvGrpSpPr>
          <p:cNvPr id="12" name="组合 11"/>
          <p:cNvGrpSpPr/>
          <p:nvPr/>
        </p:nvGrpSpPr>
        <p:grpSpPr>
          <a:xfrm rot="480000">
            <a:off x="9331695" y="3206827"/>
            <a:ext cx="2504557" cy="1410446"/>
            <a:chOff x="1345" y="957"/>
            <a:chExt cx="2782" cy="1483"/>
          </a:xfrm>
        </p:grpSpPr>
        <p:pic>
          <p:nvPicPr>
            <p:cNvPr id="14" name="图片 13" descr="4015867091_1306629014"/>
            <p:cNvPicPr>
              <a:picLocks noChangeAspect="1"/>
            </p:cNvPicPr>
            <p:nvPr/>
          </p:nvPicPr>
          <p:blipFill>
            <a:blip r:embed="rId5"/>
            <a:srcRect t="26795" b="12356"/>
            <a:stretch>
              <a:fillRect/>
            </a:stretch>
          </p:blipFill>
          <p:spPr>
            <a:xfrm>
              <a:off x="1345" y="957"/>
              <a:ext cx="2782" cy="1483"/>
            </a:xfrm>
            <a:prstGeom prst="rect">
              <a:avLst/>
            </a:prstGeom>
          </p:spPr>
        </p:pic>
        <p:sp>
          <p:nvSpPr>
            <p:cNvPr id="15" name="文本框 14"/>
            <p:cNvSpPr txBox="1"/>
            <p:nvPr/>
          </p:nvSpPr>
          <p:spPr>
            <a:xfrm rot="21120000">
              <a:off x="1971" y="1195"/>
              <a:ext cx="1752" cy="873"/>
            </a:xfrm>
            <a:prstGeom prst="rect">
              <a:avLst/>
            </a:prstGeom>
            <a:noFill/>
          </p:spPr>
          <p:txBody>
            <a:bodyPr wrap="square" rtlCol="0" anchor="t">
              <a:spAutoFit/>
              <a:scene3d>
                <a:camera prst="orthographicFront"/>
                <a:lightRig rig="threePt" dir="t"/>
              </a:scene3d>
            </a:bodyPr>
            <a:p>
              <a:r>
                <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rPr>
                <a:t>类型</a:t>
              </a:r>
              <a:endParaRPr lang="zh-CN" altLang="en-US" sz="4800" b="1">
                <a:ln w="22225">
                  <a:solidFill>
                    <a:schemeClr val="accent2"/>
                  </a:solidFill>
                  <a:prstDash val="solid"/>
                </a:ln>
                <a:gradFill>
                  <a:gsLst>
                    <a:gs pos="50000">
                      <a:schemeClr val="accent2"/>
                    </a:gs>
                    <a:gs pos="0">
                      <a:schemeClr val="accent2">
                        <a:lumMod val="25000"/>
                        <a:lumOff val="75000"/>
                      </a:schemeClr>
                    </a:gs>
                    <a:gs pos="100000">
                      <a:schemeClr val="accent2">
                        <a:lumMod val="85000"/>
                      </a:schemeClr>
                    </a:gs>
                  </a:gsLst>
                  <a:lin ang="5400000" scaled="1"/>
                </a:gradFill>
                <a:effectLst/>
                <a:latin typeface="宋体" panose="02010600030101010101" pitchFamily="2" charset="-122"/>
                <a:ea typeface="宋体" panose="02010600030101010101" pitchFamily="2" charset="-122"/>
                <a:sym typeface="+mn-ea"/>
              </a:endParaRPr>
            </a:p>
          </p:txBody>
        </p:sp>
      </p:grpSp>
      <p:sp>
        <p:nvSpPr>
          <p:cNvPr id="16" name="横卷形 15"/>
          <p:cNvSpPr/>
          <p:nvPr/>
        </p:nvSpPr>
        <p:spPr>
          <a:xfrm rot="240000">
            <a:off x="437515" y="3931920"/>
            <a:ext cx="11158220" cy="977900"/>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1.外部矛盾（人与人之间的冲突，最常考）</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18" name="横卷形 17"/>
          <p:cNvSpPr/>
          <p:nvPr/>
        </p:nvSpPr>
        <p:spPr>
          <a:xfrm>
            <a:off x="384810" y="4584065"/>
            <a:ext cx="11158220" cy="1043305"/>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2.内部矛盾（人物内心挣扎，用于心理描写、升华主题）</a:t>
            </a:r>
            <a:endParaRPr lang="zh-CN" altLang="en-US" sz="3200">
              <a:solidFill>
                <a:schemeClr val="tx1"/>
              </a:solidFill>
              <a:latin typeface="宋体" panose="02010600030101010101" pitchFamily="2" charset="-122"/>
              <a:ea typeface="宋体" panose="02010600030101010101" pitchFamily="2" charset="-122"/>
              <a:sym typeface="+mn-ea"/>
            </a:endParaRPr>
          </a:p>
        </p:txBody>
      </p:sp>
      <p:sp>
        <p:nvSpPr>
          <p:cNvPr id="29" name="横卷形 28"/>
          <p:cNvSpPr/>
          <p:nvPr/>
        </p:nvSpPr>
        <p:spPr>
          <a:xfrm rot="21420000">
            <a:off x="435610" y="5424805"/>
            <a:ext cx="11091545" cy="914400"/>
          </a:xfrm>
          <a:prstGeom prst="horizontalScroll">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3200">
                <a:solidFill>
                  <a:schemeClr val="tx1"/>
                </a:solidFill>
                <a:latin typeface="宋体" panose="02010600030101010101" pitchFamily="2" charset="-122"/>
                <a:ea typeface="宋体" panose="02010600030101010101" pitchFamily="2" charset="-122"/>
                <a:sym typeface="+mn-ea"/>
              </a:rPr>
              <a:t>3.环境/现实矛盾（人与环境、时代的冲突）</a:t>
            </a:r>
            <a:endParaRPr lang="zh-CN" altLang="en-US" sz="3200">
              <a:solidFill>
                <a:schemeClr val="tx1"/>
              </a:solidFill>
              <a:latin typeface="宋体" panose="02010600030101010101" pitchFamily="2" charset="-122"/>
              <a:ea typeface="宋体" panose="02010600030101010101" pitchFamily="2" charset="-122"/>
              <a:sym typeface="+mn-ea"/>
            </a:endParaRPr>
          </a:p>
        </p:txBody>
      </p:sp>
      <p:pic>
        <p:nvPicPr>
          <p:cNvPr id="31" name="图片 30" descr="b185a4a7b9784791"/>
          <p:cNvPicPr>
            <a:picLocks noChangeAspect="1"/>
          </p:cNvPicPr>
          <p:nvPr/>
        </p:nvPicPr>
        <p:blipFill>
          <a:blip r:embed="rId6"/>
          <a:stretch>
            <a:fillRect/>
          </a:stretch>
        </p:blipFill>
        <p:spPr>
          <a:xfrm>
            <a:off x="10913745" y="5518150"/>
            <a:ext cx="1109345" cy="1110615"/>
          </a:xfrm>
          <a:prstGeom prst="rect">
            <a:avLst/>
          </a:prstGeom>
        </p:spPr>
      </p:pic>
      <p:pic>
        <p:nvPicPr>
          <p:cNvPr id="32" name="图片 31" descr="b185a4a7b9784791"/>
          <p:cNvPicPr>
            <a:picLocks noChangeAspect="1"/>
          </p:cNvPicPr>
          <p:nvPr/>
        </p:nvPicPr>
        <p:blipFill>
          <a:blip r:embed="rId6"/>
          <a:stretch>
            <a:fillRect/>
          </a:stretch>
        </p:blipFill>
        <p:spPr>
          <a:xfrm>
            <a:off x="10012045" y="5798820"/>
            <a:ext cx="901700" cy="892175"/>
          </a:xfrm>
          <a:prstGeom prst="rect">
            <a:avLst/>
          </a:prstGeom>
        </p:spPr>
      </p:pic>
      <p:pic>
        <p:nvPicPr>
          <p:cNvPr id="33" name="图片 32" descr="b185a4a7b9784791"/>
          <p:cNvPicPr>
            <a:picLocks noChangeAspect="1"/>
          </p:cNvPicPr>
          <p:nvPr/>
        </p:nvPicPr>
        <p:blipFill>
          <a:blip r:embed="rId6"/>
          <a:stretch>
            <a:fillRect/>
          </a:stretch>
        </p:blipFill>
        <p:spPr>
          <a:xfrm>
            <a:off x="9068435" y="5946140"/>
            <a:ext cx="671830" cy="744855"/>
          </a:xfrm>
          <a:prstGeom prst="rect">
            <a:avLst/>
          </a:prstGeom>
        </p:spPr>
      </p:pic>
      <p:pic>
        <p:nvPicPr>
          <p:cNvPr id="34" name="图片 33" descr="b185a4a7b9784791"/>
          <p:cNvPicPr>
            <a:picLocks noChangeAspect="1"/>
          </p:cNvPicPr>
          <p:nvPr/>
        </p:nvPicPr>
        <p:blipFill>
          <a:blip r:embed="rId6"/>
          <a:stretch>
            <a:fillRect/>
          </a:stretch>
        </p:blipFill>
        <p:spPr>
          <a:xfrm>
            <a:off x="8048625" y="6091555"/>
            <a:ext cx="671830" cy="672465"/>
          </a:xfrm>
          <a:prstGeom prst="rect">
            <a:avLst/>
          </a:prstGeom>
        </p:spPr>
      </p:pic>
      <p:pic>
        <p:nvPicPr>
          <p:cNvPr id="5124" name="图片 6" descr="logo横版 png"/>
          <p:cNvPicPr>
            <a:picLocks noChangeAspect="1"/>
          </p:cNvPicPr>
          <p:nvPr/>
        </p:nvPicPr>
        <p:blipFill>
          <a:blip r:embed="rId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1000" fill="hold"/>
                                        <p:tgtEl>
                                          <p:spTgt spid="18"/>
                                        </p:tgtEl>
                                        <p:attrNameLst>
                                          <p:attrName>ppt_w</p:attrName>
                                        </p:attrNameLst>
                                      </p:cBhvr>
                                      <p:tavLst>
                                        <p:tav tm="0">
                                          <p:val>
                                            <p:fltVal val="0"/>
                                          </p:val>
                                        </p:tav>
                                        <p:tav tm="100000">
                                          <p:val>
                                            <p:strVal val="#ppt_w"/>
                                          </p:val>
                                        </p:tav>
                                      </p:tavLst>
                                    </p:anim>
                                    <p:anim calcmode="lin" valueType="num">
                                      <p:cBhvr>
                                        <p:cTn id="40" dur="1000" fill="hold"/>
                                        <p:tgtEl>
                                          <p:spTgt spid="18"/>
                                        </p:tgtEl>
                                        <p:attrNameLst>
                                          <p:attrName>ppt_h</p:attrName>
                                        </p:attrNameLst>
                                      </p:cBhvr>
                                      <p:tavLst>
                                        <p:tav tm="0">
                                          <p:val>
                                            <p:fltVal val="0"/>
                                          </p:val>
                                        </p:tav>
                                        <p:tav tm="100000">
                                          <p:val>
                                            <p:strVal val="#ppt_h"/>
                                          </p:val>
                                        </p:tav>
                                      </p:tavLst>
                                    </p:anim>
                                    <p:anim calcmode="lin" valueType="num">
                                      <p:cBhvr>
                                        <p:cTn id="41" dur="1000" fill="hold"/>
                                        <p:tgtEl>
                                          <p:spTgt spid="18"/>
                                        </p:tgtEl>
                                        <p:attrNameLst>
                                          <p:attrName>style.rotation</p:attrName>
                                        </p:attrNameLst>
                                      </p:cBhvr>
                                      <p:tavLst>
                                        <p:tav tm="0">
                                          <p:val>
                                            <p:fltVal val="90"/>
                                          </p:val>
                                        </p:tav>
                                        <p:tav tm="100000">
                                          <p:val>
                                            <p:fltVal val="0"/>
                                          </p:val>
                                        </p:tav>
                                      </p:tavLst>
                                    </p:anim>
                                    <p:animEffect transition="in" filter="fade">
                                      <p:cBhvr>
                                        <p:cTn id="42" dur="1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1000" fill="hold"/>
                                        <p:tgtEl>
                                          <p:spTgt spid="29"/>
                                        </p:tgtEl>
                                        <p:attrNameLst>
                                          <p:attrName>ppt_w</p:attrName>
                                        </p:attrNameLst>
                                      </p:cBhvr>
                                      <p:tavLst>
                                        <p:tav tm="0">
                                          <p:val>
                                            <p:fltVal val="0"/>
                                          </p:val>
                                        </p:tav>
                                        <p:tav tm="100000">
                                          <p:val>
                                            <p:strVal val="#ppt_w"/>
                                          </p:val>
                                        </p:tav>
                                      </p:tavLst>
                                    </p:anim>
                                    <p:anim calcmode="lin" valueType="num">
                                      <p:cBhvr>
                                        <p:cTn id="48" dur="1000" fill="hold"/>
                                        <p:tgtEl>
                                          <p:spTgt spid="29"/>
                                        </p:tgtEl>
                                        <p:attrNameLst>
                                          <p:attrName>ppt_h</p:attrName>
                                        </p:attrNameLst>
                                      </p:cBhvr>
                                      <p:tavLst>
                                        <p:tav tm="0">
                                          <p:val>
                                            <p:fltVal val="0"/>
                                          </p:val>
                                        </p:tav>
                                        <p:tav tm="100000">
                                          <p:val>
                                            <p:strVal val="#ppt_h"/>
                                          </p:val>
                                        </p:tav>
                                      </p:tavLst>
                                    </p:anim>
                                    <p:anim calcmode="lin" valueType="num">
                                      <p:cBhvr>
                                        <p:cTn id="49" dur="1000" fill="hold"/>
                                        <p:tgtEl>
                                          <p:spTgt spid="29"/>
                                        </p:tgtEl>
                                        <p:attrNameLst>
                                          <p:attrName>style.rotation</p:attrName>
                                        </p:attrNameLst>
                                      </p:cBhvr>
                                      <p:tavLst>
                                        <p:tav tm="0">
                                          <p:val>
                                            <p:fltVal val="90"/>
                                          </p:val>
                                        </p:tav>
                                        <p:tav tm="100000">
                                          <p:val>
                                            <p:fltVal val="0"/>
                                          </p:val>
                                        </p:tav>
                                      </p:tavLst>
                                    </p:anim>
                                    <p:animEffect transition="in" filter="fade">
                                      <p:cBhvr>
                                        <p:cTn id="50" dur="1000"/>
                                        <p:tgtEl>
                                          <p:spTgt spid="29"/>
                                        </p:tgtEl>
                                      </p:cBhvr>
                                    </p:animEffect>
                                  </p:childTnLst>
                                </p:cTn>
                              </p:par>
                              <p:par>
                                <p:cTn id="51" presetID="31" presetClass="entr" presetSubtype="0"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1000" fill="hold"/>
                                        <p:tgtEl>
                                          <p:spTgt spid="34"/>
                                        </p:tgtEl>
                                        <p:attrNameLst>
                                          <p:attrName>ppt_w</p:attrName>
                                        </p:attrNameLst>
                                      </p:cBhvr>
                                      <p:tavLst>
                                        <p:tav tm="0">
                                          <p:val>
                                            <p:fltVal val="0"/>
                                          </p:val>
                                        </p:tav>
                                        <p:tav tm="100000">
                                          <p:val>
                                            <p:strVal val="#ppt_w"/>
                                          </p:val>
                                        </p:tav>
                                      </p:tavLst>
                                    </p:anim>
                                    <p:anim calcmode="lin" valueType="num">
                                      <p:cBhvr>
                                        <p:cTn id="54" dur="1000" fill="hold"/>
                                        <p:tgtEl>
                                          <p:spTgt spid="34"/>
                                        </p:tgtEl>
                                        <p:attrNameLst>
                                          <p:attrName>ppt_h</p:attrName>
                                        </p:attrNameLst>
                                      </p:cBhvr>
                                      <p:tavLst>
                                        <p:tav tm="0">
                                          <p:val>
                                            <p:fltVal val="0"/>
                                          </p:val>
                                        </p:tav>
                                        <p:tav tm="100000">
                                          <p:val>
                                            <p:strVal val="#ppt_h"/>
                                          </p:val>
                                        </p:tav>
                                      </p:tavLst>
                                    </p:anim>
                                    <p:anim calcmode="lin" valueType="num">
                                      <p:cBhvr>
                                        <p:cTn id="55" dur="1000" fill="hold"/>
                                        <p:tgtEl>
                                          <p:spTgt spid="34"/>
                                        </p:tgtEl>
                                        <p:attrNameLst>
                                          <p:attrName>style.rotation</p:attrName>
                                        </p:attrNameLst>
                                      </p:cBhvr>
                                      <p:tavLst>
                                        <p:tav tm="0">
                                          <p:val>
                                            <p:fltVal val="90"/>
                                          </p:val>
                                        </p:tav>
                                        <p:tav tm="100000">
                                          <p:val>
                                            <p:fltVal val="0"/>
                                          </p:val>
                                        </p:tav>
                                      </p:tavLst>
                                    </p:anim>
                                    <p:animEffect transition="in" filter="fade">
                                      <p:cBhvr>
                                        <p:cTn id="56" dur="1000"/>
                                        <p:tgtEl>
                                          <p:spTgt spid="34"/>
                                        </p:tgtEl>
                                      </p:cBhvr>
                                    </p:animEffect>
                                  </p:childTnLst>
                                </p:cTn>
                              </p:par>
                              <p:par>
                                <p:cTn id="57" presetID="31"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1000" fill="hold"/>
                                        <p:tgtEl>
                                          <p:spTgt spid="33"/>
                                        </p:tgtEl>
                                        <p:attrNameLst>
                                          <p:attrName>ppt_w</p:attrName>
                                        </p:attrNameLst>
                                      </p:cBhvr>
                                      <p:tavLst>
                                        <p:tav tm="0">
                                          <p:val>
                                            <p:fltVal val="0"/>
                                          </p:val>
                                        </p:tav>
                                        <p:tav tm="100000">
                                          <p:val>
                                            <p:strVal val="#ppt_w"/>
                                          </p:val>
                                        </p:tav>
                                      </p:tavLst>
                                    </p:anim>
                                    <p:anim calcmode="lin" valueType="num">
                                      <p:cBhvr>
                                        <p:cTn id="60" dur="1000" fill="hold"/>
                                        <p:tgtEl>
                                          <p:spTgt spid="33"/>
                                        </p:tgtEl>
                                        <p:attrNameLst>
                                          <p:attrName>ppt_h</p:attrName>
                                        </p:attrNameLst>
                                      </p:cBhvr>
                                      <p:tavLst>
                                        <p:tav tm="0">
                                          <p:val>
                                            <p:fltVal val="0"/>
                                          </p:val>
                                        </p:tav>
                                        <p:tav tm="100000">
                                          <p:val>
                                            <p:strVal val="#ppt_h"/>
                                          </p:val>
                                        </p:tav>
                                      </p:tavLst>
                                    </p:anim>
                                    <p:anim calcmode="lin" valueType="num">
                                      <p:cBhvr>
                                        <p:cTn id="61" dur="1000" fill="hold"/>
                                        <p:tgtEl>
                                          <p:spTgt spid="33"/>
                                        </p:tgtEl>
                                        <p:attrNameLst>
                                          <p:attrName>style.rotation</p:attrName>
                                        </p:attrNameLst>
                                      </p:cBhvr>
                                      <p:tavLst>
                                        <p:tav tm="0">
                                          <p:val>
                                            <p:fltVal val="90"/>
                                          </p:val>
                                        </p:tav>
                                        <p:tav tm="100000">
                                          <p:val>
                                            <p:fltVal val="0"/>
                                          </p:val>
                                        </p:tav>
                                      </p:tavLst>
                                    </p:anim>
                                    <p:animEffect transition="in" filter="fade">
                                      <p:cBhvr>
                                        <p:cTn id="62" dur="1000"/>
                                        <p:tgtEl>
                                          <p:spTgt spid="33"/>
                                        </p:tgtEl>
                                      </p:cBhvr>
                                    </p:animEffect>
                                  </p:childTnLst>
                                </p:cTn>
                              </p:par>
                              <p:par>
                                <p:cTn id="63" presetID="31" presetClass="entr" presetSubtype="0" fill="hold" nodeType="with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p:cTn id="65" dur="1000" fill="hold"/>
                                        <p:tgtEl>
                                          <p:spTgt spid="32"/>
                                        </p:tgtEl>
                                        <p:attrNameLst>
                                          <p:attrName>ppt_w</p:attrName>
                                        </p:attrNameLst>
                                      </p:cBhvr>
                                      <p:tavLst>
                                        <p:tav tm="0">
                                          <p:val>
                                            <p:fltVal val="0"/>
                                          </p:val>
                                        </p:tav>
                                        <p:tav tm="100000">
                                          <p:val>
                                            <p:strVal val="#ppt_w"/>
                                          </p:val>
                                        </p:tav>
                                      </p:tavLst>
                                    </p:anim>
                                    <p:anim calcmode="lin" valueType="num">
                                      <p:cBhvr>
                                        <p:cTn id="66" dur="1000" fill="hold"/>
                                        <p:tgtEl>
                                          <p:spTgt spid="32"/>
                                        </p:tgtEl>
                                        <p:attrNameLst>
                                          <p:attrName>ppt_h</p:attrName>
                                        </p:attrNameLst>
                                      </p:cBhvr>
                                      <p:tavLst>
                                        <p:tav tm="0">
                                          <p:val>
                                            <p:fltVal val="0"/>
                                          </p:val>
                                        </p:tav>
                                        <p:tav tm="100000">
                                          <p:val>
                                            <p:strVal val="#ppt_h"/>
                                          </p:val>
                                        </p:tav>
                                      </p:tavLst>
                                    </p:anim>
                                    <p:anim calcmode="lin" valueType="num">
                                      <p:cBhvr>
                                        <p:cTn id="67" dur="1000" fill="hold"/>
                                        <p:tgtEl>
                                          <p:spTgt spid="32"/>
                                        </p:tgtEl>
                                        <p:attrNameLst>
                                          <p:attrName>style.rotation</p:attrName>
                                        </p:attrNameLst>
                                      </p:cBhvr>
                                      <p:tavLst>
                                        <p:tav tm="0">
                                          <p:val>
                                            <p:fltVal val="90"/>
                                          </p:val>
                                        </p:tav>
                                        <p:tav tm="100000">
                                          <p:val>
                                            <p:fltVal val="0"/>
                                          </p:val>
                                        </p:tav>
                                      </p:tavLst>
                                    </p:anim>
                                    <p:animEffect transition="in" filter="fade">
                                      <p:cBhvr>
                                        <p:cTn id="68" dur="1000"/>
                                        <p:tgtEl>
                                          <p:spTgt spid="32"/>
                                        </p:tgtEl>
                                      </p:cBhvr>
                                    </p:animEffect>
                                  </p:childTnLst>
                                </p:cTn>
                              </p:par>
                              <p:par>
                                <p:cTn id="69" presetID="31" presetClass="entr" presetSubtype="0" fill="hold" nodeType="with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1000" fill="hold"/>
                                        <p:tgtEl>
                                          <p:spTgt spid="31"/>
                                        </p:tgtEl>
                                        <p:attrNameLst>
                                          <p:attrName>ppt_w</p:attrName>
                                        </p:attrNameLst>
                                      </p:cBhvr>
                                      <p:tavLst>
                                        <p:tav tm="0">
                                          <p:val>
                                            <p:fltVal val="0"/>
                                          </p:val>
                                        </p:tav>
                                        <p:tav tm="100000">
                                          <p:val>
                                            <p:strVal val="#ppt_w"/>
                                          </p:val>
                                        </p:tav>
                                      </p:tavLst>
                                    </p:anim>
                                    <p:anim calcmode="lin" valueType="num">
                                      <p:cBhvr>
                                        <p:cTn id="72" dur="1000" fill="hold"/>
                                        <p:tgtEl>
                                          <p:spTgt spid="31"/>
                                        </p:tgtEl>
                                        <p:attrNameLst>
                                          <p:attrName>ppt_h</p:attrName>
                                        </p:attrNameLst>
                                      </p:cBhvr>
                                      <p:tavLst>
                                        <p:tav tm="0">
                                          <p:val>
                                            <p:fltVal val="0"/>
                                          </p:val>
                                        </p:tav>
                                        <p:tav tm="100000">
                                          <p:val>
                                            <p:strVal val="#ppt_h"/>
                                          </p:val>
                                        </p:tav>
                                      </p:tavLst>
                                    </p:anim>
                                    <p:anim calcmode="lin" valueType="num">
                                      <p:cBhvr>
                                        <p:cTn id="73" dur="1000" fill="hold"/>
                                        <p:tgtEl>
                                          <p:spTgt spid="31"/>
                                        </p:tgtEl>
                                        <p:attrNameLst>
                                          <p:attrName>style.rotation</p:attrName>
                                        </p:attrNameLst>
                                      </p:cBhvr>
                                      <p:tavLst>
                                        <p:tav tm="0">
                                          <p:val>
                                            <p:fltVal val="90"/>
                                          </p:val>
                                        </p:tav>
                                        <p:tav tm="100000">
                                          <p:val>
                                            <p:fltVal val="0"/>
                                          </p:val>
                                        </p:tav>
                                      </p:tavLst>
                                    </p:anim>
                                    <p:animEffect transition="in" filter="fade">
                                      <p:cBhvr>
                                        <p:cTn id="7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P spid="16" grpId="0" animBg="1"/>
      <p:bldP spid="16" grpId="1" animBg="1"/>
      <p:bldP spid="18" grpId="0" animBg="1"/>
      <p:bldP spid="18" grpId="1" animBg="1"/>
      <p:bldP spid="29" grpId="0" animBg="1"/>
      <p:bldP spid="29"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sp>
        <p:nvSpPr>
          <p:cNvPr id="17" name="圆角矩形 16"/>
          <p:cNvSpPr/>
          <p:nvPr/>
        </p:nvSpPr>
        <p:spPr>
          <a:xfrm>
            <a:off x="3433445" y="160020"/>
            <a:ext cx="5975985" cy="626110"/>
          </a:xfrm>
          <a:prstGeom prst="roundRect">
            <a:avLst/>
          </a:prstGeom>
          <a:gradFill>
            <a:gsLst>
              <a:gs pos="0">
                <a:srgbClr val="35E9FC"/>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r>
              <a:rPr lang="zh-CN" altLang="en-US" sz="2800" b="1">
                <a:solidFill>
                  <a:schemeClr val="tx1"/>
                </a:solidFill>
                <a:latin typeface="宋体" panose="02010600030101010101" pitchFamily="2" charset="-122"/>
                <a:ea typeface="宋体" panose="02010600030101010101" pitchFamily="2" charset="-122"/>
                <a:sym typeface="+mn-ea"/>
              </a:rPr>
              <a:t>如何精准定位核心矛盾？</a:t>
            </a:r>
            <a:endParaRPr lang="zh-CN" altLang="en-US" sz="2800" b="1">
              <a:solidFill>
                <a:schemeClr val="tx1"/>
              </a:solidFill>
              <a:latin typeface="宋体" panose="02010600030101010101" pitchFamily="2" charset="-122"/>
              <a:ea typeface="宋体" panose="02010600030101010101" pitchFamily="2" charset="-122"/>
              <a:sym typeface="+mn-ea"/>
            </a:endParaRPr>
          </a:p>
        </p:txBody>
      </p:sp>
      <p:pic>
        <p:nvPicPr>
          <p:cNvPr id="6" name="图片 5" descr="微信图片_20260202144718_1020_651"/>
          <p:cNvPicPr>
            <a:picLocks noChangeAspect="1"/>
          </p:cNvPicPr>
          <p:nvPr/>
        </p:nvPicPr>
        <p:blipFill>
          <a:blip r:embed="rId5"/>
          <a:stretch>
            <a:fillRect/>
          </a:stretch>
        </p:blipFill>
        <p:spPr>
          <a:xfrm>
            <a:off x="785495" y="1542415"/>
            <a:ext cx="5232400" cy="1644650"/>
          </a:xfrm>
          <a:prstGeom prst="rect">
            <a:avLst/>
          </a:prstGeom>
        </p:spPr>
      </p:pic>
      <p:pic>
        <p:nvPicPr>
          <p:cNvPr id="7" name="图片 6" descr="7f91d7a60528c6a0e4cab0ba9288bf83e7a5ac47cca14-iR1ODQ_fw658"/>
          <p:cNvPicPr>
            <a:picLocks noChangeAspect="1"/>
          </p:cNvPicPr>
          <p:nvPr/>
        </p:nvPicPr>
        <p:blipFill>
          <a:blip r:embed="rId6"/>
          <a:stretch>
            <a:fillRect/>
          </a:stretch>
        </p:blipFill>
        <p:spPr>
          <a:xfrm rot="300000">
            <a:off x="-131445" y="-711835"/>
            <a:ext cx="2698115" cy="2973070"/>
          </a:xfrm>
          <a:prstGeom prst="rect">
            <a:avLst/>
          </a:prstGeom>
        </p:spPr>
      </p:pic>
      <p:sp>
        <p:nvSpPr>
          <p:cNvPr id="10" name="圆角矩形 9"/>
          <p:cNvSpPr/>
          <p:nvPr/>
        </p:nvSpPr>
        <p:spPr>
          <a:xfrm>
            <a:off x="3933190" y="126365"/>
            <a:ext cx="4824730" cy="659765"/>
          </a:xfrm>
          <a:prstGeom prst="roundRect">
            <a:avLst/>
          </a:prstGeom>
          <a:gradFill>
            <a:gsLst>
              <a:gs pos="0">
                <a:srgbClr val="D3FBF9"/>
              </a:gs>
              <a:gs pos="100000">
                <a:srgbClr val="FADD9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400">
                <a:solidFill>
                  <a:schemeClr val="tx1"/>
                </a:solidFill>
                <a:latin typeface="华文楷体" panose="02010600040101010101" charset="-122"/>
                <a:ea typeface="华文楷体" panose="02010600040101010101" charset="-122"/>
              </a:rPr>
              <a:t>三步法</a:t>
            </a:r>
            <a:endParaRPr lang="zh-CN" altLang="en-US" sz="4400">
              <a:solidFill>
                <a:schemeClr val="tx1"/>
              </a:solidFill>
              <a:latin typeface="华文楷体" panose="02010600040101010101" charset="-122"/>
              <a:ea typeface="华文楷体" panose="02010600040101010101" charset="-122"/>
            </a:endParaRPr>
          </a:p>
        </p:txBody>
      </p:sp>
      <p:sp>
        <p:nvSpPr>
          <p:cNvPr id="11" name="文本框 10"/>
          <p:cNvSpPr txBox="1"/>
          <p:nvPr/>
        </p:nvSpPr>
        <p:spPr>
          <a:xfrm>
            <a:off x="1303020" y="1797685"/>
            <a:ext cx="4262120" cy="521970"/>
          </a:xfrm>
          <a:prstGeom prst="rect">
            <a:avLst/>
          </a:prstGeom>
          <a:noFill/>
        </p:spPr>
        <p:txBody>
          <a:bodyPr wrap="square" rtlCol="0">
            <a:spAutoFit/>
          </a:bodyPr>
          <a:p>
            <a:pPr algn="ctr"/>
            <a:r>
              <a:rPr lang="zh-CN" altLang="en-US" sz="2800" b="1">
                <a:solidFill>
                  <a:srgbClr val="FF0000"/>
                </a:solidFill>
                <a:latin typeface="宋体" panose="02010600030101010101" pitchFamily="2" charset="-122"/>
                <a:ea typeface="宋体" panose="02010600030101010101" pitchFamily="2" charset="-122"/>
              </a:rPr>
              <a:t>第一步：梳理人物关系</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12" name="文本框 11"/>
          <p:cNvSpPr txBox="1"/>
          <p:nvPr/>
        </p:nvSpPr>
        <p:spPr>
          <a:xfrm>
            <a:off x="979170" y="2372995"/>
            <a:ext cx="4822825" cy="521970"/>
          </a:xfrm>
          <a:prstGeom prst="rect">
            <a:avLst/>
          </a:prstGeom>
          <a:noFill/>
        </p:spPr>
        <p:txBody>
          <a:bodyPr wrap="square" rtlCol="0">
            <a:spAutoFit/>
          </a:bodyPr>
          <a:p>
            <a:pPr algn="ctr"/>
            <a:r>
              <a:rPr lang="zh-CN" altLang="en-US" sz="2800">
                <a:solidFill>
                  <a:schemeClr val="tx1"/>
                </a:solidFill>
                <a:latin typeface="华文楷体" panose="02010600040101010101" charset="-122"/>
                <a:ea typeface="华文楷体" panose="02010600040101010101" charset="-122"/>
              </a:rPr>
              <a:t>找出主要人物及其之间的关系</a:t>
            </a:r>
            <a:endParaRPr lang="zh-CN" altLang="en-US" sz="2800">
              <a:solidFill>
                <a:schemeClr val="tx1"/>
              </a:solidFill>
              <a:latin typeface="华文楷体" panose="02010600040101010101" charset="-122"/>
              <a:ea typeface="华文楷体" panose="02010600040101010101" charset="-122"/>
            </a:endParaRPr>
          </a:p>
        </p:txBody>
      </p:sp>
      <p:pic>
        <p:nvPicPr>
          <p:cNvPr id="14" name="图片 13" descr="微信图片_20260202144718_1020_651"/>
          <p:cNvPicPr>
            <a:picLocks noChangeAspect="1"/>
          </p:cNvPicPr>
          <p:nvPr/>
        </p:nvPicPr>
        <p:blipFill>
          <a:blip r:embed="rId5"/>
          <a:stretch>
            <a:fillRect/>
          </a:stretch>
        </p:blipFill>
        <p:spPr>
          <a:xfrm>
            <a:off x="2448560" y="4580255"/>
            <a:ext cx="5232400" cy="2068195"/>
          </a:xfrm>
          <a:prstGeom prst="rect">
            <a:avLst/>
          </a:prstGeom>
        </p:spPr>
      </p:pic>
      <p:pic>
        <p:nvPicPr>
          <p:cNvPr id="15" name="图片 14" descr="7f91d7a60528c6a0e4cab0ba9288bf83e7a5ac47cca14-iR1ODQ_fw658"/>
          <p:cNvPicPr>
            <a:picLocks noChangeAspect="1"/>
          </p:cNvPicPr>
          <p:nvPr/>
        </p:nvPicPr>
        <p:blipFill>
          <a:blip r:embed="rId6"/>
          <a:stretch>
            <a:fillRect/>
          </a:stretch>
        </p:blipFill>
        <p:spPr>
          <a:xfrm rot="300000">
            <a:off x="2183130" y="2369820"/>
            <a:ext cx="2602230" cy="2868295"/>
          </a:xfrm>
          <a:prstGeom prst="rect">
            <a:avLst/>
          </a:prstGeom>
        </p:spPr>
      </p:pic>
      <p:sp>
        <p:nvSpPr>
          <p:cNvPr id="16" name="文本框 15"/>
          <p:cNvSpPr txBox="1"/>
          <p:nvPr/>
        </p:nvSpPr>
        <p:spPr>
          <a:xfrm>
            <a:off x="3121660" y="5365115"/>
            <a:ext cx="3952875" cy="953135"/>
          </a:xfrm>
          <a:prstGeom prst="rect">
            <a:avLst/>
          </a:prstGeom>
          <a:noFill/>
        </p:spPr>
        <p:txBody>
          <a:bodyPr wrap="square" rtlCol="0">
            <a:spAutoFit/>
          </a:bodyPr>
          <a:p>
            <a:pPr algn="l"/>
            <a:r>
              <a:rPr lang="zh-CN" altLang="en-US" sz="2800">
                <a:solidFill>
                  <a:schemeClr val="tx1"/>
                </a:solidFill>
                <a:latin typeface="华文楷体" panose="02010600040101010101" charset="-122"/>
                <a:ea typeface="华文楷体" panose="02010600040101010101" charset="-122"/>
              </a:rPr>
              <a:t>分析人物在关键事件中的情感变化和内心挣扎</a:t>
            </a:r>
            <a:endParaRPr lang="zh-CN" altLang="en-US" sz="2800">
              <a:solidFill>
                <a:schemeClr val="tx1"/>
              </a:solidFill>
              <a:latin typeface="华文楷体" panose="02010600040101010101" charset="-122"/>
              <a:ea typeface="华文楷体" panose="02010600040101010101" charset="-122"/>
            </a:endParaRPr>
          </a:p>
        </p:txBody>
      </p:sp>
      <p:pic>
        <p:nvPicPr>
          <p:cNvPr id="18" name="图片 17" descr="微信图片_20260202144718_1020_651"/>
          <p:cNvPicPr>
            <a:picLocks noChangeAspect="1"/>
          </p:cNvPicPr>
          <p:nvPr/>
        </p:nvPicPr>
        <p:blipFill>
          <a:blip r:embed="rId5"/>
          <a:stretch>
            <a:fillRect/>
          </a:stretch>
        </p:blipFill>
        <p:spPr>
          <a:xfrm>
            <a:off x="6224270" y="2034540"/>
            <a:ext cx="5232400" cy="1649730"/>
          </a:xfrm>
          <a:prstGeom prst="rect">
            <a:avLst/>
          </a:prstGeom>
        </p:spPr>
      </p:pic>
      <p:pic>
        <p:nvPicPr>
          <p:cNvPr id="19" name="图片 18" descr="7f91d7a60528c6a0e4cab0ba9288bf83e7a5ac47cca14-iR1ODQ_fw658"/>
          <p:cNvPicPr>
            <a:picLocks noChangeAspect="1"/>
          </p:cNvPicPr>
          <p:nvPr/>
        </p:nvPicPr>
        <p:blipFill>
          <a:blip r:embed="rId6"/>
          <a:stretch>
            <a:fillRect/>
          </a:stretch>
        </p:blipFill>
        <p:spPr>
          <a:xfrm flipH="1">
            <a:off x="9558020" y="-292100"/>
            <a:ext cx="2633980" cy="2903220"/>
          </a:xfrm>
          <a:prstGeom prst="rect">
            <a:avLst/>
          </a:prstGeom>
        </p:spPr>
      </p:pic>
      <p:sp>
        <p:nvSpPr>
          <p:cNvPr id="20" name="文本框 19"/>
          <p:cNvSpPr txBox="1"/>
          <p:nvPr/>
        </p:nvSpPr>
        <p:spPr>
          <a:xfrm>
            <a:off x="6429375" y="2814955"/>
            <a:ext cx="4822825" cy="521970"/>
          </a:xfrm>
          <a:prstGeom prst="rect">
            <a:avLst/>
          </a:prstGeom>
          <a:noFill/>
        </p:spPr>
        <p:txBody>
          <a:bodyPr wrap="square" rtlCol="0">
            <a:spAutoFit/>
          </a:bodyPr>
          <a:p>
            <a:pPr algn="ctr"/>
            <a:r>
              <a:rPr lang="zh-CN" altLang="en-US" sz="2800">
                <a:solidFill>
                  <a:schemeClr val="tx1"/>
                </a:solidFill>
                <a:latin typeface="华文楷体" panose="02010600040101010101" charset="-122"/>
                <a:ea typeface="华文楷体" panose="02010600040101010101" charset="-122"/>
              </a:rPr>
              <a:t>找到引发情节转折的关键事件</a:t>
            </a:r>
            <a:endParaRPr lang="zh-CN" altLang="en-US" sz="2800">
              <a:solidFill>
                <a:schemeClr val="tx1"/>
              </a:solidFill>
              <a:latin typeface="华文楷体" panose="02010600040101010101" charset="-122"/>
              <a:ea typeface="华文楷体" panose="02010600040101010101" charset="-122"/>
            </a:endParaRPr>
          </a:p>
        </p:txBody>
      </p:sp>
      <p:sp>
        <p:nvSpPr>
          <p:cNvPr id="21" name="文本框 20"/>
          <p:cNvSpPr txBox="1"/>
          <p:nvPr/>
        </p:nvSpPr>
        <p:spPr>
          <a:xfrm>
            <a:off x="6709410" y="2247900"/>
            <a:ext cx="4262120" cy="521970"/>
          </a:xfrm>
          <a:prstGeom prst="rect">
            <a:avLst/>
          </a:prstGeom>
          <a:noFill/>
        </p:spPr>
        <p:txBody>
          <a:bodyPr wrap="square" rtlCol="0">
            <a:spAutoFit/>
          </a:bodyPr>
          <a:p>
            <a:pPr algn="ctr"/>
            <a:r>
              <a:rPr lang="zh-CN" altLang="en-US" sz="2800" b="1">
                <a:solidFill>
                  <a:srgbClr val="FF0000"/>
                </a:solidFill>
                <a:latin typeface="宋体" panose="02010600030101010101" pitchFamily="2" charset="-122"/>
                <a:ea typeface="宋体" panose="02010600030101010101" pitchFamily="2" charset="-122"/>
              </a:rPr>
              <a:t>第二步：聚焦关键事件</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22" name="文本框 21"/>
          <p:cNvSpPr txBox="1"/>
          <p:nvPr/>
        </p:nvSpPr>
        <p:spPr>
          <a:xfrm>
            <a:off x="2834640" y="4817110"/>
            <a:ext cx="4239895" cy="521970"/>
          </a:xfrm>
          <a:prstGeom prst="rect">
            <a:avLst/>
          </a:prstGeom>
          <a:noFill/>
        </p:spPr>
        <p:txBody>
          <a:bodyPr wrap="square" rtlCol="0">
            <a:spAutoFit/>
          </a:bodyPr>
          <a:p>
            <a:pPr algn="ctr"/>
            <a:r>
              <a:rPr lang="zh-CN" altLang="en-US" sz="2800" b="1">
                <a:solidFill>
                  <a:srgbClr val="FF0000"/>
                </a:solidFill>
                <a:latin typeface="宋体" panose="02010600030101010101" pitchFamily="2" charset="-122"/>
                <a:ea typeface="宋体" panose="02010600030101010101" pitchFamily="2" charset="-122"/>
              </a:rPr>
              <a:t>第三步：挖掘情感冲突</a:t>
            </a:r>
            <a:endParaRPr lang="zh-CN" altLang="en-US" sz="2800" b="1">
              <a:solidFill>
                <a:srgbClr val="FF0000"/>
              </a:solidFill>
              <a:latin typeface="宋体" panose="02010600030101010101" pitchFamily="2" charset="-122"/>
              <a:ea typeface="宋体" panose="02010600030101010101" pitchFamily="2" charset="-122"/>
            </a:endParaRPr>
          </a:p>
        </p:txBody>
      </p:sp>
      <p:pic>
        <p:nvPicPr>
          <p:cNvPr id="23" name="图片 22" descr="9c87778df1f5f6ce"/>
          <p:cNvPicPr>
            <a:picLocks noChangeAspect="1"/>
          </p:cNvPicPr>
          <p:nvPr/>
        </p:nvPicPr>
        <p:blipFill>
          <a:blip r:embed="rId7"/>
          <a:stretch>
            <a:fillRect/>
          </a:stretch>
        </p:blipFill>
        <p:spPr>
          <a:xfrm>
            <a:off x="71755" y="5034915"/>
            <a:ext cx="1991360" cy="1613535"/>
          </a:xfrm>
          <a:prstGeom prst="rect">
            <a:avLst/>
          </a:prstGeom>
        </p:spPr>
      </p:pic>
      <p:pic>
        <p:nvPicPr>
          <p:cNvPr id="27" name="图片 26" descr="OIP-C (28)"/>
          <p:cNvPicPr>
            <a:picLocks noChangeAspect="1"/>
          </p:cNvPicPr>
          <p:nvPr/>
        </p:nvPicPr>
        <p:blipFill>
          <a:blip r:embed="rId8"/>
          <a:srcRect l="12661" t="13116" r="16745" b="4886"/>
          <a:stretch>
            <a:fillRect/>
          </a:stretch>
        </p:blipFill>
        <p:spPr>
          <a:xfrm>
            <a:off x="8456930" y="3838575"/>
            <a:ext cx="3658870" cy="2941955"/>
          </a:xfrm>
          <a:prstGeom prst="rect">
            <a:avLst/>
          </a:prstGeom>
        </p:spPr>
      </p:pic>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par>
                                <p:cTn id="19" presetID="3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par>
                                <p:cTn id="25" presetID="3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ppt_w</p:attrName>
                                        </p:attrNameLst>
                                      </p:cBhvr>
                                      <p:tavLst>
                                        <p:tav tm="0">
                                          <p:val>
                                            <p:fltVal val="0"/>
                                          </p:val>
                                        </p:tav>
                                        <p:tav tm="100000">
                                          <p:val>
                                            <p:strVal val="#ppt_w"/>
                                          </p:val>
                                        </p:tav>
                                      </p:tavLst>
                                    </p:anim>
                                    <p:anim calcmode="lin" valueType="num">
                                      <p:cBhvr>
                                        <p:cTn id="36" dur="1000" fill="hold"/>
                                        <p:tgtEl>
                                          <p:spTgt spid="12"/>
                                        </p:tgtEl>
                                        <p:attrNameLst>
                                          <p:attrName>ppt_h</p:attrName>
                                        </p:attrNameLst>
                                      </p:cBhvr>
                                      <p:tavLst>
                                        <p:tav tm="0">
                                          <p:val>
                                            <p:fltVal val="0"/>
                                          </p:val>
                                        </p:tav>
                                        <p:tav tm="100000">
                                          <p:val>
                                            <p:strVal val="#ppt_h"/>
                                          </p:val>
                                        </p:tav>
                                      </p:tavLst>
                                    </p:anim>
                                    <p:anim calcmode="lin" valueType="num">
                                      <p:cBhvr>
                                        <p:cTn id="37" dur="1000" fill="hold"/>
                                        <p:tgtEl>
                                          <p:spTgt spid="12"/>
                                        </p:tgtEl>
                                        <p:attrNameLst>
                                          <p:attrName>style.rotation</p:attrName>
                                        </p:attrNameLst>
                                      </p:cBhvr>
                                      <p:tavLst>
                                        <p:tav tm="0">
                                          <p:val>
                                            <p:fltVal val="90"/>
                                          </p:val>
                                        </p:tav>
                                        <p:tav tm="100000">
                                          <p:val>
                                            <p:fltVal val="0"/>
                                          </p:val>
                                        </p:tav>
                                      </p:tavLst>
                                    </p:anim>
                                    <p:animEffect transition="in" filter="fade">
                                      <p:cBhvr>
                                        <p:cTn id="38" dur="1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1000" fill="hold"/>
                                        <p:tgtEl>
                                          <p:spTgt spid="19"/>
                                        </p:tgtEl>
                                        <p:attrNameLst>
                                          <p:attrName>ppt_w</p:attrName>
                                        </p:attrNameLst>
                                      </p:cBhvr>
                                      <p:tavLst>
                                        <p:tav tm="0">
                                          <p:val>
                                            <p:fltVal val="0"/>
                                          </p:val>
                                        </p:tav>
                                        <p:tav tm="100000">
                                          <p:val>
                                            <p:strVal val="#ppt_w"/>
                                          </p:val>
                                        </p:tav>
                                      </p:tavLst>
                                    </p:anim>
                                    <p:anim calcmode="lin" valueType="num">
                                      <p:cBhvr>
                                        <p:cTn id="44" dur="1000" fill="hold"/>
                                        <p:tgtEl>
                                          <p:spTgt spid="19"/>
                                        </p:tgtEl>
                                        <p:attrNameLst>
                                          <p:attrName>ppt_h</p:attrName>
                                        </p:attrNameLst>
                                      </p:cBhvr>
                                      <p:tavLst>
                                        <p:tav tm="0">
                                          <p:val>
                                            <p:fltVal val="0"/>
                                          </p:val>
                                        </p:tav>
                                        <p:tav tm="100000">
                                          <p:val>
                                            <p:strVal val="#ppt_h"/>
                                          </p:val>
                                        </p:tav>
                                      </p:tavLst>
                                    </p:anim>
                                    <p:anim calcmode="lin" valueType="num">
                                      <p:cBhvr>
                                        <p:cTn id="45" dur="1000" fill="hold"/>
                                        <p:tgtEl>
                                          <p:spTgt spid="19"/>
                                        </p:tgtEl>
                                        <p:attrNameLst>
                                          <p:attrName>style.rotation</p:attrName>
                                        </p:attrNameLst>
                                      </p:cBhvr>
                                      <p:tavLst>
                                        <p:tav tm="0">
                                          <p:val>
                                            <p:fltVal val="90"/>
                                          </p:val>
                                        </p:tav>
                                        <p:tav tm="100000">
                                          <p:val>
                                            <p:fltVal val="0"/>
                                          </p:val>
                                        </p:tav>
                                      </p:tavLst>
                                    </p:anim>
                                    <p:animEffect transition="in" filter="fade">
                                      <p:cBhvr>
                                        <p:cTn id="46" dur="1000"/>
                                        <p:tgtEl>
                                          <p:spTgt spid="1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transition="in" filter="fade">
                                      <p:cBhvr>
                                        <p:cTn id="52" dur="1000"/>
                                        <p:tgtEl>
                                          <p:spTgt spid="21"/>
                                        </p:tgtEl>
                                      </p:cBhvr>
                                    </p:animEffect>
                                  </p:childTnLst>
                                </p:cTn>
                              </p:par>
                              <p:par>
                                <p:cTn id="53" presetID="31" presetClass="entr" presetSubtype="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1000" fill="hold"/>
                                        <p:tgtEl>
                                          <p:spTgt spid="18"/>
                                        </p:tgtEl>
                                        <p:attrNameLst>
                                          <p:attrName>ppt_w</p:attrName>
                                        </p:attrNameLst>
                                      </p:cBhvr>
                                      <p:tavLst>
                                        <p:tav tm="0">
                                          <p:val>
                                            <p:fltVal val="0"/>
                                          </p:val>
                                        </p:tav>
                                        <p:tav tm="100000">
                                          <p:val>
                                            <p:strVal val="#ppt_w"/>
                                          </p:val>
                                        </p:tav>
                                      </p:tavLst>
                                    </p:anim>
                                    <p:anim calcmode="lin" valueType="num">
                                      <p:cBhvr>
                                        <p:cTn id="56" dur="1000" fill="hold"/>
                                        <p:tgtEl>
                                          <p:spTgt spid="18"/>
                                        </p:tgtEl>
                                        <p:attrNameLst>
                                          <p:attrName>ppt_h</p:attrName>
                                        </p:attrNameLst>
                                      </p:cBhvr>
                                      <p:tavLst>
                                        <p:tav tm="0">
                                          <p:val>
                                            <p:fltVal val="0"/>
                                          </p:val>
                                        </p:tav>
                                        <p:tav tm="100000">
                                          <p:val>
                                            <p:strVal val="#ppt_h"/>
                                          </p:val>
                                        </p:tav>
                                      </p:tavLst>
                                    </p:anim>
                                    <p:anim calcmode="lin" valueType="num">
                                      <p:cBhvr>
                                        <p:cTn id="57" dur="1000" fill="hold"/>
                                        <p:tgtEl>
                                          <p:spTgt spid="18"/>
                                        </p:tgtEl>
                                        <p:attrNameLst>
                                          <p:attrName>style.rotation</p:attrName>
                                        </p:attrNameLst>
                                      </p:cBhvr>
                                      <p:tavLst>
                                        <p:tav tm="0">
                                          <p:val>
                                            <p:fltVal val="90"/>
                                          </p:val>
                                        </p:tav>
                                        <p:tav tm="100000">
                                          <p:val>
                                            <p:fltVal val="0"/>
                                          </p:val>
                                        </p:tav>
                                      </p:tavLst>
                                    </p:anim>
                                    <p:animEffect transition="in" filter="fade">
                                      <p:cBhvr>
                                        <p:cTn id="58" dur="10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1000" fill="hold"/>
                                        <p:tgtEl>
                                          <p:spTgt spid="20"/>
                                        </p:tgtEl>
                                        <p:attrNameLst>
                                          <p:attrName>ppt_w</p:attrName>
                                        </p:attrNameLst>
                                      </p:cBhvr>
                                      <p:tavLst>
                                        <p:tav tm="0">
                                          <p:val>
                                            <p:fltVal val="0"/>
                                          </p:val>
                                        </p:tav>
                                        <p:tav tm="100000">
                                          <p:val>
                                            <p:strVal val="#ppt_w"/>
                                          </p:val>
                                        </p:tav>
                                      </p:tavLst>
                                    </p:anim>
                                    <p:anim calcmode="lin" valueType="num">
                                      <p:cBhvr>
                                        <p:cTn id="64" dur="1000" fill="hold"/>
                                        <p:tgtEl>
                                          <p:spTgt spid="20"/>
                                        </p:tgtEl>
                                        <p:attrNameLst>
                                          <p:attrName>ppt_h</p:attrName>
                                        </p:attrNameLst>
                                      </p:cBhvr>
                                      <p:tavLst>
                                        <p:tav tm="0">
                                          <p:val>
                                            <p:fltVal val="0"/>
                                          </p:val>
                                        </p:tav>
                                        <p:tav tm="100000">
                                          <p:val>
                                            <p:strVal val="#ppt_h"/>
                                          </p:val>
                                        </p:tav>
                                      </p:tavLst>
                                    </p:anim>
                                    <p:anim calcmode="lin" valueType="num">
                                      <p:cBhvr>
                                        <p:cTn id="65" dur="1000" fill="hold"/>
                                        <p:tgtEl>
                                          <p:spTgt spid="20"/>
                                        </p:tgtEl>
                                        <p:attrNameLst>
                                          <p:attrName>style.rotation</p:attrName>
                                        </p:attrNameLst>
                                      </p:cBhvr>
                                      <p:tavLst>
                                        <p:tav tm="0">
                                          <p:val>
                                            <p:fltVal val="90"/>
                                          </p:val>
                                        </p:tav>
                                        <p:tav tm="100000">
                                          <p:val>
                                            <p:fltVal val="0"/>
                                          </p:val>
                                        </p:tav>
                                      </p:tavLst>
                                    </p:anim>
                                    <p:animEffect transition="in" filter="fade">
                                      <p:cBhvr>
                                        <p:cTn id="66" dur="1000"/>
                                        <p:tgtEl>
                                          <p:spTgt spid="20"/>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1000" fill="hold"/>
                                        <p:tgtEl>
                                          <p:spTgt spid="15"/>
                                        </p:tgtEl>
                                        <p:attrNameLst>
                                          <p:attrName>ppt_w</p:attrName>
                                        </p:attrNameLst>
                                      </p:cBhvr>
                                      <p:tavLst>
                                        <p:tav tm="0">
                                          <p:val>
                                            <p:fltVal val="0"/>
                                          </p:val>
                                        </p:tav>
                                        <p:tav tm="100000">
                                          <p:val>
                                            <p:strVal val="#ppt_w"/>
                                          </p:val>
                                        </p:tav>
                                      </p:tavLst>
                                    </p:anim>
                                    <p:anim calcmode="lin" valueType="num">
                                      <p:cBhvr>
                                        <p:cTn id="72" dur="1000" fill="hold"/>
                                        <p:tgtEl>
                                          <p:spTgt spid="15"/>
                                        </p:tgtEl>
                                        <p:attrNameLst>
                                          <p:attrName>ppt_h</p:attrName>
                                        </p:attrNameLst>
                                      </p:cBhvr>
                                      <p:tavLst>
                                        <p:tav tm="0">
                                          <p:val>
                                            <p:fltVal val="0"/>
                                          </p:val>
                                        </p:tav>
                                        <p:tav tm="100000">
                                          <p:val>
                                            <p:strVal val="#ppt_h"/>
                                          </p:val>
                                        </p:tav>
                                      </p:tavLst>
                                    </p:anim>
                                    <p:anim calcmode="lin" valueType="num">
                                      <p:cBhvr>
                                        <p:cTn id="73" dur="1000" fill="hold"/>
                                        <p:tgtEl>
                                          <p:spTgt spid="15"/>
                                        </p:tgtEl>
                                        <p:attrNameLst>
                                          <p:attrName>style.rotation</p:attrName>
                                        </p:attrNameLst>
                                      </p:cBhvr>
                                      <p:tavLst>
                                        <p:tav tm="0">
                                          <p:val>
                                            <p:fltVal val="90"/>
                                          </p:val>
                                        </p:tav>
                                        <p:tav tm="100000">
                                          <p:val>
                                            <p:fltVal val="0"/>
                                          </p:val>
                                        </p:tav>
                                      </p:tavLst>
                                    </p:anim>
                                    <p:animEffect transition="in" filter="fade">
                                      <p:cBhvr>
                                        <p:cTn id="74" dur="1000"/>
                                        <p:tgtEl>
                                          <p:spTgt spid="15"/>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1000" fill="hold"/>
                                        <p:tgtEl>
                                          <p:spTgt spid="22"/>
                                        </p:tgtEl>
                                        <p:attrNameLst>
                                          <p:attrName>ppt_w</p:attrName>
                                        </p:attrNameLst>
                                      </p:cBhvr>
                                      <p:tavLst>
                                        <p:tav tm="0">
                                          <p:val>
                                            <p:fltVal val="0"/>
                                          </p:val>
                                        </p:tav>
                                        <p:tav tm="100000">
                                          <p:val>
                                            <p:strVal val="#ppt_w"/>
                                          </p:val>
                                        </p:tav>
                                      </p:tavLst>
                                    </p:anim>
                                    <p:anim calcmode="lin" valueType="num">
                                      <p:cBhvr>
                                        <p:cTn id="78" dur="1000" fill="hold"/>
                                        <p:tgtEl>
                                          <p:spTgt spid="22"/>
                                        </p:tgtEl>
                                        <p:attrNameLst>
                                          <p:attrName>ppt_h</p:attrName>
                                        </p:attrNameLst>
                                      </p:cBhvr>
                                      <p:tavLst>
                                        <p:tav tm="0">
                                          <p:val>
                                            <p:fltVal val="0"/>
                                          </p:val>
                                        </p:tav>
                                        <p:tav tm="100000">
                                          <p:val>
                                            <p:strVal val="#ppt_h"/>
                                          </p:val>
                                        </p:tav>
                                      </p:tavLst>
                                    </p:anim>
                                    <p:anim calcmode="lin" valueType="num">
                                      <p:cBhvr>
                                        <p:cTn id="79" dur="1000" fill="hold"/>
                                        <p:tgtEl>
                                          <p:spTgt spid="22"/>
                                        </p:tgtEl>
                                        <p:attrNameLst>
                                          <p:attrName>style.rotation</p:attrName>
                                        </p:attrNameLst>
                                      </p:cBhvr>
                                      <p:tavLst>
                                        <p:tav tm="0">
                                          <p:val>
                                            <p:fltVal val="90"/>
                                          </p:val>
                                        </p:tav>
                                        <p:tav tm="100000">
                                          <p:val>
                                            <p:fltVal val="0"/>
                                          </p:val>
                                        </p:tav>
                                      </p:tavLst>
                                    </p:anim>
                                    <p:animEffect transition="in" filter="fade">
                                      <p:cBhvr>
                                        <p:cTn id="80" dur="1000"/>
                                        <p:tgtEl>
                                          <p:spTgt spid="22"/>
                                        </p:tgtEl>
                                      </p:cBhvr>
                                    </p:animEffect>
                                  </p:childTnLst>
                                </p:cTn>
                              </p:par>
                              <p:par>
                                <p:cTn id="81" presetID="31" presetClass="entr" presetSubtype="0" fill="hold" nodeType="with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p:cTn id="83" dur="1000" fill="hold"/>
                                        <p:tgtEl>
                                          <p:spTgt spid="14"/>
                                        </p:tgtEl>
                                        <p:attrNameLst>
                                          <p:attrName>ppt_w</p:attrName>
                                        </p:attrNameLst>
                                      </p:cBhvr>
                                      <p:tavLst>
                                        <p:tav tm="0">
                                          <p:val>
                                            <p:fltVal val="0"/>
                                          </p:val>
                                        </p:tav>
                                        <p:tav tm="100000">
                                          <p:val>
                                            <p:strVal val="#ppt_w"/>
                                          </p:val>
                                        </p:tav>
                                      </p:tavLst>
                                    </p:anim>
                                    <p:anim calcmode="lin" valueType="num">
                                      <p:cBhvr>
                                        <p:cTn id="84" dur="1000" fill="hold"/>
                                        <p:tgtEl>
                                          <p:spTgt spid="14"/>
                                        </p:tgtEl>
                                        <p:attrNameLst>
                                          <p:attrName>ppt_h</p:attrName>
                                        </p:attrNameLst>
                                      </p:cBhvr>
                                      <p:tavLst>
                                        <p:tav tm="0">
                                          <p:val>
                                            <p:fltVal val="0"/>
                                          </p:val>
                                        </p:tav>
                                        <p:tav tm="100000">
                                          <p:val>
                                            <p:strVal val="#ppt_h"/>
                                          </p:val>
                                        </p:tav>
                                      </p:tavLst>
                                    </p:anim>
                                    <p:anim calcmode="lin" valueType="num">
                                      <p:cBhvr>
                                        <p:cTn id="85" dur="1000" fill="hold"/>
                                        <p:tgtEl>
                                          <p:spTgt spid="14"/>
                                        </p:tgtEl>
                                        <p:attrNameLst>
                                          <p:attrName>style.rotation</p:attrName>
                                        </p:attrNameLst>
                                      </p:cBhvr>
                                      <p:tavLst>
                                        <p:tav tm="0">
                                          <p:val>
                                            <p:fltVal val="90"/>
                                          </p:val>
                                        </p:tav>
                                        <p:tav tm="100000">
                                          <p:val>
                                            <p:fltVal val="0"/>
                                          </p:val>
                                        </p:tav>
                                      </p:tavLst>
                                    </p:anim>
                                    <p:animEffect transition="in" filter="fade">
                                      <p:cBhvr>
                                        <p:cTn id="86" dur="1000"/>
                                        <p:tgtEl>
                                          <p:spTgt spid="14"/>
                                        </p:tgtEl>
                                      </p:cBhvr>
                                    </p:animEffect>
                                  </p:childTnLst>
                                </p:cTn>
                              </p:par>
                            </p:childTnLst>
                          </p:cTn>
                        </p:par>
                      </p:childTnLst>
                    </p:cTn>
                  </p:par>
                  <p:par>
                    <p:cTn id="87" fill="hold">
                      <p:stCondLst>
                        <p:cond delay="indefinite"/>
                      </p:stCondLst>
                      <p:childTnLst>
                        <p:par>
                          <p:cTn id="88" fill="hold">
                            <p:stCondLst>
                              <p:cond delay="0"/>
                            </p:stCondLst>
                            <p:childTnLst>
                              <p:par>
                                <p:cTn id="89" presetID="31" presetClass="entr" presetSubtype="0"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1000" fill="hold"/>
                                        <p:tgtEl>
                                          <p:spTgt spid="16"/>
                                        </p:tgtEl>
                                        <p:attrNameLst>
                                          <p:attrName>ppt_w</p:attrName>
                                        </p:attrNameLst>
                                      </p:cBhvr>
                                      <p:tavLst>
                                        <p:tav tm="0">
                                          <p:val>
                                            <p:fltVal val="0"/>
                                          </p:val>
                                        </p:tav>
                                        <p:tav tm="100000">
                                          <p:val>
                                            <p:strVal val="#ppt_w"/>
                                          </p:val>
                                        </p:tav>
                                      </p:tavLst>
                                    </p:anim>
                                    <p:anim calcmode="lin" valueType="num">
                                      <p:cBhvr>
                                        <p:cTn id="92" dur="1000" fill="hold"/>
                                        <p:tgtEl>
                                          <p:spTgt spid="16"/>
                                        </p:tgtEl>
                                        <p:attrNameLst>
                                          <p:attrName>ppt_h</p:attrName>
                                        </p:attrNameLst>
                                      </p:cBhvr>
                                      <p:tavLst>
                                        <p:tav tm="0">
                                          <p:val>
                                            <p:fltVal val="0"/>
                                          </p:val>
                                        </p:tav>
                                        <p:tav tm="100000">
                                          <p:val>
                                            <p:strVal val="#ppt_h"/>
                                          </p:val>
                                        </p:tav>
                                      </p:tavLst>
                                    </p:anim>
                                    <p:anim calcmode="lin" valueType="num">
                                      <p:cBhvr>
                                        <p:cTn id="93" dur="1000" fill="hold"/>
                                        <p:tgtEl>
                                          <p:spTgt spid="16"/>
                                        </p:tgtEl>
                                        <p:attrNameLst>
                                          <p:attrName>style.rotation</p:attrName>
                                        </p:attrNameLst>
                                      </p:cBhvr>
                                      <p:tavLst>
                                        <p:tav tm="0">
                                          <p:val>
                                            <p:fltVal val="90"/>
                                          </p:val>
                                        </p:tav>
                                        <p:tav tm="100000">
                                          <p:val>
                                            <p:fltVal val="0"/>
                                          </p:val>
                                        </p:tav>
                                      </p:tavLst>
                                    </p:anim>
                                    <p:animEffect transition="in" filter="fade">
                                      <p:cBhvr>
                                        <p:cTn id="94" dur="1000"/>
                                        <p:tgtEl>
                                          <p:spTgt spid="16"/>
                                        </p:tgtEl>
                                      </p:cBhvr>
                                    </p:animEffect>
                                  </p:childTnLst>
                                </p:cTn>
                              </p:par>
                            </p:childTnLst>
                          </p:cTn>
                        </p:par>
                      </p:childTnLst>
                    </p:cTn>
                  </p:par>
                  <p:par>
                    <p:cTn id="95" fill="hold">
                      <p:stCondLst>
                        <p:cond delay="indefinite"/>
                      </p:stCondLst>
                      <p:childTnLst>
                        <p:par>
                          <p:cTn id="96" fill="hold">
                            <p:stCondLst>
                              <p:cond delay="0"/>
                            </p:stCondLst>
                            <p:childTnLst>
                              <p:par>
                                <p:cTn id="97" presetID="8" presetClass="emph" presetSubtype="0" fill="hold" nodeType="clickEffect">
                                  <p:stCondLst>
                                    <p:cond delay="0"/>
                                  </p:stCondLst>
                                  <p:childTnLst>
                                    <p:animRot by="21600000">
                                      <p:cBhvr>
                                        <p:cTn id="98" dur="2000" fill="hold"/>
                                        <p:tgtEl>
                                          <p:spTgt spid="7"/>
                                        </p:tgtEl>
                                        <p:attrNameLst>
                                          <p:attrName>r</p:attrName>
                                        </p:attrNameLst>
                                      </p:cBhvr>
                                    </p:animRot>
                                  </p:childTnLst>
                                </p:cTn>
                              </p:par>
                              <p:par>
                                <p:cTn id="99" presetID="8" presetClass="emph" presetSubtype="0" fill="hold" nodeType="withEffect">
                                  <p:stCondLst>
                                    <p:cond delay="0"/>
                                  </p:stCondLst>
                                  <p:childTnLst>
                                    <p:animRot by="21600000">
                                      <p:cBhvr>
                                        <p:cTn id="100" dur="2000" fill="hold"/>
                                        <p:tgtEl>
                                          <p:spTgt spid="19"/>
                                        </p:tgtEl>
                                        <p:attrNameLst>
                                          <p:attrName>r</p:attrName>
                                        </p:attrNameLst>
                                      </p:cBhvr>
                                    </p:animRot>
                                  </p:childTnLst>
                                </p:cTn>
                              </p:par>
                              <p:par>
                                <p:cTn id="101" presetID="8" presetClass="emph" presetSubtype="0" fill="hold" nodeType="withEffect">
                                  <p:stCondLst>
                                    <p:cond delay="0"/>
                                  </p:stCondLst>
                                  <p:childTnLst>
                                    <p:animRot by="21600000">
                                      <p:cBhvr>
                                        <p:cTn id="102" dur="2000"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1" grpId="0"/>
      <p:bldP spid="11" grpId="1"/>
      <p:bldP spid="12" grpId="0"/>
      <p:bldP spid="12" grpId="1"/>
      <p:bldP spid="21" grpId="0"/>
      <p:bldP spid="21" grpId="1"/>
      <p:bldP spid="20" grpId="0"/>
      <p:bldP spid="20" grpId="1"/>
      <p:bldP spid="22" grpId="0"/>
      <p:bldP spid="22" grpId="1"/>
      <p:bldP spid="16" grpId="0"/>
      <p:bldP spid="1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45" y="0"/>
            <a:ext cx="12196445" cy="6857365"/>
            <a:chOff x="-7" y="0"/>
            <a:chExt cx="19207" cy="10799"/>
          </a:xfrm>
        </p:grpSpPr>
        <p:sp>
          <p:nvSpPr>
            <p:cNvPr id="13" name="矩形 12"/>
            <p:cNvSpPr/>
            <p:nvPr>
              <p:custDataLst>
                <p:tags r:id="rId1"/>
              </p:custDataLst>
            </p:nvPr>
          </p:nvSpPr>
          <p:spPr>
            <a:xfrm>
              <a:off x="0" y="0"/>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2" name="矩形 1"/>
            <p:cNvSpPr/>
            <p:nvPr>
              <p:custDataLst>
                <p:tags r:id="rId2"/>
              </p:custDataLst>
            </p:nvPr>
          </p:nvSpPr>
          <p:spPr>
            <a:xfrm>
              <a:off x="0" y="10665"/>
              <a:ext cx="19200" cy="135"/>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3" name="矩形 2"/>
            <p:cNvSpPr/>
            <p:nvPr>
              <p:custDataLst>
                <p:tags r:id="rId3"/>
              </p:custDataLst>
            </p:nvPr>
          </p:nvSpPr>
          <p:spPr>
            <a:xfrm rot="16200000" flipV="1">
              <a:off x="-5273" y="5272"/>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sp>
          <p:nvSpPr>
            <p:cNvPr id="8" name="矩形 7"/>
            <p:cNvSpPr/>
            <p:nvPr>
              <p:custDataLst>
                <p:tags r:id="rId4"/>
              </p:custDataLst>
            </p:nvPr>
          </p:nvSpPr>
          <p:spPr>
            <a:xfrm rot="16200000" flipV="1">
              <a:off x="13814" y="5266"/>
              <a:ext cx="10652" cy="120"/>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defTabSz="914400">
                <a:buClrTx/>
                <a:buSzTx/>
                <a:buFontTx/>
              </a:pPr>
              <a:endParaRPr lang="zh-CN" altLang="en-US">
                <a:sym typeface="Arial" panose="020B0604020202020204" pitchFamily="34" charset="0"/>
              </a:endParaRPr>
            </a:p>
          </p:txBody>
        </p:sp>
      </p:grpSp>
      <p:grpSp>
        <p:nvGrpSpPr>
          <p:cNvPr id="71" name="组合 70"/>
          <p:cNvGrpSpPr/>
          <p:nvPr/>
        </p:nvGrpSpPr>
        <p:grpSpPr>
          <a:xfrm>
            <a:off x="158115" y="1305560"/>
            <a:ext cx="3567430" cy="3949700"/>
            <a:chOff x="386" y="2261"/>
            <a:chExt cx="5618" cy="6220"/>
          </a:xfrm>
        </p:grpSpPr>
        <p:pic>
          <p:nvPicPr>
            <p:cNvPr id="67" name="图片 66" descr="87"/>
            <p:cNvPicPr>
              <a:picLocks noChangeAspect="1"/>
            </p:cNvPicPr>
            <p:nvPr/>
          </p:nvPicPr>
          <p:blipFill>
            <a:blip r:embed="rId5"/>
            <a:stretch>
              <a:fillRect/>
            </a:stretch>
          </p:blipFill>
          <p:spPr>
            <a:xfrm>
              <a:off x="386" y="2261"/>
              <a:ext cx="5618" cy="6220"/>
            </a:xfrm>
            <a:prstGeom prst="rect">
              <a:avLst/>
            </a:prstGeom>
          </p:spPr>
        </p:pic>
        <p:sp>
          <p:nvSpPr>
            <p:cNvPr id="68" name="文本框 67"/>
            <p:cNvSpPr txBox="1"/>
            <p:nvPr>
              <p:custDataLst>
                <p:tags r:id="rId6"/>
              </p:custDataLst>
            </p:nvPr>
          </p:nvSpPr>
          <p:spPr>
            <a:xfrm>
              <a:off x="1457" y="4583"/>
              <a:ext cx="3477" cy="1016"/>
            </a:xfrm>
            <a:prstGeom prst="rect">
              <a:avLst/>
            </a:prstGeom>
          </p:spPr>
          <p:txBody>
            <a:bodyPr wrap="square">
              <a:spAutoFit/>
            </a:bodyPr>
            <a:p>
              <a:pPr algn="ctr"/>
              <a:r>
                <a:rPr lang="en-US" altLang="zh-CN" sz="3600" b="1">
                  <a:ln w="22225">
                    <a:solidFill>
                      <a:schemeClr val="accent2"/>
                    </a:solidFill>
                    <a:prstDash val="solid"/>
                  </a:ln>
                  <a:solidFill>
                    <a:srgbClr val="FF0000"/>
                  </a:solidFill>
                  <a:effectLst/>
                  <a:latin typeface="Times New Roman" panose="02020603050405020304" charset="0"/>
                  <a:ea typeface="微软雅黑" panose="020B0503020204020204" charset="-122"/>
                  <a:cs typeface="Times New Roman" panose="02020603050405020304" charset="0"/>
                  <a:sym typeface="+mn-ea"/>
                </a:rPr>
                <a:t>Part 3</a:t>
              </a:r>
              <a:endParaRPr lang="en-US" altLang="zh-CN" sz="3600" b="1">
                <a:ln w="22225">
                  <a:solidFill>
                    <a:schemeClr val="accent2"/>
                  </a:solidFill>
                  <a:prstDash val="solid"/>
                </a:ln>
                <a:solidFill>
                  <a:srgbClr val="FF0000"/>
                </a:solidFill>
                <a:effectLst/>
                <a:latin typeface="Times New Roman" panose="02020603050405020304" charset="0"/>
                <a:ea typeface="微软雅黑" panose="020B0503020204020204" charset="-122"/>
                <a:cs typeface="Times New Roman" panose="02020603050405020304" charset="0"/>
                <a:sym typeface="+mn-ea"/>
              </a:endParaRPr>
            </a:p>
          </p:txBody>
        </p:sp>
      </p:grpSp>
      <p:grpSp>
        <p:nvGrpSpPr>
          <p:cNvPr id="5" name="组合 4"/>
          <p:cNvGrpSpPr/>
          <p:nvPr>
            <p:custDataLst>
              <p:tags r:id="rId7"/>
            </p:custDataLst>
          </p:nvPr>
        </p:nvGrpSpPr>
        <p:grpSpPr>
          <a:xfrm>
            <a:off x="6691154" y="721995"/>
            <a:ext cx="392906" cy="973455"/>
            <a:chOff x="2777744" y="2506338"/>
            <a:chExt cx="523882" cy="3302847"/>
          </a:xfrm>
        </p:grpSpPr>
        <p:sp>
          <p:nvSpPr>
            <p:cNvPr id="6" name="矩形 5"/>
            <p:cNvSpPr/>
            <p:nvPr>
              <p:custDataLst>
                <p:tags r:id="rId8"/>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7" name="椭圆 6"/>
            <p:cNvSpPr/>
            <p:nvPr>
              <p:custDataLst>
                <p:tags r:id="rId9"/>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4" name="椭圆 3"/>
            <p:cNvSpPr/>
            <p:nvPr>
              <p:custDataLst>
                <p:tags r:id="rId10"/>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grpSp>
        <p:nvGrpSpPr>
          <p:cNvPr id="10" name="组合 9"/>
          <p:cNvGrpSpPr/>
          <p:nvPr>
            <p:custDataLst>
              <p:tags r:id="rId11"/>
            </p:custDataLst>
          </p:nvPr>
        </p:nvGrpSpPr>
        <p:grpSpPr>
          <a:xfrm>
            <a:off x="7141369" y="721995"/>
            <a:ext cx="392906" cy="973455"/>
            <a:chOff x="2777744" y="2506338"/>
            <a:chExt cx="523882" cy="3302847"/>
          </a:xfrm>
        </p:grpSpPr>
        <p:sp>
          <p:nvSpPr>
            <p:cNvPr id="11" name="矩形 10"/>
            <p:cNvSpPr/>
            <p:nvPr>
              <p:custDataLst>
                <p:tags r:id="rId12"/>
              </p:custDataLst>
            </p:nvPr>
          </p:nvSpPr>
          <p:spPr>
            <a:xfrm>
              <a:off x="2797622" y="2672554"/>
              <a:ext cx="496957" cy="2972872"/>
            </a:xfrm>
            <a:prstGeom prst="rect">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2" name="椭圆 11"/>
            <p:cNvSpPr/>
            <p:nvPr>
              <p:custDataLst>
                <p:tags r:id="rId13"/>
              </p:custDataLst>
            </p:nvPr>
          </p:nvSpPr>
          <p:spPr>
            <a:xfrm>
              <a:off x="2777744" y="5571419"/>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14" name="椭圆 13"/>
            <p:cNvSpPr/>
            <p:nvPr>
              <p:custDataLst>
                <p:tags r:id="rId14"/>
              </p:custDataLst>
            </p:nvPr>
          </p:nvSpPr>
          <p:spPr>
            <a:xfrm>
              <a:off x="2777744" y="2506338"/>
              <a:ext cx="523882" cy="237766"/>
            </a:xfrm>
            <a:prstGeom prst="ellipse">
              <a:avLst/>
            </a:prstGeom>
            <a:gradFill>
              <a:gsLst>
                <a:gs pos="0">
                  <a:srgbClr val="D3FB77"/>
                </a:gs>
                <a:gs pos="100000">
                  <a:srgbClr val="96E6A1"/>
                </a:gs>
              </a:gsLst>
              <a:lin ang="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grpSp>
      <p:sp>
        <p:nvSpPr>
          <p:cNvPr id="55" name="缺角矩形 54"/>
          <p:cNvSpPr/>
          <p:nvPr>
            <p:custDataLst>
              <p:tags r:id="rId15"/>
            </p:custDataLst>
          </p:nvPr>
        </p:nvSpPr>
        <p:spPr>
          <a:xfrm>
            <a:off x="3985895" y="900430"/>
            <a:ext cx="6287135" cy="556895"/>
          </a:xfrm>
          <a:prstGeom prst="plaque">
            <a:avLst/>
          </a:prstGeom>
          <a:noFill/>
          <a:ln w="28575" cap="flat" cmpd="sng" algn="ctr">
            <a:solidFill>
              <a:srgbClr val="00B050"/>
            </a:solidFill>
          </a:ln>
          <a:effectLst/>
          <a:extLst>
            <a:ext uri="{909E8E84-426E-40DD-AFC4-6F175D3DCCD1}">
              <a14:hiddenFill xmlns:a14="http://schemas.microsoft.com/office/drawing/2010/main">
                <a:solidFill>
                  <a:srgbClr val="4472C4"/>
                </a:solidFill>
              </a14:hiddenFill>
            </a:ext>
          </a:extLst>
        </p:spPr>
        <p:txBody>
          <a:bodyPr rtlCol="0" anchor="ctr"/>
          <a:p>
            <a:pPr algn="ctr"/>
            <a:endParaRPr lang="zh-CN" altLang="en-US" sz="1350">
              <a:solidFill>
                <a:sysClr val="window" lastClr="FFFFFF"/>
              </a:solidFill>
              <a:latin typeface="Calibri" panose="020F0502020204030204" charset="0"/>
            </a:endParaRPr>
          </a:p>
        </p:txBody>
      </p:sp>
      <p:pic>
        <p:nvPicPr>
          <p:cNvPr id="17" name="图片 16" descr="OIP-C (29)"/>
          <p:cNvPicPr>
            <a:picLocks noChangeAspect="1"/>
          </p:cNvPicPr>
          <p:nvPr/>
        </p:nvPicPr>
        <p:blipFill>
          <a:blip r:embed="rId16"/>
          <a:srcRect t="22905" b="6304"/>
          <a:stretch>
            <a:fillRect/>
          </a:stretch>
        </p:blipFill>
        <p:spPr>
          <a:xfrm>
            <a:off x="3432810" y="1867535"/>
            <a:ext cx="6151880" cy="4739640"/>
          </a:xfrm>
          <a:prstGeom prst="rect">
            <a:avLst/>
          </a:prstGeom>
        </p:spPr>
      </p:pic>
      <p:pic>
        <p:nvPicPr>
          <p:cNvPr id="19" name="图片 18" descr="Pjw9bKLIry"/>
          <p:cNvPicPr>
            <a:picLocks noChangeAspect="1"/>
          </p:cNvPicPr>
          <p:nvPr/>
        </p:nvPicPr>
        <p:blipFill>
          <a:blip r:embed="rId17"/>
          <a:stretch>
            <a:fillRect/>
          </a:stretch>
        </p:blipFill>
        <p:spPr>
          <a:xfrm>
            <a:off x="8708390" y="3724275"/>
            <a:ext cx="3700780" cy="3737610"/>
          </a:xfrm>
          <a:prstGeom prst="rect">
            <a:avLst/>
          </a:prstGeom>
        </p:spPr>
      </p:pic>
      <p:sp>
        <p:nvSpPr>
          <p:cNvPr id="24" name="文本框 23"/>
          <p:cNvSpPr txBox="1"/>
          <p:nvPr>
            <p:custDataLst>
              <p:tags r:id="rId18"/>
            </p:custDataLst>
          </p:nvPr>
        </p:nvSpPr>
        <p:spPr>
          <a:xfrm>
            <a:off x="4133215" y="931545"/>
            <a:ext cx="5993130" cy="953135"/>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实战：续写解析与范文赏析</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pic>
        <p:nvPicPr>
          <p:cNvPr id="5124" name="图片 6" descr="logo横版 png"/>
          <p:cNvPicPr>
            <a:picLocks noChangeAspect="1"/>
          </p:cNvPicPr>
          <p:nvPr/>
        </p:nvPicPr>
        <p:blipFill>
          <a:blip r:embed="rId1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Tm="5000">
        <p:checker/>
      </p:transition>
    </mc:Choice>
    <mc:Fallback>
      <p:transition spd="slow" advTm="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42" presetClass="path" presetSubtype="0" accel="50000" decel="50000" fill="hold" nodeType="withEffect">
                                  <p:stCondLst>
                                    <p:cond delay="0"/>
                                  </p:stCondLst>
                                  <p:childTnLst>
                                    <p:animMotion origin="layout" path="M 0.00078125 0.0012963 L -0.264583 0.00268519 " pathEditMode="relative" rAng="0" ptsTypes="">
                                      <p:cBhvr>
                                        <p:cTn id="12" dur="2000" fill="hold"/>
                                        <p:tgtEl>
                                          <p:spTgt spid="5"/>
                                        </p:tgtEl>
                                        <p:attrNameLst>
                                          <p:attrName>ppt_x</p:attrName>
                                          <p:attrName>ppt_y</p:attrName>
                                        </p:attrNameLst>
                                      </p:cBhvr>
                                      <p:rCtr x="-133" y="3"/>
                                    </p:animMotion>
                                  </p:childTnLst>
                                </p:cTn>
                              </p:par>
                              <p:par>
                                <p:cTn id="13" presetID="42" presetClass="path" presetSubtype="0" accel="50000" decel="50000" fill="hold" nodeType="withEffect">
                                  <p:stCondLst>
                                    <p:cond delay="0"/>
                                  </p:stCondLst>
                                  <p:childTnLst>
                                    <p:animMotion origin="layout" path="M -0.00109374 -0.000277773 L 0.266354 -0.00175925 " pathEditMode="relative" rAng="0" ptsTypes="">
                                      <p:cBhvr>
                                        <p:cTn id="14" dur="2000" fill="hold"/>
                                        <p:tgtEl>
                                          <p:spTgt spid="10"/>
                                        </p:tgtEl>
                                        <p:attrNameLst>
                                          <p:attrName>ppt_x</p:attrName>
                                          <p:attrName>ppt_y</p:attrName>
                                        </p:attrNameLst>
                                      </p:cBhvr>
                                      <p:rCtr x="134" y="0"/>
                                    </p:animMotion>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fltVal val="0"/>
                                          </p:val>
                                        </p:tav>
                                        <p:tav tm="100000">
                                          <p:val>
                                            <p:strVal val="#ppt_w"/>
                                          </p:val>
                                        </p:tav>
                                      </p:tavLst>
                                    </p:anim>
                                    <p:anim calcmode="lin" valueType="num">
                                      <p:cBhvr>
                                        <p:cTn id="20" dur="500" fill="hold"/>
                                        <p:tgtEl>
                                          <p:spTgt spid="55"/>
                                        </p:tgtEl>
                                        <p:attrNameLst>
                                          <p:attrName>ppt_h</p:attrName>
                                        </p:attrNameLst>
                                      </p:cBhvr>
                                      <p:tavLst>
                                        <p:tav tm="0">
                                          <p:val>
                                            <p:fltVal val="0"/>
                                          </p:val>
                                        </p:tav>
                                        <p:tav tm="100000">
                                          <p:val>
                                            <p:strVal val="#ppt_h"/>
                                          </p:val>
                                        </p:tav>
                                      </p:tavLst>
                                    </p:anim>
                                    <p:anim calcmode="lin" valueType="num">
                                      <p:cBhvr>
                                        <p:cTn id="21" dur="500" fill="hold"/>
                                        <p:tgtEl>
                                          <p:spTgt spid="55"/>
                                        </p:tgtEl>
                                        <p:attrNameLst>
                                          <p:attrName>style.rotation</p:attrName>
                                        </p:attrNameLst>
                                      </p:cBhvr>
                                      <p:tavLst>
                                        <p:tav tm="0">
                                          <p:val>
                                            <p:fltVal val="360"/>
                                          </p:val>
                                        </p:tav>
                                        <p:tav tm="100000">
                                          <p:val>
                                            <p:fltVal val="0"/>
                                          </p:val>
                                        </p:tav>
                                      </p:tavLst>
                                    </p:anim>
                                    <p:animEffect transition="in" filter="fade">
                                      <p:cBhvr>
                                        <p:cTn id="22" dur="500"/>
                                        <p:tgtEl>
                                          <p:spTgt spid="55"/>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4">
                                            <p:txEl>
                                              <p:pRg st="0" end="0"/>
                                            </p:txEl>
                                          </p:spTgt>
                                        </p:tgtEl>
                                        <p:attrNameLst>
                                          <p:attrName>style.visibility</p:attrName>
                                        </p:attrNameLst>
                                      </p:cBhvr>
                                      <p:to>
                                        <p:strVal val="visible"/>
                                      </p:to>
                                    </p:set>
                                    <p:anim calcmode="lin" valueType="num">
                                      <p:cBhvr>
                                        <p:cTn id="25"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24">
                                            <p:txEl>
                                              <p:pRg st="0" end="0"/>
                                            </p:txEl>
                                          </p:spTgt>
                                        </p:tgtEl>
                                        <p:attrNameLst>
                                          <p:attrName>ppt_h</p:attrName>
                                        </p:attrNameLst>
                                      </p:cBhvr>
                                      <p:tavLst>
                                        <p:tav tm="0">
                                          <p:val>
                                            <p:fltVal val="0"/>
                                          </p:val>
                                        </p:tav>
                                        <p:tav tm="100000">
                                          <p:val>
                                            <p:strVal val="#ppt_h"/>
                                          </p:val>
                                        </p:tav>
                                      </p:tavLst>
                                    </p:anim>
                                    <p:anim calcmode="lin" valueType="num">
                                      <p:cBhvr>
                                        <p:cTn id="27" dur="500" fill="hold"/>
                                        <p:tgtEl>
                                          <p:spTgt spid="24">
                                            <p:txEl>
                                              <p:pRg st="0" end="0"/>
                                            </p:txEl>
                                          </p:spTgt>
                                        </p:tgtEl>
                                        <p:attrNameLst>
                                          <p:attrName>style.rotation</p:attrName>
                                        </p:attrNameLst>
                                      </p:cBhvr>
                                      <p:tavLst>
                                        <p:tav tm="0">
                                          <p:val>
                                            <p:fltVal val="360"/>
                                          </p:val>
                                        </p:tav>
                                        <p:tav tm="100000">
                                          <p:val>
                                            <p:fltVal val="0"/>
                                          </p:val>
                                        </p:tav>
                                      </p:tavLst>
                                    </p:anim>
                                    <p:animEffect transition="in" filter="fade">
                                      <p:cBhvr>
                                        <p:cTn id="28"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5" grpId="1" animBg="1"/>
    </p:bldLst>
  </p:timing>
</p:sld>
</file>

<file path=ppt/tags/tag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0.xml><?xml version="1.0" encoding="utf-8"?>
<p:tagLst xmlns:p="http://schemas.openxmlformats.org/presentationml/2006/main">
  <p:tag name="KSO_WM_BEAUTIFY_FLAG" val=""/>
  <p:tag name="KSO_WM_DIAGRAM_VIRTUALLY_FRAME" val="{&quot;height&quot;:339.6,&quot;left&quot;:282.55,&quot;top&quot;:34.2,&quot;width&quot;:376.3}"/>
</p:tagLst>
</file>

<file path=ppt/tags/tag100.xml><?xml version="1.0" encoding="utf-8"?>
<p:tagLst xmlns:p="http://schemas.openxmlformats.org/presentationml/2006/main">
  <p:tag name="KSO_WM_BEAUTIFY_FLAG" val=""/>
  <p:tag name="KSO_WM_DIAGRAM_VIRTUALLY_FRAME" val="{&quot;height&quot;:339.6,&quot;left&quot;:282.55,&quot;top&quot;:34.2,&quot;width&quot;:376.3}"/>
</p:tagLst>
</file>

<file path=ppt/tags/tag101.xml><?xml version="1.0" encoding="utf-8"?>
<p:tagLst xmlns:p="http://schemas.openxmlformats.org/presentationml/2006/main">
  <p:tag name="KSO_WM_DIAGRAM_VIRTUALLY_FRAME" val="{&quot;height&quot;:339.6,&quot;left&quot;:282.55,&quot;top&quot;:34.2,&quot;width&quot;:376.3}"/>
</p:tagLst>
</file>

<file path=ppt/tags/tag102.xml><?xml version="1.0" encoding="utf-8"?>
<p:tagLst xmlns:p="http://schemas.openxmlformats.org/presentationml/2006/main">
  <p:tag name="KSO_WM_BEAUTIFY_FLAG" val=""/>
  <p:tag name="KSO_WM_DIAGRAM_VIRTUALLY_FRAME" val="{&quot;height&quot;:339.6,&quot;left&quot;:282.55,&quot;top&quot;:34.2,&quot;width&quot;:376.3}"/>
</p:tagLst>
</file>

<file path=ppt/tags/tag103.xml><?xml version="1.0" encoding="utf-8"?>
<p:tagLst xmlns:p="http://schemas.openxmlformats.org/presentationml/2006/main">
  <p:tag name="KSO_WM_BEAUTIFY_FLAG" val=""/>
  <p:tag name="KSO_WM_DIAGRAM_VIRTUALLY_FRAME" val="{&quot;height&quot;:339.6,&quot;left&quot;:282.55,&quot;top&quot;:34.2,&quot;width&quot;:376.3}"/>
</p:tagLst>
</file>

<file path=ppt/tags/tag104.xml><?xml version="1.0" encoding="utf-8"?>
<p:tagLst xmlns:p="http://schemas.openxmlformats.org/presentationml/2006/main">
  <p:tag name="KSO_WM_BEAUTIFY_FLAG" val=""/>
  <p:tag name="KSO_WM_DIAGRAM_VIRTUALLY_FRAME" val="{&quot;height&quot;:339.6,&quot;left&quot;:282.55,&quot;top&quot;:34.2,&quot;width&quot;:376.3}"/>
</p:tagLst>
</file>

<file path=ppt/tags/tag105.xml><?xml version="1.0" encoding="utf-8"?>
<p:tagLst xmlns:p="http://schemas.openxmlformats.org/presentationml/2006/main">
  <p:tag name="KSO_WM_BEAUTIFY_FLAG" val=""/>
  <p:tag name="KSO_WM_DIAGRAM_VIRTUALLY_FRAME" val="{&quot;height&quot;:339.6,&quot;left&quot;:282.55,&quot;top&quot;:34.2,&quot;width&quot;:376.3}"/>
</p:tagLst>
</file>

<file path=ppt/tags/tag106.xml><?xml version="1.0" encoding="utf-8"?>
<p:tagLst xmlns:p="http://schemas.openxmlformats.org/presentationml/2006/main">
  <p:tag name="KSO_WM_BEAUTIFY_FLAG" val=""/>
  <p:tag name="KSO_WM_DIAGRAM_VIRTUALLY_FRAME" val="{&quot;height&quot;:339.6,&quot;left&quot;:282.55,&quot;top&quot;:34.2,&quot;width&quot;:376.3}"/>
</p:tagLst>
</file>

<file path=ppt/tags/tag10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0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0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1.xml><?xml version="1.0" encoding="utf-8"?>
<p:tagLst xmlns:p="http://schemas.openxmlformats.org/presentationml/2006/main">
  <p:tag name="KSO_WM_BEAUTIFY_FLAG" val=""/>
  <p:tag name="KSO_WM_DIAGRAM_VIRTUALLY_FRAME" val="{&quot;height&quot;:339.6,&quot;left&quot;:282.55,&quot;top&quot;:34.2,&quot;width&quot;:376.3}"/>
</p:tagLst>
</file>

<file path=ppt/tags/tag11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1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1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1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1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15.xml><?xml version="1.0" encoding="utf-8"?>
<p:tagLst xmlns:p="http://schemas.openxmlformats.org/presentationml/2006/main">
  <p:tag name="TABLE_ENDDRAG_ORIGIN_RECT" val="908*104"/>
  <p:tag name="TABLE_ENDDRAG_RECT" val="24*296*908*104"/>
</p:tagLst>
</file>

<file path=ppt/tags/tag11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1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1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1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2.xml><?xml version="1.0" encoding="utf-8"?>
<p:tagLst xmlns:p="http://schemas.openxmlformats.org/presentationml/2006/main">
  <p:tag name="KSO_WM_BEAUTIFY_FLAG" val=""/>
  <p:tag name="KSO_WM_DIAGRAM_VIRTUALLY_FRAME" val="{&quot;height&quot;:339.6,&quot;left&quot;:282.55,&quot;top&quot;:34.2,&quot;width&quot;:376.3}"/>
</p:tagLst>
</file>

<file path=ppt/tags/tag120.xml><?xml version="1.0" encoding="utf-8"?>
<p:tagLst xmlns:p="http://schemas.openxmlformats.org/presentationml/2006/main">
  <p:tag name="TABLE_ENDDRAG_ORIGIN_RECT" val="900*467"/>
  <p:tag name="TABLE_ENDDRAG_RECT" val="28*54*900*467"/>
</p:tagLst>
</file>

<file path=ppt/tags/tag12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2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2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2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25.xml><?xml version="1.0" encoding="utf-8"?>
<p:tagLst xmlns:p="http://schemas.openxmlformats.org/presentationml/2006/main">
  <p:tag name="TABLE_ENDDRAG_ORIGIN_RECT" val="900*467"/>
  <p:tag name="TABLE_ENDDRAG_RECT" val="28*54*900*467"/>
</p:tagLst>
</file>

<file path=ppt/tags/tag12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2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2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2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3.xml><?xml version="1.0" encoding="utf-8"?>
<p:tagLst xmlns:p="http://schemas.openxmlformats.org/presentationml/2006/main">
  <p:tag name="KSO_WM_DIAGRAM_VIRTUALLY_FRAME" val="{&quot;height&quot;:339.6,&quot;left&quot;:282.55,&quot;top&quot;:34.2,&quot;width&quot;:376.3}"/>
</p:tagLst>
</file>

<file path=ppt/tags/tag13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3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3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3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3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3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3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3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38.xml><?xml version="1.0" encoding="utf-8"?>
<p:tagLst xmlns:p="http://schemas.openxmlformats.org/presentationml/2006/main">
  <p:tag name="KSO_WM_DIAGRAM_VIRTUALLY_FRAME" val="{&quot;height&quot;:243.4,&quot;left&quot;:16.9,&quot;top&quot;:119.5,&quot;width&quot;:924.85}"/>
</p:tagLst>
</file>

<file path=ppt/tags/tag139.xml><?xml version="1.0" encoding="utf-8"?>
<p:tagLst xmlns:p="http://schemas.openxmlformats.org/presentationml/2006/main">
  <p:tag name="KSO_WM_DIAGRAM_VIRTUALLY_FRAME" val="{&quot;height&quot;:243.4,&quot;left&quot;:16.9,&quot;top&quot;:119.5,&quot;width&quot;:924.85}"/>
</p:tagLst>
</file>

<file path=ppt/tags/tag14.xml><?xml version="1.0" encoding="utf-8"?>
<p:tagLst xmlns:p="http://schemas.openxmlformats.org/presentationml/2006/main">
  <p:tag name="KSO_WM_BEAUTIFY_FLAG" val=""/>
  <p:tag name="KSO_WM_DIAGRAM_VIRTUALLY_FRAME" val="{&quot;height&quot;:339.6,&quot;left&quot;:282.55,&quot;top&quot;:34.2,&quot;width&quot;:376.3}"/>
</p:tagLst>
</file>

<file path=ppt/tags/tag140.xml><?xml version="1.0" encoding="utf-8"?>
<p:tagLst xmlns:p="http://schemas.openxmlformats.org/presentationml/2006/main">
  <p:tag name="KSO_WM_DIAGRAM_VIRTUALLY_FRAME" val="{&quot;height&quot;:243.4,&quot;left&quot;:16.9,&quot;top&quot;:119.5,&quot;width&quot;:924.85}"/>
</p:tagLst>
</file>

<file path=ppt/tags/tag141.xml><?xml version="1.0" encoding="utf-8"?>
<p:tagLst xmlns:p="http://schemas.openxmlformats.org/presentationml/2006/main">
  <p:tag name="KSO_WM_DIAGRAM_VIRTUALLY_FRAME" val="{&quot;height&quot;:243.4,&quot;left&quot;:16.9,&quot;top&quot;:119.5,&quot;width&quot;:924.85}"/>
</p:tagLst>
</file>

<file path=ppt/tags/tag142.xml><?xml version="1.0" encoding="utf-8"?>
<p:tagLst xmlns:p="http://schemas.openxmlformats.org/presentationml/2006/main">
  <p:tag name="KSO_WM_DIAGRAM_VIRTUALLY_FRAME" val="{&quot;height&quot;:243.4,&quot;left&quot;:16.9,&quot;top&quot;:119.5,&quot;width&quot;:924.85}"/>
</p:tagLst>
</file>

<file path=ppt/tags/tag143.xml><?xml version="1.0" encoding="utf-8"?>
<p:tagLst xmlns:p="http://schemas.openxmlformats.org/presentationml/2006/main">
  <p:tag name="KSO_WM_DIAGRAM_VIRTUALLY_FRAME" val="{&quot;height&quot;:243.4,&quot;left&quot;:16.9,&quot;top&quot;:119.5,&quot;width&quot;:924.85}"/>
</p:tagLst>
</file>

<file path=ppt/tags/tag144.xml><?xml version="1.0" encoding="utf-8"?>
<p:tagLst xmlns:p="http://schemas.openxmlformats.org/presentationml/2006/main">
  <p:tag name="KSO_WM_DIAGRAM_VIRTUALLY_FRAME" val="{&quot;height&quot;:243.4,&quot;left&quot;:16.9,&quot;top&quot;:119.5,&quot;width&quot;:924.85}"/>
</p:tagLst>
</file>

<file path=ppt/tags/tag145.xml><?xml version="1.0" encoding="utf-8"?>
<p:tagLst xmlns:p="http://schemas.openxmlformats.org/presentationml/2006/main">
  <p:tag name="KSO_WM_DIAGRAM_VIRTUALLY_FRAME" val="{&quot;height&quot;:243.4,&quot;left&quot;:16.9,&quot;top&quot;:119.5,&quot;width&quot;:924.85}"/>
</p:tagLst>
</file>

<file path=ppt/tags/tag146.xml><?xml version="1.0" encoding="utf-8"?>
<p:tagLst xmlns:p="http://schemas.openxmlformats.org/presentationml/2006/main">
  <p:tag name="KSO_WM_DIAGRAM_VIRTUALLY_FRAME" val="{&quot;height&quot;:243.4,&quot;left&quot;:16.9,&quot;top&quot;:119.5,&quot;width&quot;:924.85}"/>
</p:tagLst>
</file>

<file path=ppt/tags/tag147.xml><?xml version="1.0" encoding="utf-8"?>
<p:tagLst xmlns:p="http://schemas.openxmlformats.org/presentationml/2006/main">
  <p:tag name="KSO_WM_DIAGRAM_VIRTUALLY_FRAME" val="{&quot;height&quot;:243.4,&quot;left&quot;:16.9,&quot;top&quot;:119.5,&quot;width&quot;:924.85}"/>
</p:tagLst>
</file>

<file path=ppt/tags/tag14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4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5.xml><?xml version="1.0" encoding="utf-8"?>
<p:tagLst xmlns:p="http://schemas.openxmlformats.org/presentationml/2006/main">
  <p:tag name="KSO_WM_BEAUTIFY_FLAG" val=""/>
  <p:tag name="KSO_WM_DIAGRAM_VIRTUALLY_FRAME" val="{&quot;height&quot;:339.6,&quot;left&quot;:282.55,&quot;top&quot;:34.2,&quot;width&quot;:376.3}"/>
</p:tagLst>
</file>

<file path=ppt/tags/tag15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5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52.xml><?xml version="1.0" encoding="utf-8"?>
<p:tagLst xmlns:p="http://schemas.openxmlformats.org/presentationml/2006/main">
  <p:tag name="KSO_WM_DIAGRAM_VIRTUALLY_FRAME" val="{&quot;height&quot;:243.4,&quot;left&quot;:16.9,&quot;top&quot;:119.5,&quot;width&quot;:924.85}"/>
</p:tagLst>
</file>

<file path=ppt/tags/tag153.xml><?xml version="1.0" encoding="utf-8"?>
<p:tagLst xmlns:p="http://schemas.openxmlformats.org/presentationml/2006/main">
  <p:tag name="KSO_WM_DIAGRAM_VIRTUALLY_FRAME" val="{&quot;height&quot;:243.4,&quot;left&quot;:16.9,&quot;top&quot;:119.5,&quot;width&quot;:924.85}"/>
</p:tagLst>
</file>

<file path=ppt/tags/tag154.xml><?xml version="1.0" encoding="utf-8"?>
<p:tagLst xmlns:p="http://schemas.openxmlformats.org/presentationml/2006/main">
  <p:tag name="KSO_WM_DIAGRAM_VIRTUALLY_FRAME" val="{&quot;height&quot;:243.4,&quot;left&quot;:16.9,&quot;top&quot;:119.5,&quot;width&quot;:924.85}"/>
</p:tagLst>
</file>

<file path=ppt/tags/tag155.xml><?xml version="1.0" encoding="utf-8"?>
<p:tagLst xmlns:p="http://schemas.openxmlformats.org/presentationml/2006/main">
  <p:tag name="KSO_WM_DIAGRAM_VIRTUALLY_FRAME" val="{&quot;height&quot;:243.4,&quot;left&quot;:16.9,&quot;top&quot;:119.5,&quot;width&quot;:924.85}"/>
</p:tagLst>
</file>

<file path=ppt/tags/tag156.xml><?xml version="1.0" encoding="utf-8"?>
<p:tagLst xmlns:p="http://schemas.openxmlformats.org/presentationml/2006/main">
  <p:tag name="KSO_WM_DIAGRAM_VIRTUALLY_FRAME" val="{&quot;height&quot;:243.4,&quot;left&quot;:16.9,&quot;top&quot;:119.5,&quot;width&quot;:924.85}"/>
</p:tagLst>
</file>

<file path=ppt/tags/tag157.xml><?xml version="1.0" encoding="utf-8"?>
<p:tagLst xmlns:p="http://schemas.openxmlformats.org/presentationml/2006/main">
  <p:tag name="KSO_WM_DIAGRAM_VIRTUALLY_FRAME" val="{&quot;height&quot;:243.4,&quot;left&quot;:16.9,&quot;top&quot;:119.5,&quot;width&quot;:924.85}"/>
</p:tagLst>
</file>

<file path=ppt/tags/tag15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5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xml><?xml version="1.0" encoding="utf-8"?>
<p:tagLst xmlns:p="http://schemas.openxmlformats.org/presentationml/2006/main">
  <p:tag name="KSO_WM_BEAUTIFY_FLAG" val=""/>
  <p:tag name="KSO_WM_DIAGRAM_VIRTUALLY_FRAME" val="{&quot;height&quot;:339.6,&quot;left&quot;:282.55,&quot;top&quot;:34.2,&quot;width&quot;:376.3}"/>
</p:tagLst>
</file>

<file path=ppt/tags/tag16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6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xml><?xml version="1.0" encoding="utf-8"?>
<p:tagLst xmlns:p="http://schemas.openxmlformats.org/presentationml/2006/main">
  <p:tag name="KSO_WM_BEAUTIFY_FLAG" val=""/>
  <p:tag name="KSO_WM_DIAGRAM_VIRTUALLY_FRAME" val="{&quot;height&quot;:339.6,&quot;left&quot;:282.55,&quot;top&quot;:34.2,&quot;width&quot;:376.3}"/>
</p:tagLst>
</file>

<file path=ppt/tags/tag17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7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xml><?xml version="1.0" encoding="utf-8"?>
<p:tagLst xmlns:p="http://schemas.openxmlformats.org/presentationml/2006/main">
  <p:tag name="KSO_WM_BEAUTIFY_FLAG" val=""/>
  <p:tag name="KSO_WM_DIAGRAM_VIRTUALLY_FRAME" val="{&quot;height&quot;:339.6,&quot;left&quot;:282.55,&quot;top&quot;:34.2,&quot;width&quot;:376.3}"/>
</p:tagLst>
</file>

<file path=ppt/tags/tag18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8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xml><?xml version="1.0" encoding="utf-8"?>
<p:tagLst xmlns:p="http://schemas.openxmlformats.org/presentationml/2006/main">
  <p:tag name="KSO_WM_DIAGRAM_VIRTUALLY_FRAME" val="{&quot;height&quot;:339.6,&quot;left&quot;:282.55,&quot;top&quot;:34.2,&quot;width&quot;:376.3}"/>
</p:tagLst>
</file>

<file path=ppt/tags/tag19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19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xml><?xml version="1.0" encoding="utf-8"?>
<p:tagLst xmlns:p="http://schemas.openxmlformats.org/presentationml/2006/main">
  <p:tag name="KSO_WM_BEAUTIFY_FLAG" val=""/>
  <p:tag name="KSO_WM_DIAGRAM_VIRTUALLY_FRAME" val="{&quot;height&quot;:339.6,&quot;left&quot;:282.55,&quot;top&quot;:34.2,&quot;width&quot;:376.3}"/>
</p:tagLst>
</file>

<file path=ppt/tags/tag20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0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1.xml><?xml version="1.0" encoding="utf-8"?>
<p:tagLst xmlns:p="http://schemas.openxmlformats.org/presentationml/2006/main">
  <p:tag name="KSO_WM_BEAUTIFY_FLAG" val=""/>
  <p:tag name="KSO_WM_DIAGRAM_VIRTUALLY_FRAME" val="{&quot;height&quot;:339.6,&quot;left&quot;:282.55,&quot;top&quot;:34.2,&quot;width&quot;:376.3}"/>
</p:tagLst>
</file>

<file path=ppt/tags/tag21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1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1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1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1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1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1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1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DIAGRAM_VIRTUALLY_FRAME" val="{&quot;height&quot;:339.6,&quot;left&quot;:282.55,&quot;top&quot;:34.2,&quot;width&quot;:376.3}"/>
</p:tagLst>
</file>

<file path=ppt/tags/tag22.xml><?xml version="1.0" encoding="utf-8"?>
<p:tagLst xmlns:p="http://schemas.openxmlformats.org/presentationml/2006/main">
  <p:tag name="KSO_WM_BEAUTIFY_FLAG" val=""/>
  <p:tag name="KSO_WM_DIAGRAM_VIRTUALLY_FRAME" val="{&quot;height&quot;:339.6,&quot;left&quot;:282.55,&quot;top&quot;:34.2,&quot;width&quot;:376.3}"/>
</p:tagLst>
</file>

<file path=ppt/tags/tag220.xml><?xml version="1.0" encoding="utf-8"?>
<p:tagLst xmlns:p="http://schemas.openxmlformats.org/presentationml/2006/main">
  <p:tag name="KSO_WM_BEAUTIFY_FLAG" val=""/>
  <p:tag name="KSO_WM_DIAGRAM_VIRTUALLY_FRAME" val="{&quot;height&quot;:339.6,&quot;left&quot;:282.55,&quot;top&quot;:34.2,&quot;width&quot;:376.3}"/>
</p:tagLst>
</file>

<file path=ppt/tags/tag221.xml><?xml version="1.0" encoding="utf-8"?>
<p:tagLst xmlns:p="http://schemas.openxmlformats.org/presentationml/2006/main">
  <p:tag name="KSO_WM_BEAUTIFY_FLAG" val=""/>
  <p:tag name="KSO_WM_DIAGRAM_VIRTUALLY_FRAME" val="{&quot;height&quot;:339.6,&quot;left&quot;:282.55,&quot;top&quot;:34.2,&quot;width&quot;:376.3}"/>
</p:tagLst>
</file>

<file path=ppt/tags/tag222.xml><?xml version="1.0" encoding="utf-8"?>
<p:tagLst xmlns:p="http://schemas.openxmlformats.org/presentationml/2006/main">
  <p:tag name="KSO_WM_BEAUTIFY_FLAG" val=""/>
  <p:tag name="KSO_WM_DIAGRAM_VIRTUALLY_FRAME" val="{&quot;height&quot;:339.6,&quot;left&quot;:282.55,&quot;top&quot;:34.2,&quot;width&quot;:376.3}"/>
</p:tagLst>
</file>

<file path=ppt/tags/tag223.xml><?xml version="1.0" encoding="utf-8"?>
<p:tagLst xmlns:p="http://schemas.openxmlformats.org/presentationml/2006/main">
  <p:tag name="KSO_WM_DIAGRAM_VIRTUALLY_FRAME" val="{&quot;height&quot;:339.6,&quot;left&quot;:282.55,&quot;top&quot;:34.2,&quot;width&quot;:376.3}"/>
</p:tagLst>
</file>

<file path=ppt/tags/tag224.xml><?xml version="1.0" encoding="utf-8"?>
<p:tagLst xmlns:p="http://schemas.openxmlformats.org/presentationml/2006/main">
  <p:tag name="KSO_WM_BEAUTIFY_FLAG" val=""/>
  <p:tag name="KSO_WM_DIAGRAM_VIRTUALLY_FRAME" val="{&quot;height&quot;:339.6,&quot;left&quot;:282.55,&quot;top&quot;:34.2,&quot;width&quot;:376.3}"/>
</p:tagLst>
</file>

<file path=ppt/tags/tag225.xml><?xml version="1.0" encoding="utf-8"?>
<p:tagLst xmlns:p="http://schemas.openxmlformats.org/presentationml/2006/main">
  <p:tag name="KSO_WM_BEAUTIFY_FLAG" val=""/>
  <p:tag name="KSO_WM_DIAGRAM_VIRTUALLY_FRAME" val="{&quot;height&quot;:339.6,&quot;left&quot;:282.55,&quot;top&quot;:34.2,&quot;width&quot;:376.3}"/>
</p:tagLst>
</file>

<file path=ppt/tags/tag226.xml><?xml version="1.0" encoding="utf-8"?>
<p:tagLst xmlns:p="http://schemas.openxmlformats.org/presentationml/2006/main">
  <p:tag name="KSO_WM_BEAUTIFY_FLAG" val=""/>
  <p:tag name="KSO_WM_DIAGRAM_VIRTUALLY_FRAME" val="{&quot;height&quot;:339.6,&quot;left&quot;:282.55,&quot;top&quot;:34.2,&quot;width&quot;:376.3}"/>
</p:tagLst>
</file>

<file path=ppt/tags/tag227.xml><?xml version="1.0" encoding="utf-8"?>
<p:tagLst xmlns:p="http://schemas.openxmlformats.org/presentationml/2006/main">
  <p:tag name="KSO_WM_BEAUTIFY_FLAG" val=""/>
  <p:tag name="KSO_WM_DIAGRAM_VIRTUALLY_FRAME" val="{&quot;height&quot;:339.6,&quot;left&quot;:282.55,&quot;top&quot;:34.2,&quot;width&quot;:376.3}"/>
</p:tagLst>
</file>

<file path=ppt/tags/tag228.xml><?xml version="1.0" encoding="utf-8"?>
<p:tagLst xmlns:p="http://schemas.openxmlformats.org/presentationml/2006/main">
  <p:tag name="KSO_WM_BEAUTIFY_FLAG" val=""/>
  <p:tag name="KSO_WM_DIAGRAM_VIRTUALLY_FRAME" val="{&quot;height&quot;:339.6,&quot;left&quot;:282.55,&quot;top&quot;:34.2,&quot;width&quot;:376.3}"/>
</p:tagLst>
</file>

<file path=ppt/tags/tag22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3.xml><?xml version="1.0" encoding="utf-8"?>
<p:tagLst xmlns:p="http://schemas.openxmlformats.org/presentationml/2006/main">
  <p:tag name="KSO_WM_DIAGRAM_VIRTUALLY_FRAME" val="{&quot;height&quot;:339.6,&quot;left&quot;:282.55,&quot;top&quot;:34.2,&quot;width&quot;:376.3}"/>
</p:tagLst>
</file>

<file path=ppt/tags/tag23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3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3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33.xml><?xml version="1.0" encoding="utf-8"?>
<p:tagLst xmlns:p="http://schemas.openxmlformats.org/presentationml/2006/main">
  <p:tag name="KSO_WM_DIAGRAM_VIRTUALLY_FRAME" val="{&quot;height&quot;:358.35,&quot;left&quot;:23.7,&quot;top&quot;:63.7,&quot;width&quot;:906.5}"/>
</p:tagLst>
</file>

<file path=ppt/tags/tag234.xml><?xml version="1.0" encoding="utf-8"?>
<p:tagLst xmlns:p="http://schemas.openxmlformats.org/presentationml/2006/main">
  <p:tag name="KSO_WM_DIAGRAM_VIRTUALLY_FRAME" val="{&quot;height&quot;:358.35,&quot;left&quot;:23.7,&quot;top&quot;:63.7,&quot;width&quot;:906.5}"/>
</p:tagLst>
</file>

<file path=ppt/tags/tag235.xml><?xml version="1.0" encoding="utf-8"?>
<p:tagLst xmlns:p="http://schemas.openxmlformats.org/presentationml/2006/main">
  <p:tag name="KSO_WM_DIAGRAM_VIRTUALLY_FRAME" val="{&quot;height&quot;:358.35,&quot;left&quot;:23.7,&quot;top&quot;:63.7,&quot;width&quot;:906.5}"/>
</p:tagLst>
</file>

<file path=ppt/tags/tag236.xml><?xml version="1.0" encoding="utf-8"?>
<p:tagLst xmlns:p="http://schemas.openxmlformats.org/presentationml/2006/main">
  <p:tag name="KSO_WM_DIAGRAM_VIRTUALLY_FRAME" val="{&quot;height&quot;:358.35,&quot;left&quot;:23.7,&quot;top&quot;:63.7,&quot;width&quot;:906.5}"/>
</p:tagLst>
</file>

<file path=ppt/tags/tag237.xml><?xml version="1.0" encoding="utf-8"?>
<p:tagLst xmlns:p="http://schemas.openxmlformats.org/presentationml/2006/main">
  <p:tag name="KSO_WM_DIAGRAM_VIRTUALLY_FRAME" val="{&quot;height&quot;:358.35,&quot;left&quot;:23.7,&quot;top&quot;:63.7,&quot;width&quot;:906.5}"/>
</p:tagLst>
</file>

<file path=ppt/tags/tag238.xml><?xml version="1.0" encoding="utf-8"?>
<p:tagLst xmlns:p="http://schemas.openxmlformats.org/presentationml/2006/main">
  <p:tag name="KSO_WM_DIAGRAM_VIRTUALLY_FRAME" val="{&quot;height&quot;:358.35,&quot;left&quot;:23.7,&quot;top&quot;:63.7,&quot;width&quot;:906.5}"/>
</p:tagLst>
</file>

<file path=ppt/tags/tag239.xml><?xml version="1.0" encoding="utf-8"?>
<p:tagLst xmlns:p="http://schemas.openxmlformats.org/presentationml/2006/main">
  <p:tag name="KSO_WM_DIAGRAM_VIRTUALLY_FRAME" val="{&quot;height&quot;:353.9,&quot;left&quot;:23.7,&quot;top&quot;:63.7,&quot;width&quot;:906.5}"/>
</p:tagLst>
</file>

<file path=ppt/tags/tag24.xml><?xml version="1.0" encoding="utf-8"?>
<p:tagLst xmlns:p="http://schemas.openxmlformats.org/presentationml/2006/main">
  <p:tag name="KSO_WM_BEAUTIFY_FLAG" val=""/>
  <p:tag name="KSO_WM_DIAGRAM_VIRTUALLY_FRAME" val="{&quot;height&quot;:339.6,&quot;left&quot;:282.55,&quot;top&quot;:34.2,&quot;width&quot;:376.3}"/>
</p:tagLst>
</file>

<file path=ppt/tags/tag240.xml><?xml version="1.0" encoding="utf-8"?>
<p:tagLst xmlns:p="http://schemas.openxmlformats.org/presentationml/2006/main">
  <p:tag name="KSO_WM_DIAGRAM_VIRTUALLY_FRAME" val="{&quot;height&quot;:353.9,&quot;left&quot;:23.7,&quot;top&quot;:63.7,&quot;width&quot;:906.5}"/>
</p:tagLst>
</file>

<file path=ppt/tags/tag24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4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4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4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25.xml><?xml version="1.0" encoding="utf-8"?>
<p:tagLst xmlns:p="http://schemas.openxmlformats.org/presentationml/2006/main">
  <p:tag name="KSO_WM_BEAUTIFY_FLAG" val=""/>
  <p:tag name="KSO_WM_DIAGRAM_VIRTUALLY_FRAME" val="{&quot;height&quot;:339.6,&quot;left&quot;:282.55,&quot;top&quot;:34.2,&quot;width&quot;:376.3}"/>
</p:tagLst>
</file>

<file path=ppt/tags/tag26.xml><?xml version="1.0" encoding="utf-8"?>
<p:tagLst xmlns:p="http://schemas.openxmlformats.org/presentationml/2006/main">
  <p:tag name="KSO_WM_BEAUTIFY_FLAG" val=""/>
  <p:tag name="KSO_WM_DIAGRAM_VIRTUALLY_FRAME" val="{&quot;height&quot;:339.6,&quot;left&quot;:282.55,&quot;top&quot;:34.2,&quot;width&quot;:376.3}"/>
</p:tagLst>
</file>

<file path=ppt/tags/tag27.xml><?xml version="1.0" encoding="utf-8"?>
<p:tagLst xmlns:p="http://schemas.openxmlformats.org/presentationml/2006/main">
  <p:tag name="KSO_WM_BEAUTIFY_FLAG" val=""/>
  <p:tag name="KSO_WM_DIAGRAM_VIRTUALLY_FRAME" val="{&quot;height&quot;:339.6,&quot;left&quot;:282.55,&quot;top&quot;:34.2,&quot;width&quot;:376.3}"/>
</p:tagLst>
</file>

<file path=ppt/tags/tag28.xml><?xml version="1.0" encoding="utf-8"?>
<p:tagLst xmlns:p="http://schemas.openxmlformats.org/presentationml/2006/main">
  <p:tag name="KSO_WM_BEAUTIFY_FLAG" val=""/>
  <p:tag name="KSO_WM_DIAGRAM_VIRTUALLY_FRAME" val="{&quot;height&quot;:339.6,&quot;left&quot;:282.55,&quot;top&quot;:34.2,&quot;width&quot;:376.3}"/>
</p:tagLst>
</file>

<file path=ppt/tags/tag29.xml><?xml version="1.0" encoding="utf-8"?>
<p:tagLst xmlns:p="http://schemas.openxmlformats.org/presentationml/2006/main">
  <p:tag name="KSO_WM_DIAGRAM_VIRTUALLY_FRAME" val="{&quot;height&quot;:339.6,&quot;left&quot;:282.55,&quot;top&quot;:34.2,&quot;width&quot;:376.3}"/>
</p:tagLst>
</file>

<file path=ppt/tags/tag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30.xml><?xml version="1.0" encoding="utf-8"?>
<p:tagLst xmlns:p="http://schemas.openxmlformats.org/presentationml/2006/main">
  <p:tag name="KSO_WM_BEAUTIFY_FLAG" val=""/>
  <p:tag name="KSO_WM_DIAGRAM_VIRTUALLY_FRAME" val="{&quot;height&quot;:339.6,&quot;left&quot;:282.55,&quot;top&quot;:34.2,&quot;width&quot;:376.3}"/>
</p:tagLst>
</file>

<file path=ppt/tags/tag31.xml><?xml version="1.0" encoding="utf-8"?>
<p:tagLst xmlns:p="http://schemas.openxmlformats.org/presentationml/2006/main">
  <p:tag name="KSO_WM_BEAUTIFY_FLAG" val=""/>
  <p:tag name="KSO_WM_DIAGRAM_VIRTUALLY_FRAME" val="{&quot;height&quot;:339.6,&quot;left&quot;:282.55,&quot;top&quot;:34.2,&quot;width&quot;:376.3}"/>
</p:tagLst>
</file>

<file path=ppt/tags/tag32.xml><?xml version="1.0" encoding="utf-8"?>
<p:tagLst xmlns:p="http://schemas.openxmlformats.org/presentationml/2006/main">
  <p:tag name="KSO_WM_BEAUTIFY_FLAG" val=""/>
  <p:tag name="KSO_WM_DIAGRAM_VIRTUALLY_FRAME" val="{&quot;height&quot;:339.6,&quot;left&quot;:282.55,&quot;top&quot;:34.2,&quot;width&quot;:376.3}"/>
</p:tagLst>
</file>

<file path=ppt/tags/tag33.xml><?xml version="1.0" encoding="utf-8"?>
<p:tagLst xmlns:p="http://schemas.openxmlformats.org/presentationml/2006/main">
  <p:tag name="KSO_WM_DIAGRAM_VIRTUALLY_FRAME" val="{&quot;height&quot;:339.6,&quot;left&quot;:282.55,&quot;top&quot;:34.2,&quot;width&quot;:376.3}"/>
</p:tagLst>
</file>

<file path=ppt/tags/tag34.xml><?xml version="1.0" encoding="utf-8"?>
<p:tagLst xmlns:p="http://schemas.openxmlformats.org/presentationml/2006/main">
  <p:tag name="KSO_WM_BEAUTIFY_FLAG" val=""/>
  <p:tag name="KSO_WM_DIAGRAM_VIRTUALLY_FRAME" val="{&quot;height&quot;:339.6,&quot;left&quot;:282.55,&quot;top&quot;:34.2,&quot;width&quot;:376.3}"/>
</p:tagLst>
</file>

<file path=ppt/tags/tag35.xml><?xml version="1.0" encoding="utf-8"?>
<p:tagLst xmlns:p="http://schemas.openxmlformats.org/presentationml/2006/main">
  <p:tag name="KSO_WM_BEAUTIFY_FLAG" val=""/>
  <p:tag name="KSO_WM_DIAGRAM_VIRTUALLY_FRAME" val="{&quot;height&quot;:339.6,&quot;left&quot;:282.55,&quot;top&quot;:34.2,&quot;width&quot;:376.3}"/>
</p:tagLst>
</file>

<file path=ppt/tags/tag36.xml><?xml version="1.0" encoding="utf-8"?>
<p:tagLst xmlns:p="http://schemas.openxmlformats.org/presentationml/2006/main">
  <p:tag name="KSO_WM_BEAUTIFY_FLAG" val=""/>
  <p:tag name="KSO_WM_DIAGRAM_VIRTUALLY_FRAME" val="{&quot;height&quot;:339.6,&quot;left&quot;:282.55,&quot;top&quot;:34.2,&quot;width&quot;:376.3}"/>
</p:tagLst>
</file>

<file path=ppt/tags/tag37.xml><?xml version="1.0" encoding="utf-8"?>
<p:tagLst xmlns:p="http://schemas.openxmlformats.org/presentationml/2006/main">
  <p:tag name="KSO_WM_BEAUTIFY_FLAG" val=""/>
  <p:tag name="KSO_WM_DIAGRAM_VIRTUALLY_FRAME" val="{&quot;height&quot;:339.6,&quot;left&quot;:282.55,&quot;top&quot;:34.2,&quot;width&quot;:376.3}"/>
</p:tagLst>
</file>

<file path=ppt/tags/tag38.xml><?xml version="1.0" encoding="utf-8"?>
<p:tagLst xmlns:p="http://schemas.openxmlformats.org/presentationml/2006/main">
  <p:tag name="KSO_WM_BEAUTIFY_FLAG" val=""/>
  <p:tag name="KSO_WM_DIAGRAM_VIRTUALLY_FRAME" val="{&quot;height&quot;:339.6,&quot;left&quot;:282.55,&quot;top&quot;:34.2,&quot;width&quot;:376.3}"/>
</p:tagLst>
</file>

<file path=ppt/tags/tag39.xml><?xml version="1.0" encoding="utf-8"?>
<p:tagLst xmlns:p="http://schemas.openxmlformats.org/presentationml/2006/main">
  <p:tag name="KSO_WM_DIAGRAM_VIRTUALLY_FRAME" val="{&quot;height&quot;:339.6,&quot;left&quot;:282.55,&quot;top&quot;:34.2,&quot;width&quot;:333.6}"/>
</p:tagLst>
</file>

<file path=ppt/tags/tag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40.xml><?xml version="1.0" encoding="utf-8"?>
<p:tagLst xmlns:p="http://schemas.openxmlformats.org/presentationml/2006/main">
  <p:tag name="KSO_WM_BEAUTIFY_FLAG" val=""/>
  <p:tag name="KSO_WM_DIAGRAM_VIRTUALLY_FRAME" val="{&quot;height&quot;:339.6,&quot;left&quot;:282.55,&quot;top&quot;:34.2,&quot;width&quot;:333.6}"/>
</p:tagLst>
</file>

<file path=ppt/tags/tag41.xml><?xml version="1.0" encoding="utf-8"?>
<p:tagLst xmlns:p="http://schemas.openxmlformats.org/presentationml/2006/main">
  <p:tag name="KSO_WM_BEAUTIFY_FLAG" val=""/>
  <p:tag name="KSO_WM_DIAGRAM_VIRTUALLY_FRAME" val="{&quot;height&quot;:339.6,&quot;left&quot;:282.55,&quot;top&quot;:34.2,&quot;width&quot;:333.6}"/>
</p:tagLst>
</file>

<file path=ppt/tags/tag42.xml><?xml version="1.0" encoding="utf-8"?>
<p:tagLst xmlns:p="http://schemas.openxmlformats.org/presentationml/2006/main">
  <p:tag name="KSO_WM_BEAUTIFY_FLAG" val=""/>
  <p:tag name="KSO_WM_DIAGRAM_VIRTUALLY_FRAME" val="{&quot;height&quot;:339.6,&quot;left&quot;:282.55,&quot;top&quot;:34.2,&quot;width&quot;:333.6}"/>
</p:tagLst>
</file>

<file path=ppt/tags/tag43.xml><?xml version="1.0" encoding="utf-8"?>
<p:tagLst xmlns:p="http://schemas.openxmlformats.org/presentationml/2006/main">
  <p:tag name="KSO_WM_DIAGRAM_VIRTUALLY_FRAME" val="{&quot;height&quot;:339.6,&quot;left&quot;:282.55,&quot;top&quot;:34.2,&quot;width&quot;:333.6}"/>
</p:tagLst>
</file>

<file path=ppt/tags/tag44.xml><?xml version="1.0" encoding="utf-8"?>
<p:tagLst xmlns:p="http://schemas.openxmlformats.org/presentationml/2006/main">
  <p:tag name="KSO_WM_BEAUTIFY_FLAG" val=""/>
  <p:tag name="KSO_WM_DIAGRAM_VIRTUALLY_FRAME" val="{&quot;height&quot;:339.6,&quot;left&quot;:282.55,&quot;top&quot;:34.2,&quot;width&quot;:333.6}"/>
</p:tagLst>
</file>

<file path=ppt/tags/tag45.xml><?xml version="1.0" encoding="utf-8"?>
<p:tagLst xmlns:p="http://schemas.openxmlformats.org/presentationml/2006/main">
  <p:tag name="KSO_WM_BEAUTIFY_FLAG" val=""/>
  <p:tag name="KSO_WM_DIAGRAM_VIRTUALLY_FRAME" val="{&quot;height&quot;:339.6,&quot;left&quot;:282.55,&quot;top&quot;:34.2,&quot;width&quot;:333.6}"/>
</p:tagLst>
</file>

<file path=ppt/tags/tag46.xml><?xml version="1.0" encoding="utf-8"?>
<p:tagLst xmlns:p="http://schemas.openxmlformats.org/presentationml/2006/main">
  <p:tag name="KSO_WM_BEAUTIFY_FLAG" val=""/>
  <p:tag name="KSO_WM_DIAGRAM_VIRTUALLY_FRAME" val="{&quot;height&quot;:339.6,&quot;left&quot;:282.55,&quot;top&quot;:34.2,&quot;width&quot;:333.6}"/>
</p:tagLst>
</file>

<file path=ppt/tags/tag47.xml><?xml version="1.0" encoding="utf-8"?>
<p:tagLst xmlns:p="http://schemas.openxmlformats.org/presentationml/2006/main">
  <p:tag name="KSO_WM_BEAUTIFY_FLAG" val=""/>
  <p:tag name="KSO_WM_DIAGRAM_VIRTUALLY_FRAME" val="{&quot;height&quot;:339.6,&quot;left&quot;:282.55,&quot;top&quot;:34.2,&quot;width&quot;:333.6}"/>
</p:tagLst>
</file>

<file path=ppt/tags/tag48.xml><?xml version="1.0" encoding="utf-8"?>
<p:tagLst xmlns:p="http://schemas.openxmlformats.org/presentationml/2006/main">
  <p:tag name="KSO_WM_BEAUTIFY_FLAG" val=""/>
  <p:tag name="KSO_WM_DIAGRAM_VIRTUALLY_FRAME" val="{&quot;height&quot;:339.6,&quot;left&quot;:282.55,&quot;top&quot;:34.2,&quot;width&quot;:333.6}"/>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5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5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5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5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DIAGRAM_VIRTUALLY_FRAME" val="{&quot;height&quot;:339.6,&quot;left&quot;:282.55,&quot;top&quot;:34.2,&quot;width&quot;:376.3}"/>
</p:tagLst>
</file>

<file path=ppt/tags/tag56.xml><?xml version="1.0" encoding="utf-8"?>
<p:tagLst xmlns:p="http://schemas.openxmlformats.org/presentationml/2006/main">
  <p:tag name="KSO_WM_BEAUTIFY_FLAG" val=""/>
  <p:tag name="KSO_WM_DIAGRAM_VIRTUALLY_FRAME" val="{&quot;height&quot;:339.6,&quot;left&quot;:282.55,&quot;top&quot;:34.2,&quot;width&quot;:376.3}"/>
</p:tagLst>
</file>

<file path=ppt/tags/tag57.xml><?xml version="1.0" encoding="utf-8"?>
<p:tagLst xmlns:p="http://schemas.openxmlformats.org/presentationml/2006/main">
  <p:tag name="KSO_WM_BEAUTIFY_FLAG" val=""/>
  <p:tag name="KSO_WM_DIAGRAM_VIRTUALLY_FRAME" val="{&quot;height&quot;:339.6,&quot;left&quot;:282.55,&quot;top&quot;:34.2,&quot;width&quot;:376.3}"/>
</p:tagLst>
</file>

<file path=ppt/tags/tag58.xml><?xml version="1.0" encoding="utf-8"?>
<p:tagLst xmlns:p="http://schemas.openxmlformats.org/presentationml/2006/main">
  <p:tag name="KSO_WM_BEAUTIFY_FLAG" val=""/>
  <p:tag name="KSO_WM_DIAGRAM_VIRTUALLY_FRAME" val="{&quot;height&quot;:339.6,&quot;left&quot;:282.55,&quot;top&quot;:34.2,&quot;width&quot;:376.3}"/>
</p:tagLst>
</file>

<file path=ppt/tags/tag59.xml><?xml version="1.0" encoding="utf-8"?>
<p:tagLst xmlns:p="http://schemas.openxmlformats.org/presentationml/2006/main">
  <p:tag name="KSO_WM_DIAGRAM_VIRTUALLY_FRAME" val="{&quot;height&quot;:339.6,&quot;left&quot;:282.55,&quot;top&quot;:34.2,&quot;width&quot;:376.3}"/>
</p:tagLst>
</file>

<file path=ppt/tags/tag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60.xml><?xml version="1.0" encoding="utf-8"?>
<p:tagLst xmlns:p="http://schemas.openxmlformats.org/presentationml/2006/main">
  <p:tag name="KSO_WM_BEAUTIFY_FLAG" val=""/>
  <p:tag name="KSO_WM_DIAGRAM_VIRTUALLY_FRAME" val="{&quot;height&quot;:339.6,&quot;left&quot;:282.55,&quot;top&quot;:34.2,&quot;width&quot;:376.3}"/>
</p:tagLst>
</file>

<file path=ppt/tags/tag61.xml><?xml version="1.0" encoding="utf-8"?>
<p:tagLst xmlns:p="http://schemas.openxmlformats.org/presentationml/2006/main">
  <p:tag name="KSO_WM_BEAUTIFY_FLAG" val=""/>
  <p:tag name="KSO_WM_DIAGRAM_VIRTUALLY_FRAME" val="{&quot;height&quot;:339.6,&quot;left&quot;:282.55,&quot;top&quot;:34.2,&quot;width&quot;:376.3}"/>
</p:tagLst>
</file>

<file path=ppt/tags/tag62.xml><?xml version="1.0" encoding="utf-8"?>
<p:tagLst xmlns:p="http://schemas.openxmlformats.org/presentationml/2006/main">
  <p:tag name="KSO_WM_BEAUTIFY_FLAG" val=""/>
  <p:tag name="KSO_WM_DIAGRAM_VIRTUALLY_FRAME" val="{&quot;height&quot;:339.6,&quot;left&quot;:282.55,&quot;top&quot;:34.2,&quot;width&quot;:376.3}"/>
</p:tagLst>
</file>

<file path=ppt/tags/tag63.xml><?xml version="1.0" encoding="utf-8"?>
<p:tagLst xmlns:p="http://schemas.openxmlformats.org/presentationml/2006/main">
  <p:tag name="KSO_WM_BEAUTIFY_FLAG" val=""/>
  <p:tag name="KSO_WM_DIAGRAM_VIRTUALLY_FRAME" val="{&quot;height&quot;:339.6,&quot;left&quot;:282.55,&quot;top&quot;:34.2,&quot;width&quot;:376.3}"/>
</p:tagLst>
</file>

<file path=ppt/tags/tag64.xml><?xml version="1.0" encoding="utf-8"?>
<p:tagLst xmlns:p="http://schemas.openxmlformats.org/presentationml/2006/main">
  <p:tag name="KSO_WM_BEAUTIFY_FLAG" val=""/>
  <p:tag name="KSO_WM_DIAGRAM_VIRTUALLY_FRAME" val="{&quot;height&quot;:339.6,&quot;left&quot;:282.55,&quot;top&quot;:34.2,&quot;width&quot;:376.3}"/>
</p:tagLst>
</file>

<file path=ppt/tags/tag6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6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6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6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6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7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7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7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DIAGRAM_VIRTUALLY_FRAME" val="{&quot;height&quot;:339.6,&quot;left&quot;:282.55,&quot;top&quot;:34.2,&quot;width&quot;:376.3}"/>
</p:tagLst>
</file>

<file path=ppt/tags/tag75.xml><?xml version="1.0" encoding="utf-8"?>
<p:tagLst xmlns:p="http://schemas.openxmlformats.org/presentationml/2006/main">
  <p:tag name="KSO_WM_BEAUTIFY_FLAG" val=""/>
  <p:tag name="KSO_WM_DIAGRAM_VIRTUALLY_FRAME" val="{&quot;height&quot;:339.6,&quot;left&quot;:282.55,&quot;top&quot;:34.2,&quot;width&quot;:376.3}"/>
</p:tagLst>
</file>

<file path=ppt/tags/tag76.xml><?xml version="1.0" encoding="utf-8"?>
<p:tagLst xmlns:p="http://schemas.openxmlformats.org/presentationml/2006/main">
  <p:tag name="KSO_WM_BEAUTIFY_FLAG" val=""/>
  <p:tag name="KSO_WM_DIAGRAM_VIRTUALLY_FRAME" val="{&quot;height&quot;:339.6,&quot;left&quot;:282.55,&quot;top&quot;:34.2,&quot;width&quot;:376.3}"/>
</p:tagLst>
</file>

<file path=ppt/tags/tag77.xml><?xml version="1.0" encoding="utf-8"?>
<p:tagLst xmlns:p="http://schemas.openxmlformats.org/presentationml/2006/main">
  <p:tag name="KSO_WM_BEAUTIFY_FLAG" val=""/>
  <p:tag name="KSO_WM_DIAGRAM_VIRTUALLY_FRAME" val="{&quot;height&quot;:339.6,&quot;left&quot;:282.55,&quot;top&quot;:34.2,&quot;width&quot;:376.3}"/>
</p:tagLst>
</file>

<file path=ppt/tags/tag78.xml><?xml version="1.0" encoding="utf-8"?>
<p:tagLst xmlns:p="http://schemas.openxmlformats.org/presentationml/2006/main">
  <p:tag name="KSO_WM_DIAGRAM_VIRTUALLY_FRAME" val="{&quot;height&quot;:339.6,&quot;left&quot;:282.55,&quot;top&quot;:34.2,&quot;width&quot;:376.3}"/>
</p:tagLst>
</file>

<file path=ppt/tags/tag79.xml><?xml version="1.0" encoding="utf-8"?>
<p:tagLst xmlns:p="http://schemas.openxmlformats.org/presentationml/2006/main">
  <p:tag name="KSO_WM_BEAUTIFY_FLAG" val=""/>
  <p:tag name="KSO_WM_DIAGRAM_VIRTUALLY_FRAME" val="{&quot;height&quot;:339.6,&quot;left&quot;:282.55,&quot;top&quot;:34.2,&quot;width&quot;:376.3}"/>
</p:tagLst>
</file>

<file path=ppt/tags/tag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80.xml><?xml version="1.0" encoding="utf-8"?>
<p:tagLst xmlns:p="http://schemas.openxmlformats.org/presentationml/2006/main">
  <p:tag name="KSO_WM_BEAUTIFY_FLAG" val=""/>
  <p:tag name="KSO_WM_DIAGRAM_VIRTUALLY_FRAME" val="{&quot;height&quot;:339.6,&quot;left&quot;:282.55,&quot;top&quot;:34.2,&quot;width&quot;:376.3}"/>
</p:tagLst>
</file>

<file path=ppt/tags/tag81.xml><?xml version="1.0" encoding="utf-8"?>
<p:tagLst xmlns:p="http://schemas.openxmlformats.org/presentationml/2006/main">
  <p:tag name="KSO_WM_BEAUTIFY_FLAG" val=""/>
  <p:tag name="KSO_WM_DIAGRAM_VIRTUALLY_FRAME" val="{&quot;height&quot;:339.6,&quot;left&quot;:282.55,&quot;top&quot;:34.2,&quot;width&quot;:376.3}"/>
</p:tagLst>
</file>

<file path=ppt/tags/tag82.xml><?xml version="1.0" encoding="utf-8"?>
<p:tagLst xmlns:p="http://schemas.openxmlformats.org/presentationml/2006/main">
  <p:tag name="KSO_WM_BEAUTIFY_FLAG" val=""/>
  <p:tag name="KSO_WM_DIAGRAM_VIRTUALLY_FRAME" val="{&quot;height&quot;:339.6,&quot;left&quot;:282.55,&quot;top&quot;:34.2,&quot;width&quot;:376.3}"/>
</p:tagLst>
</file>

<file path=ppt/tags/tag83.xml><?xml version="1.0" encoding="utf-8"?>
<p:tagLst xmlns:p="http://schemas.openxmlformats.org/presentationml/2006/main">
  <p:tag name="KSO_WM_BEAUTIFY_FLAG" val=""/>
  <p:tag name="KSO_WM_DIAGRAM_VIRTUALLY_FRAME" val="{&quot;height&quot;:339.6,&quot;left&quot;:282.55,&quot;top&quot;:34.2,&quot;width&quot;:376.3}"/>
</p:tagLst>
</file>

<file path=ppt/tags/tag8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8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86.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87.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88.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89.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9.xml><?xml version="1.0" encoding="utf-8"?>
<p:tagLst xmlns:p="http://schemas.openxmlformats.org/presentationml/2006/main">
  <p:tag name="KSO_WM_DIAGRAM_VIRTUALLY_FRAME" val="{&quot;height&quot;:339.6,&quot;left&quot;:282.55,&quot;top&quot;:34.2,&quot;width&quot;:376.3}"/>
</p:tagLst>
</file>

<file path=ppt/tags/tag90.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91.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92.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93.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94.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95.xml><?xml version="1.0" encoding="utf-8"?>
<p:tagLst xmlns:p="http://schemas.openxmlformats.org/presentationml/2006/main">
  <p:tag name="KSO_WM_DIAGRAM_VIRTUALLY_FRAME" val="{&quot;height&quot;:368.76275590551177,&quot;left&quot;:74.4377559055118,&quot;top&quot;:117.48944881889763,&quot;width&quot;:811.4978346456694}"/>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DIAGRAM_VIRTUALLY_FRAME" val="{&quot;height&quot;:339.6,&quot;left&quot;:282.55,&quot;top&quot;:34.2,&quot;width&quot;:376.3}"/>
</p:tagLst>
</file>

<file path=ppt/tags/tag98.xml><?xml version="1.0" encoding="utf-8"?>
<p:tagLst xmlns:p="http://schemas.openxmlformats.org/presentationml/2006/main">
  <p:tag name="KSO_WM_BEAUTIFY_FLAG" val=""/>
  <p:tag name="KSO_WM_DIAGRAM_VIRTUALLY_FRAME" val="{&quot;height&quot;:339.6,&quot;left&quot;:282.55,&quot;top&quot;:34.2,&quot;width&quot;:376.3}"/>
</p:tagLst>
</file>

<file path=ppt/tags/tag99.xml><?xml version="1.0" encoding="utf-8"?>
<p:tagLst xmlns:p="http://schemas.openxmlformats.org/presentationml/2006/main">
  <p:tag name="KSO_WM_BEAUTIFY_FLAG" val=""/>
  <p:tag name="KSO_WM_DIAGRAM_VIRTUALLY_FRAME" val="{&quot;height&quot;:339.6,&quot;left&quot;:282.55,&quot;top&quot;:34.2,&quot;width&quot;:376.3}"/>
</p:tagLst>
</file>

<file path=ppt/theme/theme1.xml><?xml version="1.0" encoding="utf-8"?>
<a:theme xmlns:a="http://schemas.openxmlformats.org/drawingml/2006/main" name="1">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Calibri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14253</Words>
  <Application>WPS 演示</Application>
  <PresentationFormat>宽屏</PresentationFormat>
  <Paragraphs>563</Paragraphs>
  <Slides>34</Slides>
  <Notes>24</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34</vt:i4>
      </vt:variant>
    </vt:vector>
  </HeadingPairs>
  <TitlesOfParts>
    <vt:vector size="49" baseType="lpstr">
      <vt:lpstr>Arial</vt:lpstr>
      <vt:lpstr>宋体</vt:lpstr>
      <vt:lpstr>Wingdings</vt:lpstr>
      <vt:lpstr>华文新魏</vt:lpstr>
      <vt:lpstr>Calibri</vt:lpstr>
      <vt:lpstr>Times New Roman</vt:lpstr>
      <vt:lpstr>微软雅黑</vt:lpstr>
      <vt:lpstr>华文楷体</vt:lpstr>
      <vt:lpstr>Times New Roman</vt:lpstr>
      <vt:lpstr>Arial Unicode MS</vt:lpstr>
      <vt:lpstr>HelveticaNeue</vt:lpstr>
      <vt:lpstr>语文格子</vt:lpstr>
      <vt:lpstr>等线</vt:lpstr>
      <vt:lpstr>1</vt:lpstr>
      <vt:lpstr>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205</cp:revision>
  <dcterms:created xsi:type="dcterms:W3CDTF">2026-05-21T09:40:00Z</dcterms:created>
  <dcterms:modified xsi:type="dcterms:W3CDTF">2026-09-02T03:24:33Z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6289B466BC7B43CEBEE751959DC1AD49_12</vt:lpwstr>
  </property>
  <property fmtid="{D5CDD505-2E9C-101B-9397-08002B2CF9AE}" pid="3" name="KSOProductBuildVer">
    <vt:lpwstr>2052-11.8.2.7978</vt:lpwstr>
  </property>
</Properties>
</file>