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72" r:id="rId16"/>
    <p:sldId id="267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483" autoAdjust="0"/>
  </p:normalViewPr>
  <p:slideViewPr>
    <p:cSldViewPr snapToGrid="0" showGuides="1">
      <p:cViewPr varScale="1">
        <p:scale>
          <a:sx n="60" d="100"/>
          <a:sy n="60" d="100"/>
        </p:scale>
        <p:origin x="132" y="264"/>
      </p:cViewPr>
      <p:guideLst>
        <p:guide pos="424"/>
        <p:guide pos="7256"/>
        <p:guide orient="horz" pos="648"/>
        <p:guide orient="horz" pos="712"/>
        <p:guide orient="horz" pos="3928"/>
        <p:guide orient="horz"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8E08A-05AB-4F82-82B0-1819F901ED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B8051-E340-412E-8C11-0DAD44E578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 descr="839cccd4-c780-49ae-8cae-5d9de9398422"/>
          <p:cNvGrpSpPr>
            <a:grpSpLocks noChangeAspect="1"/>
          </p:cNvGrpSpPr>
          <p:nvPr userDrawn="1"/>
        </p:nvGrpSpPr>
        <p:grpSpPr>
          <a:xfrm>
            <a:off x="1477966" y="-3175"/>
            <a:ext cx="10728341" cy="6870702"/>
            <a:chOff x="931" y="-2"/>
            <a:chExt cx="6758" cy="4328"/>
          </a:xfrm>
        </p:grpSpPr>
        <p:sp>
          <p:nvSpPr>
            <p:cNvPr id="143" name="矩形 142" descr="036375b3-c6b8-4623-b9d3-274fe95c9b01"/>
            <p:cNvSpPr>
              <a:spLocks noChangeAspect="1" noChangeArrowheads="1" noTextEdit="1"/>
            </p:cNvSpPr>
            <p:nvPr/>
          </p:nvSpPr>
          <p:spPr bwMode="auto">
            <a:xfrm>
              <a:off x="931" y="0"/>
              <a:ext cx="6758" cy="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任意多边形: 形状 143" descr="3d667965-ece6-40da-8d96-b80c8fa04ff8"/>
            <p:cNvSpPr>
              <a:spLocks noEditPoints="1"/>
            </p:cNvSpPr>
            <p:nvPr/>
          </p:nvSpPr>
          <p:spPr bwMode="auto">
            <a:xfrm>
              <a:off x="932" y="-2"/>
              <a:ext cx="5679" cy="4322"/>
            </a:xfrm>
            <a:custGeom>
              <a:avLst/>
              <a:gdLst>
                <a:gd name="T0" fmla="*/ 4077 w 6308"/>
                <a:gd name="T1" fmla="*/ 1315 h 4799"/>
                <a:gd name="T2" fmla="*/ 3509 w 6308"/>
                <a:gd name="T3" fmla="*/ 1704 h 4799"/>
                <a:gd name="T4" fmla="*/ 2872 w 6308"/>
                <a:gd name="T5" fmla="*/ 2733 h 4799"/>
                <a:gd name="T6" fmla="*/ 2726 w 6308"/>
                <a:gd name="T7" fmla="*/ 2721 h 4799"/>
                <a:gd name="T8" fmla="*/ 2441 w 6308"/>
                <a:gd name="T9" fmla="*/ 2772 h 4799"/>
                <a:gd name="T10" fmla="*/ 1903 w 6308"/>
                <a:gd name="T11" fmla="*/ 3741 h 4799"/>
                <a:gd name="T12" fmla="*/ 1502 w 6308"/>
                <a:gd name="T13" fmla="*/ 3688 h 4799"/>
                <a:gd name="T14" fmla="*/ 1146 w 6308"/>
                <a:gd name="T15" fmla="*/ 3729 h 4799"/>
                <a:gd name="T16" fmla="*/ 0 w 6308"/>
                <a:gd name="T17" fmla="*/ 4799 h 4799"/>
                <a:gd name="T18" fmla="*/ 4251 w 6308"/>
                <a:gd name="T19" fmla="*/ 4799 h 4799"/>
                <a:gd name="T20" fmla="*/ 4258 w 6308"/>
                <a:gd name="T21" fmla="*/ 4795 h 4799"/>
                <a:gd name="T22" fmla="*/ 3162 w 6308"/>
                <a:gd name="T23" fmla="*/ 4795 h 4799"/>
                <a:gd name="T24" fmla="*/ 3162 w 6308"/>
                <a:gd name="T25" fmla="*/ 4797 h 4799"/>
                <a:gd name="T26" fmla="*/ 2885 w 6308"/>
                <a:gd name="T27" fmla="*/ 4797 h 4799"/>
                <a:gd name="T28" fmla="*/ 2882 w 6308"/>
                <a:gd name="T29" fmla="*/ 4795 h 4799"/>
                <a:gd name="T30" fmla="*/ 2365 w 6308"/>
                <a:gd name="T31" fmla="*/ 4795 h 4799"/>
                <a:gd name="T32" fmla="*/ 2361 w 6308"/>
                <a:gd name="T33" fmla="*/ 4549 h 4799"/>
                <a:gd name="T34" fmla="*/ 2357 w 6308"/>
                <a:gd name="T35" fmla="*/ 4547 h 4799"/>
                <a:gd name="T36" fmla="*/ 2362 w 6308"/>
                <a:gd name="T37" fmla="*/ 4546 h 4799"/>
                <a:gd name="T38" fmla="*/ 2383 w 6308"/>
                <a:gd name="T39" fmla="*/ 4409 h 4799"/>
                <a:gd name="T40" fmla="*/ 2362 w 6308"/>
                <a:gd name="T41" fmla="*/ 3982 h 4799"/>
                <a:gd name="T42" fmla="*/ 2356 w 6308"/>
                <a:gd name="T43" fmla="*/ 3854 h 4799"/>
                <a:gd name="T44" fmla="*/ 2693 w 6308"/>
                <a:gd name="T45" fmla="*/ 3305 h 4799"/>
                <a:gd name="T46" fmla="*/ 3560 w 6308"/>
                <a:gd name="T47" fmla="*/ 2632 h 4799"/>
                <a:gd name="T48" fmla="*/ 3568 w 6308"/>
                <a:gd name="T49" fmla="*/ 2632 h 4799"/>
                <a:gd name="T50" fmla="*/ 3878 w 6308"/>
                <a:gd name="T51" fmla="*/ 2690 h 4799"/>
                <a:gd name="T52" fmla="*/ 4077 w 6308"/>
                <a:gd name="T53" fmla="*/ 1315 h 4799"/>
                <a:gd name="T54" fmla="*/ 6308 w 6308"/>
                <a:gd name="T55" fmla="*/ 0 h 4799"/>
                <a:gd name="T56" fmla="*/ 4590 w 6308"/>
                <a:gd name="T57" fmla="*/ 0 h 4799"/>
                <a:gd name="T58" fmla="*/ 4175 w 6308"/>
                <a:gd name="T59" fmla="*/ 1173 h 4799"/>
                <a:gd name="T60" fmla="*/ 5520 w 6308"/>
                <a:gd name="T61" fmla="*/ 476 h 4799"/>
                <a:gd name="T62" fmla="*/ 6308 w 6308"/>
                <a:gd name="T63" fmla="*/ 0 h 4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08" h="4799">
                  <a:moveTo>
                    <a:pt x="4077" y="1315"/>
                  </a:moveTo>
                  <a:cubicBezTo>
                    <a:pt x="3882" y="1409"/>
                    <a:pt x="3688" y="1539"/>
                    <a:pt x="3509" y="1704"/>
                  </a:cubicBezTo>
                  <a:cubicBezTo>
                    <a:pt x="3170" y="2015"/>
                    <a:pt x="2950" y="2389"/>
                    <a:pt x="2872" y="2733"/>
                  </a:cubicBezTo>
                  <a:cubicBezTo>
                    <a:pt x="2824" y="2725"/>
                    <a:pt x="2775" y="2721"/>
                    <a:pt x="2726" y="2721"/>
                  </a:cubicBezTo>
                  <a:cubicBezTo>
                    <a:pt x="2630" y="2721"/>
                    <a:pt x="2533" y="2737"/>
                    <a:pt x="2441" y="2772"/>
                  </a:cubicBezTo>
                  <a:cubicBezTo>
                    <a:pt x="1988" y="2940"/>
                    <a:pt x="1894" y="3375"/>
                    <a:pt x="1903" y="3741"/>
                  </a:cubicBezTo>
                  <a:cubicBezTo>
                    <a:pt x="1774" y="3706"/>
                    <a:pt x="1639" y="3688"/>
                    <a:pt x="1502" y="3688"/>
                  </a:cubicBezTo>
                  <a:cubicBezTo>
                    <a:pt x="1384" y="3688"/>
                    <a:pt x="1265" y="3701"/>
                    <a:pt x="1146" y="3729"/>
                  </a:cubicBezTo>
                  <a:cubicBezTo>
                    <a:pt x="583" y="3859"/>
                    <a:pt x="160" y="4282"/>
                    <a:pt x="0" y="4799"/>
                  </a:cubicBezTo>
                  <a:cubicBezTo>
                    <a:pt x="4251" y="4799"/>
                    <a:pt x="4251" y="4799"/>
                    <a:pt x="4251" y="4799"/>
                  </a:cubicBezTo>
                  <a:cubicBezTo>
                    <a:pt x="4258" y="4795"/>
                    <a:pt x="4258" y="4795"/>
                    <a:pt x="4258" y="4795"/>
                  </a:cubicBezTo>
                  <a:cubicBezTo>
                    <a:pt x="3162" y="4795"/>
                    <a:pt x="3162" y="4795"/>
                    <a:pt x="3162" y="4795"/>
                  </a:cubicBezTo>
                  <a:cubicBezTo>
                    <a:pt x="3162" y="4797"/>
                    <a:pt x="3162" y="4797"/>
                    <a:pt x="3162" y="4797"/>
                  </a:cubicBezTo>
                  <a:cubicBezTo>
                    <a:pt x="2885" y="4797"/>
                    <a:pt x="2885" y="4797"/>
                    <a:pt x="2885" y="4797"/>
                  </a:cubicBezTo>
                  <a:cubicBezTo>
                    <a:pt x="2882" y="4795"/>
                    <a:pt x="2882" y="4795"/>
                    <a:pt x="2882" y="4795"/>
                  </a:cubicBezTo>
                  <a:cubicBezTo>
                    <a:pt x="2365" y="4795"/>
                    <a:pt x="2365" y="4795"/>
                    <a:pt x="2365" y="4795"/>
                  </a:cubicBezTo>
                  <a:cubicBezTo>
                    <a:pt x="2365" y="4795"/>
                    <a:pt x="2347" y="4699"/>
                    <a:pt x="2361" y="4549"/>
                  </a:cubicBezTo>
                  <a:cubicBezTo>
                    <a:pt x="2357" y="4547"/>
                    <a:pt x="2357" y="4547"/>
                    <a:pt x="2357" y="4547"/>
                  </a:cubicBezTo>
                  <a:cubicBezTo>
                    <a:pt x="2362" y="4546"/>
                    <a:pt x="2362" y="4546"/>
                    <a:pt x="2362" y="4546"/>
                  </a:cubicBezTo>
                  <a:cubicBezTo>
                    <a:pt x="2366" y="4504"/>
                    <a:pt x="2373" y="4458"/>
                    <a:pt x="2383" y="4409"/>
                  </a:cubicBezTo>
                  <a:cubicBezTo>
                    <a:pt x="2362" y="3982"/>
                    <a:pt x="2362" y="3982"/>
                    <a:pt x="2362" y="3982"/>
                  </a:cubicBezTo>
                  <a:cubicBezTo>
                    <a:pt x="2356" y="3940"/>
                    <a:pt x="2354" y="3897"/>
                    <a:pt x="2356" y="3854"/>
                  </a:cubicBezTo>
                  <a:cubicBezTo>
                    <a:pt x="2367" y="3617"/>
                    <a:pt x="2501" y="3414"/>
                    <a:pt x="2693" y="3305"/>
                  </a:cubicBezTo>
                  <a:cubicBezTo>
                    <a:pt x="2792" y="2918"/>
                    <a:pt x="3144" y="2632"/>
                    <a:pt x="3560" y="2632"/>
                  </a:cubicBezTo>
                  <a:cubicBezTo>
                    <a:pt x="3563" y="2632"/>
                    <a:pt x="3565" y="2632"/>
                    <a:pt x="3568" y="2632"/>
                  </a:cubicBezTo>
                  <a:cubicBezTo>
                    <a:pt x="3677" y="2632"/>
                    <a:pt x="3782" y="2653"/>
                    <a:pt x="3878" y="2690"/>
                  </a:cubicBezTo>
                  <a:cubicBezTo>
                    <a:pt x="3838" y="2493"/>
                    <a:pt x="3748" y="1861"/>
                    <a:pt x="4077" y="1315"/>
                  </a:cubicBezTo>
                  <a:moveTo>
                    <a:pt x="6308" y="0"/>
                  </a:moveTo>
                  <a:cubicBezTo>
                    <a:pt x="4590" y="0"/>
                    <a:pt x="4590" y="0"/>
                    <a:pt x="4590" y="0"/>
                  </a:cubicBezTo>
                  <a:cubicBezTo>
                    <a:pt x="4170" y="346"/>
                    <a:pt x="4114" y="793"/>
                    <a:pt x="4175" y="1173"/>
                  </a:cubicBezTo>
                  <a:cubicBezTo>
                    <a:pt x="4421" y="855"/>
                    <a:pt x="4834" y="584"/>
                    <a:pt x="5520" y="476"/>
                  </a:cubicBezTo>
                  <a:cubicBezTo>
                    <a:pt x="5520" y="476"/>
                    <a:pt x="6168" y="424"/>
                    <a:pt x="6308" y="0"/>
                  </a:cubicBezTo>
                </a:path>
              </a:pathLst>
            </a:custGeom>
            <a:solidFill>
              <a:srgbClr val="E9F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145" name="任意多边形: 形状 144" descr="0c796eac-8fe1-422a-9e33-96daec778875"/>
            <p:cNvSpPr>
              <a:spLocks noEditPoints="1"/>
            </p:cNvSpPr>
            <p:nvPr/>
          </p:nvSpPr>
          <p:spPr bwMode="auto">
            <a:xfrm>
              <a:off x="4603" y="4"/>
              <a:ext cx="3085" cy="1196"/>
            </a:xfrm>
            <a:custGeom>
              <a:avLst/>
              <a:gdLst>
                <a:gd name="T0" fmla="*/ 98 w 3427"/>
                <a:gd name="T1" fmla="*/ 1173 h 1328"/>
                <a:gd name="T2" fmla="*/ 0 w 3427"/>
                <a:gd name="T3" fmla="*/ 1315 h 1328"/>
                <a:gd name="T4" fmla="*/ 115 w 3427"/>
                <a:gd name="T5" fmla="*/ 1265 h 1328"/>
                <a:gd name="T6" fmla="*/ 98 w 3427"/>
                <a:gd name="T7" fmla="*/ 1173 h 1328"/>
                <a:gd name="T8" fmla="*/ 3427 w 3427"/>
                <a:gd name="T9" fmla="*/ 0 h 1328"/>
                <a:gd name="T10" fmla="*/ 2231 w 3427"/>
                <a:gd name="T11" fmla="*/ 0 h 1328"/>
                <a:gd name="T12" fmla="*/ 2231 w 3427"/>
                <a:gd name="T13" fmla="*/ 0 h 1328"/>
                <a:gd name="T14" fmla="*/ 2543 w 3427"/>
                <a:gd name="T15" fmla="*/ 0 h 1328"/>
                <a:gd name="T16" fmla="*/ 2718 w 3427"/>
                <a:gd name="T17" fmla="*/ 705 h 1328"/>
                <a:gd name="T18" fmla="*/ 2857 w 3427"/>
                <a:gd name="T19" fmla="*/ 915 h 1328"/>
                <a:gd name="T20" fmla="*/ 2942 w 3427"/>
                <a:gd name="T21" fmla="*/ 938 h 1328"/>
                <a:gd name="T22" fmla="*/ 3264 w 3427"/>
                <a:gd name="T23" fmla="*/ 0 h 1328"/>
                <a:gd name="T24" fmla="*/ 3423 w 3427"/>
                <a:gd name="T25" fmla="*/ 0 h 1328"/>
                <a:gd name="T26" fmla="*/ 3423 w 3427"/>
                <a:gd name="T27" fmla="*/ 1325 h 1328"/>
                <a:gd name="T28" fmla="*/ 3427 w 3427"/>
                <a:gd name="T29" fmla="*/ 1328 h 1328"/>
                <a:gd name="T30" fmla="*/ 3427 w 3427"/>
                <a:gd name="T31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27" h="1328">
                  <a:moveTo>
                    <a:pt x="98" y="1173"/>
                  </a:moveTo>
                  <a:cubicBezTo>
                    <a:pt x="62" y="1219"/>
                    <a:pt x="29" y="1267"/>
                    <a:pt x="0" y="1315"/>
                  </a:cubicBezTo>
                  <a:cubicBezTo>
                    <a:pt x="38" y="1297"/>
                    <a:pt x="77" y="1280"/>
                    <a:pt x="115" y="1265"/>
                  </a:cubicBezTo>
                  <a:cubicBezTo>
                    <a:pt x="108" y="1234"/>
                    <a:pt x="103" y="1204"/>
                    <a:pt x="98" y="1173"/>
                  </a:cubicBezTo>
                  <a:moveTo>
                    <a:pt x="3427" y="0"/>
                  </a:moveTo>
                  <a:cubicBezTo>
                    <a:pt x="2231" y="0"/>
                    <a:pt x="2231" y="0"/>
                    <a:pt x="2231" y="0"/>
                  </a:cubicBezTo>
                  <a:cubicBezTo>
                    <a:pt x="2231" y="0"/>
                    <a:pt x="2231" y="0"/>
                    <a:pt x="2231" y="0"/>
                  </a:cubicBezTo>
                  <a:cubicBezTo>
                    <a:pt x="2543" y="0"/>
                    <a:pt x="2543" y="0"/>
                    <a:pt x="2543" y="0"/>
                  </a:cubicBezTo>
                  <a:cubicBezTo>
                    <a:pt x="2643" y="204"/>
                    <a:pt x="2693" y="453"/>
                    <a:pt x="2718" y="705"/>
                  </a:cubicBezTo>
                  <a:cubicBezTo>
                    <a:pt x="2727" y="793"/>
                    <a:pt x="2778" y="873"/>
                    <a:pt x="2857" y="915"/>
                  </a:cubicBezTo>
                  <a:cubicBezTo>
                    <a:pt x="2883" y="929"/>
                    <a:pt x="2912" y="938"/>
                    <a:pt x="2942" y="938"/>
                  </a:cubicBezTo>
                  <a:cubicBezTo>
                    <a:pt x="3072" y="938"/>
                    <a:pt x="3220" y="760"/>
                    <a:pt x="3264" y="0"/>
                  </a:cubicBezTo>
                  <a:cubicBezTo>
                    <a:pt x="3423" y="0"/>
                    <a:pt x="3423" y="0"/>
                    <a:pt x="3423" y="0"/>
                  </a:cubicBezTo>
                  <a:cubicBezTo>
                    <a:pt x="3423" y="1325"/>
                    <a:pt x="3423" y="1325"/>
                    <a:pt x="3423" y="1325"/>
                  </a:cubicBezTo>
                  <a:cubicBezTo>
                    <a:pt x="3424" y="1326"/>
                    <a:pt x="3425" y="1327"/>
                    <a:pt x="3427" y="1328"/>
                  </a:cubicBezTo>
                  <a:cubicBezTo>
                    <a:pt x="3427" y="0"/>
                    <a:pt x="3427" y="0"/>
                    <a:pt x="3427" y="0"/>
                  </a:cubicBezTo>
                </a:path>
              </a:pathLst>
            </a:custGeom>
            <a:solidFill>
              <a:srgbClr val="75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任意多边形: 形状 145" descr="2e81ab3b-95ff-4521-9de3-028f4fc9929a"/>
            <p:cNvSpPr/>
            <p:nvPr/>
          </p:nvSpPr>
          <p:spPr bwMode="auto">
            <a:xfrm>
              <a:off x="4307" y="4"/>
              <a:ext cx="3378" cy="2467"/>
            </a:xfrm>
            <a:custGeom>
              <a:avLst/>
              <a:gdLst>
                <a:gd name="T0" fmla="*/ 3752 w 3752"/>
                <a:gd name="T1" fmla="*/ 0 h 2739"/>
                <a:gd name="T2" fmla="*/ 3593 w 3752"/>
                <a:gd name="T3" fmla="*/ 0 h 2739"/>
                <a:gd name="T4" fmla="*/ 3271 w 3752"/>
                <a:gd name="T5" fmla="*/ 938 h 2739"/>
                <a:gd name="T6" fmla="*/ 3186 w 3752"/>
                <a:gd name="T7" fmla="*/ 915 h 2739"/>
                <a:gd name="T8" fmla="*/ 3047 w 3752"/>
                <a:gd name="T9" fmla="*/ 705 h 2739"/>
                <a:gd name="T10" fmla="*/ 2872 w 3752"/>
                <a:gd name="T11" fmla="*/ 0 h 2739"/>
                <a:gd name="T12" fmla="*/ 2560 w 3752"/>
                <a:gd name="T13" fmla="*/ 0 h 2739"/>
                <a:gd name="T14" fmla="*/ 1772 w 3752"/>
                <a:gd name="T15" fmla="*/ 476 h 2739"/>
                <a:gd name="T16" fmla="*/ 427 w 3752"/>
                <a:gd name="T17" fmla="*/ 1173 h 2739"/>
                <a:gd name="T18" fmla="*/ 444 w 3752"/>
                <a:gd name="T19" fmla="*/ 1265 h 2739"/>
                <a:gd name="T20" fmla="*/ 329 w 3752"/>
                <a:gd name="T21" fmla="*/ 1315 h 2739"/>
                <a:gd name="T22" fmla="*/ 130 w 3752"/>
                <a:gd name="T23" fmla="*/ 2690 h 2739"/>
                <a:gd name="T24" fmla="*/ 238 w 3752"/>
                <a:gd name="T25" fmla="*/ 2739 h 2739"/>
                <a:gd name="T26" fmla="*/ 665 w 3752"/>
                <a:gd name="T27" fmla="*/ 2273 h 2739"/>
                <a:gd name="T28" fmla="*/ 720 w 3752"/>
                <a:gd name="T29" fmla="*/ 2270 h 2739"/>
                <a:gd name="T30" fmla="*/ 917 w 3752"/>
                <a:gd name="T31" fmla="*/ 2313 h 2739"/>
                <a:gd name="T32" fmla="*/ 1547 w 3752"/>
                <a:gd name="T33" fmla="*/ 2026 h 2739"/>
                <a:gd name="T34" fmla="*/ 1650 w 3752"/>
                <a:gd name="T35" fmla="*/ 2030 h 2739"/>
                <a:gd name="T36" fmla="*/ 1714 w 3752"/>
                <a:gd name="T37" fmla="*/ 2033 h 2739"/>
                <a:gd name="T38" fmla="*/ 1728 w 3752"/>
                <a:gd name="T39" fmla="*/ 2032 h 2739"/>
                <a:gd name="T40" fmla="*/ 1876 w 3752"/>
                <a:gd name="T41" fmla="*/ 2044 h 2739"/>
                <a:gd name="T42" fmla="*/ 1884 w 3752"/>
                <a:gd name="T43" fmla="*/ 2044 h 2739"/>
                <a:gd name="T44" fmla="*/ 2804 w 3752"/>
                <a:gd name="T45" fmla="*/ 912 h 2739"/>
                <a:gd name="T46" fmla="*/ 3326 w 3752"/>
                <a:gd name="T47" fmla="*/ 1206 h 2739"/>
                <a:gd name="T48" fmla="*/ 3752 w 3752"/>
                <a:gd name="T49" fmla="*/ 1325 h 2739"/>
                <a:gd name="T50" fmla="*/ 3752 w 3752"/>
                <a:gd name="T51" fmla="*/ 0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2" h="2739">
                  <a:moveTo>
                    <a:pt x="3752" y="0"/>
                  </a:moveTo>
                  <a:cubicBezTo>
                    <a:pt x="3593" y="0"/>
                    <a:pt x="3593" y="0"/>
                    <a:pt x="3593" y="0"/>
                  </a:cubicBezTo>
                  <a:cubicBezTo>
                    <a:pt x="3549" y="760"/>
                    <a:pt x="3401" y="938"/>
                    <a:pt x="3271" y="938"/>
                  </a:cubicBezTo>
                  <a:cubicBezTo>
                    <a:pt x="3241" y="938"/>
                    <a:pt x="3212" y="929"/>
                    <a:pt x="3186" y="915"/>
                  </a:cubicBezTo>
                  <a:cubicBezTo>
                    <a:pt x="3107" y="873"/>
                    <a:pt x="3056" y="793"/>
                    <a:pt x="3047" y="705"/>
                  </a:cubicBezTo>
                  <a:cubicBezTo>
                    <a:pt x="3022" y="453"/>
                    <a:pt x="2972" y="204"/>
                    <a:pt x="2872" y="0"/>
                  </a:cubicBezTo>
                  <a:cubicBezTo>
                    <a:pt x="2560" y="0"/>
                    <a:pt x="2560" y="0"/>
                    <a:pt x="2560" y="0"/>
                  </a:cubicBezTo>
                  <a:cubicBezTo>
                    <a:pt x="2420" y="424"/>
                    <a:pt x="1772" y="476"/>
                    <a:pt x="1772" y="476"/>
                  </a:cubicBezTo>
                  <a:cubicBezTo>
                    <a:pt x="1086" y="584"/>
                    <a:pt x="673" y="855"/>
                    <a:pt x="427" y="1173"/>
                  </a:cubicBezTo>
                  <a:cubicBezTo>
                    <a:pt x="432" y="1204"/>
                    <a:pt x="437" y="1234"/>
                    <a:pt x="444" y="1265"/>
                  </a:cubicBezTo>
                  <a:cubicBezTo>
                    <a:pt x="406" y="1280"/>
                    <a:pt x="367" y="1297"/>
                    <a:pt x="329" y="1315"/>
                  </a:cubicBezTo>
                  <a:cubicBezTo>
                    <a:pt x="0" y="1861"/>
                    <a:pt x="90" y="2493"/>
                    <a:pt x="130" y="2690"/>
                  </a:cubicBezTo>
                  <a:cubicBezTo>
                    <a:pt x="167" y="2704"/>
                    <a:pt x="203" y="2720"/>
                    <a:pt x="238" y="2739"/>
                  </a:cubicBezTo>
                  <a:cubicBezTo>
                    <a:pt x="281" y="2535"/>
                    <a:pt x="392" y="2306"/>
                    <a:pt x="665" y="2273"/>
                  </a:cubicBezTo>
                  <a:cubicBezTo>
                    <a:pt x="683" y="2271"/>
                    <a:pt x="702" y="2270"/>
                    <a:pt x="720" y="2270"/>
                  </a:cubicBezTo>
                  <a:cubicBezTo>
                    <a:pt x="788" y="2270"/>
                    <a:pt x="855" y="2285"/>
                    <a:pt x="917" y="2313"/>
                  </a:cubicBezTo>
                  <a:cubicBezTo>
                    <a:pt x="1086" y="2064"/>
                    <a:pt x="1364" y="2026"/>
                    <a:pt x="1547" y="2026"/>
                  </a:cubicBezTo>
                  <a:cubicBezTo>
                    <a:pt x="1587" y="2026"/>
                    <a:pt x="1622" y="2028"/>
                    <a:pt x="1650" y="2030"/>
                  </a:cubicBezTo>
                  <a:cubicBezTo>
                    <a:pt x="1679" y="2032"/>
                    <a:pt x="1701" y="2033"/>
                    <a:pt x="1714" y="2033"/>
                  </a:cubicBezTo>
                  <a:cubicBezTo>
                    <a:pt x="1721" y="2033"/>
                    <a:pt x="1726" y="2033"/>
                    <a:pt x="1728" y="2032"/>
                  </a:cubicBezTo>
                  <a:cubicBezTo>
                    <a:pt x="1780" y="2040"/>
                    <a:pt x="1829" y="2044"/>
                    <a:pt x="1876" y="2044"/>
                  </a:cubicBezTo>
                  <a:cubicBezTo>
                    <a:pt x="1879" y="2044"/>
                    <a:pt x="1881" y="2044"/>
                    <a:pt x="1884" y="2044"/>
                  </a:cubicBezTo>
                  <a:cubicBezTo>
                    <a:pt x="1822" y="1816"/>
                    <a:pt x="1647" y="912"/>
                    <a:pt x="2804" y="912"/>
                  </a:cubicBezTo>
                  <a:cubicBezTo>
                    <a:pt x="3107" y="912"/>
                    <a:pt x="3259" y="1033"/>
                    <a:pt x="3326" y="1206"/>
                  </a:cubicBezTo>
                  <a:cubicBezTo>
                    <a:pt x="3504" y="1214"/>
                    <a:pt x="3656" y="1276"/>
                    <a:pt x="3752" y="1325"/>
                  </a:cubicBezTo>
                  <a:cubicBezTo>
                    <a:pt x="3752" y="0"/>
                    <a:pt x="3752" y="0"/>
                    <a:pt x="3752" y="0"/>
                  </a:cubicBezTo>
                </a:path>
              </a:pathLst>
            </a:custGeom>
            <a:solidFill>
              <a:srgbClr val="71B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任意多边形: 形状 146" descr="5d772425-9baf-4fdb-b4a3-d433ba3602f5"/>
            <p:cNvSpPr>
              <a:spLocks noEditPoints="1"/>
            </p:cNvSpPr>
            <p:nvPr/>
          </p:nvSpPr>
          <p:spPr bwMode="auto">
            <a:xfrm>
              <a:off x="3045" y="3359"/>
              <a:ext cx="2284" cy="963"/>
            </a:xfrm>
            <a:custGeom>
              <a:avLst/>
              <a:gdLst>
                <a:gd name="T0" fmla="*/ 14 w 2537"/>
                <a:gd name="T1" fmla="*/ 824 h 1070"/>
                <a:gd name="T2" fmla="*/ 18 w 2537"/>
                <a:gd name="T3" fmla="*/ 1070 h 1070"/>
                <a:gd name="T4" fmla="*/ 535 w 2537"/>
                <a:gd name="T5" fmla="*/ 1070 h 1070"/>
                <a:gd name="T6" fmla="*/ 55 w 2537"/>
                <a:gd name="T7" fmla="*/ 1070 h 1070"/>
                <a:gd name="T8" fmla="*/ 18 w 2537"/>
                <a:gd name="T9" fmla="*/ 1070 h 1070"/>
                <a:gd name="T10" fmla="*/ 11 w 2537"/>
                <a:gd name="T11" fmla="*/ 996 h 1070"/>
                <a:gd name="T12" fmla="*/ 12 w 2537"/>
                <a:gd name="T13" fmla="*/ 896 h 1070"/>
                <a:gd name="T14" fmla="*/ 15 w 2537"/>
                <a:gd name="T15" fmla="*/ 825 h 1070"/>
                <a:gd name="T16" fmla="*/ 14 w 2537"/>
                <a:gd name="T17" fmla="*/ 824 h 1070"/>
                <a:gd name="T18" fmla="*/ 36 w 2537"/>
                <a:gd name="T19" fmla="*/ 684 h 1070"/>
                <a:gd name="T20" fmla="*/ 15 w 2537"/>
                <a:gd name="T21" fmla="*/ 821 h 1070"/>
                <a:gd name="T22" fmla="*/ 15 w 2537"/>
                <a:gd name="T23" fmla="*/ 821 h 1070"/>
                <a:gd name="T24" fmla="*/ 15 w 2537"/>
                <a:gd name="T25" fmla="*/ 820 h 1070"/>
                <a:gd name="T26" fmla="*/ 43 w 2537"/>
                <a:gd name="T27" fmla="*/ 812 h 1070"/>
                <a:gd name="T28" fmla="*/ 36 w 2537"/>
                <a:gd name="T29" fmla="*/ 684 h 1070"/>
                <a:gd name="T30" fmla="*/ 2537 w 2537"/>
                <a:gd name="T31" fmla="*/ 0 h 1070"/>
                <a:gd name="T32" fmla="*/ 2530 w 2537"/>
                <a:gd name="T33" fmla="*/ 2 h 1070"/>
                <a:gd name="T34" fmla="*/ 2533 w 2537"/>
                <a:gd name="T35" fmla="*/ 9 h 1070"/>
                <a:gd name="T36" fmla="*/ 2537 w 2537"/>
                <a:gd name="T37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37" h="1070">
                  <a:moveTo>
                    <a:pt x="14" y="824"/>
                  </a:moveTo>
                  <a:cubicBezTo>
                    <a:pt x="0" y="974"/>
                    <a:pt x="18" y="1070"/>
                    <a:pt x="18" y="1070"/>
                  </a:cubicBezTo>
                  <a:cubicBezTo>
                    <a:pt x="535" y="1070"/>
                    <a:pt x="535" y="1070"/>
                    <a:pt x="535" y="1070"/>
                  </a:cubicBezTo>
                  <a:cubicBezTo>
                    <a:pt x="55" y="1070"/>
                    <a:pt x="55" y="1070"/>
                    <a:pt x="55" y="1070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11" y="996"/>
                    <a:pt x="11" y="996"/>
                    <a:pt x="11" y="996"/>
                  </a:cubicBezTo>
                  <a:cubicBezTo>
                    <a:pt x="10" y="963"/>
                    <a:pt x="10" y="929"/>
                    <a:pt x="12" y="896"/>
                  </a:cubicBezTo>
                  <a:cubicBezTo>
                    <a:pt x="15" y="825"/>
                    <a:pt x="15" y="825"/>
                    <a:pt x="15" y="825"/>
                  </a:cubicBezTo>
                  <a:cubicBezTo>
                    <a:pt x="14" y="824"/>
                    <a:pt x="14" y="824"/>
                    <a:pt x="14" y="824"/>
                  </a:cubicBezTo>
                  <a:moveTo>
                    <a:pt x="36" y="684"/>
                  </a:moveTo>
                  <a:cubicBezTo>
                    <a:pt x="26" y="733"/>
                    <a:pt x="19" y="779"/>
                    <a:pt x="15" y="821"/>
                  </a:cubicBezTo>
                  <a:cubicBezTo>
                    <a:pt x="15" y="821"/>
                    <a:pt x="15" y="821"/>
                    <a:pt x="15" y="821"/>
                  </a:cubicBezTo>
                  <a:cubicBezTo>
                    <a:pt x="15" y="820"/>
                    <a:pt x="15" y="820"/>
                    <a:pt x="15" y="820"/>
                  </a:cubicBezTo>
                  <a:cubicBezTo>
                    <a:pt x="43" y="812"/>
                    <a:pt x="43" y="812"/>
                    <a:pt x="43" y="812"/>
                  </a:cubicBezTo>
                  <a:cubicBezTo>
                    <a:pt x="36" y="684"/>
                    <a:pt x="36" y="684"/>
                    <a:pt x="36" y="684"/>
                  </a:cubicBezTo>
                  <a:moveTo>
                    <a:pt x="2537" y="0"/>
                  </a:moveTo>
                  <a:cubicBezTo>
                    <a:pt x="2530" y="2"/>
                    <a:pt x="2530" y="2"/>
                    <a:pt x="2530" y="2"/>
                  </a:cubicBezTo>
                  <a:cubicBezTo>
                    <a:pt x="2531" y="4"/>
                    <a:pt x="2532" y="7"/>
                    <a:pt x="2533" y="9"/>
                  </a:cubicBezTo>
                  <a:cubicBezTo>
                    <a:pt x="2534" y="6"/>
                    <a:pt x="2535" y="3"/>
                    <a:pt x="2537" y="0"/>
                  </a:cubicBezTo>
                </a:path>
              </a:pathLst>
            </a:custGeom>
            <a:solidFill>
              <a:srgbClr val="71B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任意多边形: 形状 147" descr="60f7e596-54f6-446e-9aad-5b4655ccdf6d"/>
            <p:cNvSpPr/>
            <p:nvPr/>
          </p:nvSpPr>
          <p:spPr bwMode="auto">
            <a:xfrm>
              <a:off x="7685" y="1198"/>
              <a:ext cx="3" cy="660"/>
            </a:xfrm>
            <a:custGeom>
              <a:avLst/>
              <a:gdLst>
                <a:gd name="T0" fmla="*/ 0 w 4"/>
                <a:gd name="T1" fmla="*/ 0 h 733"/>
                <a:gd name="T2" fmla="*/ 0 w 4"/>
                <a:gd name="T3" fmla="*/ 65 h 733"/>
                <a:gd name="T4" fmla="*/ 0 w 4"/>
                <a:gd name="T5" fmla="*/ 65 h 733"/>
                <a:gd name="T6" fmla="*/ 0 w 4"/>
                <a:gd name="T7" fmla="*/ 732 h 733"/>
                <a:gd name="T8" fmla="*/ 4 w 4"/>
                <a:gd name="T9" fmla="*/ 733 h 733"/>
                <a:gd name="T10" fmla="*/ 4 w 4"/>
                <a:gd name="T11" fmla="*/ 3 h 733"/>
                <a:gd name="T12" fmla="*/ 0 w 4"/>
                <a:gd name="T13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33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1" y="732"/>
                    <a:pt x="2" y="733"/>
                    <a:pt x="4" y="73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5DA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任意多边形: 形状 148" descr="48a684e2-e89e-4de7-aeae-01564ed6021f"/>
            <p:cNvSpPr>
              <a:spLocks noEditPoints="1"/>
            </p:cNvSpPr>
            <p:nvPr/>
          </p:nvSpPr>
          <p:spPr bwMode="auto">
            <a:xfrm>
              <a:off x="5132" y="1090"/>
              <a:ext cx="2553" cy="1246"/>
            </a:xfrm>
            <a:custGeom>
              <a:avLst/>
              <a:gdLst>
                <a:gd name="T0" fmla="*/ 630 w 2835"/>
                <a:gd name="T1" fmla="*/ 820 h 1383"/>
                <a:gd name="T2" fmla="*/ 0 w 2835"/>
                <a:gd name="T3" fmla="*/ 1107 h 1383"/>
                <a:gd name="T4" fmla="*/ 94 w 2835"/>
                <a:gd name="T5" fmla="*/ 1162 h 1383"/>
                <a:gd name="T6" fmla="*/ 593 w 2835"/>
                <a:gd name="T7" fmla="*/ 1383 h 1383"/>
                <a:gd name="T8" fmla="*/ 759 w 2835"/>
                <a:gd name="T9" fmla="*/ 1330 h 1383"/>
                <a:gd name="T10" fmla="*/ 983 w 2835"/>
                <a:gd name="T11" fmla="*/ 890 h 1383"/>
                <a:gd name="T12" fmla="*/ 967 w 2835"/>
                <a:gd name="T13" fmla="*/ 838 h 1383"/>
                <a:gd name="T14" fmla="*/ 959 w 2835"/>
                <a:gd name="T15" fmla="*/ 838 h 1383"/>
                <a:gd name="T16" fmla="*/ 811 w 2835"/>
                <a:gd name="T17" fmla="*/ 826 h 1383"/>
                <a:gd name="T18" fmla="*/ 797 w 2835"/>
                <a:gd name="T19" fmla="*/ 827 h 1383"/>
                <a:gd name="T20" fmla="*/ 733 w 2835"/>
                <a:gd name="T21" fmla="*/ 824 h 1383"/>
                <a:gd name="T22" fmla="*/ 630 w 2835"/>
                <a:gd name="T23" fmla="*/ 820 h 1383"/>
                <a:gd name="T24" fmla="*/ 2409 w 2835"/>
                <a:gd name="T25" fmla="*/ 0 h 1383"/>
                <a:gd name="T26" fmla="*/ 2438 w 2835"/>
                <a:gd name="T27" fmla="*/ 501 h 1383"/>
                <a:gd name="T28" fmla="*/ 2487 w 2835"/>
                <a:gd name="T29" fmla="*/ 636 h 1383"/>
                <a:gd name="T30" fmla="*/ 2550 w 2835"/>
                <a:gd name="T31" fmla="*/ 662 h 1383"/>
                <a:gd name="T32" fmla="*/ 2835 w 2835"/>
                <a:gd name="T33" fmla="*/ 184 h 1383"/>
                <a:gd name="T34" fmla="*/ 2835 w 2835"/>
                <a:gd name="T35" fmla="*/ 119 h 1383"/>
                <a:gd name="T36" fmla="*/ 2409 w 2835"/>
                <a:gd name="T37" fmla="*/ 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5" h="1383">
                  <a:moveTo>
                    <a:pt x="630" y="820"/>
                  </a:moveTo>
                  <a:cubicBezTo>
                    <a:pt x="447" y="820"/>
                    <a:pt x="169" y="858"/>
                    <a:pt x="0" y="1107"/>
                  </a:cubicBezTo>
                  <a:cubicBezTo>
                    <a:pt x="33" y="1122"/>
                    <a:pt x="65" y="1140"/>
                    <a:pt x="94" y="1162"/>
                  </a:cubicBezTo>
                  <a:cubicBezTo>
                    <a:pt x="211" y="1250"/>
                    <a:pt x="416" y="1383"/>
                    <a:pt x="593" y="1383"/>
                  </a:cubicBezTo>
                  <a:cubicBezTo>
                    <a:pt x="653" y="1383"/>
                    <a:pt x="710" y="1367"/>
                    <a:pt x="759" y="1330"/>
                  </a:cubicBezTo>
                  <a:cubicBezTo>
                    <a:pt x="759" y="1330"/>
                    <a:pt x="1011" y="1170"/>
                    <a:pt x="983" y="890"/>
                  </a:cubicBezTo>
                  <a:cubicBezTo>
                    <a:pt x="983" y="890"/>
                    <a:pt x="976" y="871"/>
                    <a:pt x="967" y="838"/>
                  </a:cubicBezTo>
                  <a:cubicBezTo>
                    <a:pt x="964" y="838"/>
                    <a:pt x="962" y="838"/>
                    <a:pt x="959" y="838"/>
                  </a:cubicBezTo>
                  <a:cubicBezTo>
                    <a:pt x="912" y="838"/>
                    <a:pt x="863" y="834"/>
                    <a:pt x="811" y="826"/>
                  </a:cubicBezTo>
                  <a:cubicBezTo>
                    <a:pt x="809" y="827"/>
                    <a:pt x="804" y="827"/>
                    <a:pt x="797" y="827"/>
                  </a:cubicBezTo>
                  <a:cubicBezTo>
                    <a:pt x="784" y="827"/>
                    <a:pt x="762" y="826"/>
                    <a:pt x="733" y="824"/>
                  </a:cubicBezTo>
                  <a:cubicBezTo>
                    <a:pt x="705" y="822"/>
                    <a:pt x="670" y="820"/>
                    <a:pt x="630" y="820"/>
                  </a:cubicBezTo>
                  <a:moveTo>
                    <a:pt x="2409" y="0"/>
                  </a:moveTo>
                  <a:cubicBezTo>
                    <a:pt x="2465" y="144"/>
                    <a:pt x="2462" y="324"/>
                    <a:pt x="2438" y="501"/>
                  </a:cubicBezTo>
                  <a:cubicBezTo>
                    <a:pt x="2432" y="551"/>
                    <a:pt x="2449" y="602"/>
                    <a:pt x="2487" y="636"/>
                  </a:cubicBezTo>
                  <a:cubicBezTo>
                    <a:pt x="2505" y="651"/>
                    <a:pt x="2526" y="662"/>
                    <a:pt x="2550" y="662"/>
                  </a:cubicBezTo>
                  <a:cubicBezTo>
                    <a:pt x="2621" y="662"/>
                    <a:pt x="2719" y="565"/>
                    <a:pt x="2835" y="184"/>
                  </a:cubicBezTo>
                  <a:cubicBezTo>
                    <a:pt x="2835" y="119"/>
                    <a:pt x="2835" y="119"/>
                    <a:pt x="2835" y="119"/>
                  </a:cubicBezTo>
                  <a:cubicBezTo>
                    <a:pt x="2739" y="70"/>
                    <a:pt x="2587" y="8"/>
                    <a:pt x="2409" y="0"/>
                  </a:cubicBezTo>
                </a:path>
              </a:pathLst>
            </a:custGeom>
            <a:solidFill>
              <a:srgbClr val="5CA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任意多边形: 形状 149" descr="014a6ce6-91f0-4571-8096-9916abf697d0"/>
            <p:cNvSpPr/>
            <p:nvPr/>
          </p:nvSpPr>
          <p:spPr bwMode="auto">
            <a:xfrm>
              <a:off x="3331" y="826"/>
              <a:ext cx="4354" cy="3161"/>
            </a:xfrm>
            <a:custGeom>
              <a:avLst/>
              <a:gdLst>
                <a:gd name="T0" fmla="*/ 4836 w 4836"/>
                <a:gd name="T1" fmla="*/ 478 h 3511"/>
                <a:gd name="T2" fmla="*/ 4488 w 4836"/>
                <a:gd name="T3" fmla="*/ 930 h 3511"/>
                <a:gd name="T4" fmla="*/ 4439 w 4836"/>
                <a:gd name="T5" fmla="*/ 795 h 3511"/>
                <a:gd name="T6" fmla="*/ 3888 w 4836"/>
                <a:gd name="T7" fmla="*/ 0 h 3511"/>
                <a:gd name="T8" fmla="*/ 2984 w 4836"/>
                <a:gd name="T9" fmla="*/ 1184 h 3511"/>
                <a:gd name="T10" fmla="*/ 2760 w 4836"/>
                <a:gd name="T11" fmla="*/ 1624 h 3511"/>
                <a:gd name="T12" fmla="*/ 2095 w 4836"/>
                <a:gd name="T13" fmla="*/ 1456 h 3511"/>
                <a:gd name="T14" fmla="*/ 1749 w 4836"/>
                <a:gd name="T15" fmla="*/ 1361 h 3511"/>
                <a:gd name="T16" fmla="*/ 1322 w 4836"/>
                <a:gd name="T17" fmla="*/ 1827 h 3511"/>
                <a:gd name="T18" fmla="*/ 904 w 4836"/>
                <a:gd name="T19" fmla="*/ 1720 h 3511"/>
                <a:gd name="T20" fmla="*/ 0 w 4836"/>
                <a:gd name="T21" fmla="*/ 2613 h 3511"/>
                <a:gd name="T22" fmla="*/ 100 w 4836"/>
                <a:gd name="T23" fmla="*/ 3027 h 3511"/>
                <a:gd name="T24" fmla="*/ 0 w 4836"/>
                <a:gd name="T25" fmla="*/ 3099 h 3511"/>
                <a:gd name="T26" fmla="*/ 134 w 4836"/>
                <a:gd name="T27" fmla="*/ 3085 h 3511"/>
                <a:gd name="T28" fmla="*/ 896 w 4836"/>
                <a:gd name="T29" fmla="*/ 3511 h 3511"/>
                <a:gd name="T30" fmla="*/ 1740 w 4836"/>
                <a:gd name="T31" fmla="*/ 2917 h 3511"/>
                <a:gd name="T32" fmla="*/ 1980 w 4836"/>
                <a:gd name="T33" fmla="*/ 2891 h 3511"/>
                <a:gd name="T34" fmla="*/ 4836 w 4836"/>
                <a:gd name="T35" fmla="*/ 1957 h 3511"/>
                <a:gd name="T36" fmla="*/ 4836 w 4836"/>
                <a:gd name="T37" fmla="*/ 478 h 3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36" h="3511">
                  <a:moveTo>
                    <a:pt x="4836" y="478"/>
                  </a:moveTo>
                  <a:cubicBezTo>
                    <a:pt x="4681" y="987"/>
                    <a:pt x="4557" y="990"/>
                    <a:pt x="4488" y="930"/>
                  </a:cubicBezTo>
                  <a:cubicBezTo>
                    <a:pt x="4450" y="896"/>
                    <a:pt x="4433" y="845"/>
                    <a:pt x="4439" y="795"/>
                  </a:cubicBezTo>
                  <a:cubicBezTo>
                    <a:pt x="4492" y="406"/>
                    <a:pt x="4442" y="0"/>
                    <a:pt x="3888" y="0"/>
                  </a:cubicBezTo>
                  <a:cubicBezTo>
                    <a:pt x="2564" y="0"/>
                    <a:pt x="2984" y="1184"/>
                    <a:pt x="2984" y="1184"/>
                  </a:cubicBezTo>
                  <a:cubicBezTo>
                    <a:pt x="3012" y="1464"/>
                    <a:pt x="2760" y="1624"/>
                    <a:pt x="2760" y="1624"/>
                  </a:cubicBezTo>
                  <a:cubicBezTo>
                    <a:pt x="2567" y="1772"/>
                    <a:pt x="2252" y="1574"/>
                    <a:pt x="2095" y="1456"/>
                  </a:cubicBezTo>
                  <a:cubicBezTo>
                    <a:pt x="1996" y="1382"/>
                    <a:pt x="1872" y="1346"/>
                    <a:pt x="1749" y="1361"/>
                  </a:cubicBezTo>
                  <a:cubicBezTo>
                    <a:pt x="1476" y="1394"/>
                    <a:pt x="1365" y="1623"/>
                    <a:pt x="1322" y="1827"/>
                  </a:cubicBezTo>
                  <a:cubicBezTo>
                    <a:pt x="1197" y="1760"/>
                    <a:pt x="1055" y="1721"/>
                    <a:pt x="904" y="1720"/>
                  </a:cubicBezTo>
                  <a:cubicBezTo>
                    <a:pt x="409" y="1716"/>
                    <a:pt x="2" y="2118"/>
                    <a:pt x="0" y="2613"/>
                  </a:cubicBezTo>
                  <a:cubicBezTo>
                    <a:pt x="0" y="2762"/>
                    <a:pt x="36" y="2903"/>
                    <a:pt x="100" y="3027"/>
                  </a:cubicBezTo>
                  <a:cubicBezTo>
                    <a:pt x="0" y="3099"/>
                    <a:pt x="0" y="3099"/>
                    <a:pt x="0" y="3099"/>
                  </a:cubicBezTo>
                  <a:cubicBezTo>
                    <a:pt x="134" y="3085"/>
                    <a:pt x="134" y="3085"/>
                    <a:pt x="134" y="3085"/>
                  </a:cubicBezTo>
                  <a:cubicBezTo>
                    <a:pt x="291" y="3341"/>
                    <a:pt x="574" y="3511"/>
                    <a:pt x="896" y="3511"/>
                  </a:cubicBezTo>
                  <a:cubicBezTo>
                    <a:pt x="1285" y="3511"/>
                    <a:pt x="1616" y="3263"/>
                    <a:pt x="1740" y="2917"/>
                  </a:cubicBezTo>
                  <a:cubicBezTo>
                    <a:pt x="1980" y="2891"/>
                    <a:pt x="1980" y="2891"/>
                    <a:pt x="1980" y="2891"/>
                  </a:cubicBezTo>
                  <a:cubicBezTo>
                    <a:pt x="4836" y="1957"/>
                    <a:pt x="4836" y="1957"/>
                    <a:pt x="4836" y="1957"/>
                  </a:cubicBezTo>
                  <a:cubicBezTo>
                    <a:pt x="4836" y="478"/>
                    <a:pt x="4836" y="478"/>
                    <a:pt x="4836" y="478"/>
                  </a:cubicBezTo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任意多边形: 形状 150" descr="4a435a66-9800-48c2-af40-d84e9a90ed90"/>
            <p:cNvSpPr/>
            <p:nvPr/>
          </p:nvSpPr>
          <p:spPr bwMode="auto">
            <a:xfrm>
              <a:off x="3051" y="1821"/>
              <a:ext cx="4637" cy="2501"/>
            </a:xfrm>
            <a:custGeom>
              <a:avLst/>
              <a:gdLst>
                <a:gd name="T0" fmla="*/ 5150 w 5150"/>
                <a:gd name="T1" fmla="*/ 41 h 2778"/>
                <a:gd name="T2" fmla="*/ 4988 w 5150"/>
                <a:gd name="T3" fmla="*/ 17 h 2778"/>
                <a:gd name="T4" fmla="*/ 4283 w 5150"/>
                <a:gd name="T5" fmla="*/ 547 h 2778"/>
                <a:gd name="T6" fmla="*/ 4296 w 5150"/>
                <a:gd name="T7" fmla="*/ 681 h 2778"/>
                <a:gd name="T8" fmla="*/ 4051 w 5150"/>
                <a:gd name="T9" fmla="*/ 720 h 2778"/>
                <a:gd name="T10" fmla="*/ 3965 w 5150"/>
                <a:gd name="T11" fmla="*/ 840 h 2778"/>
                <a:gd name="T12" fmla="*/ 3945 w 5150"/>
                <a:gd name="T13" fmla="*/ 845 h 2778"/>
                <a:gd name="T14" fmla="*/ 3852 w 5150"/>
                <a:gd name="T15" fmla="*/ 825 h 2778"/>
                <a:gd name="T16" fmla="*/ 3602 w 5150"/>
                <a:gd name="T17" fmla="*/ 936 h 2778"/>
                <a:gd name="T18" fmla="*/ 3602 w 5150"/>
                <a:gd name="T19" fmla="*/ 936 h 2778"/>
                <a:gd name="T20" fmla="*/ 3602 w 5150"/>
                <a:gd name="T21" fmla="*/ 936 h 2778"/>
                <a:gd name="T22" fmla="*/ 3531 w 5150"/>
                <a:gd name="T23" fmla="*/ 1056 h 2778"/>
                <a:gd name="T24" fmla="*/ 3274 w 5150"/>
                <a:gd name="T25" fmla="*/ 1183 h 2778"/>
                <a:gd name="T26" fmla="*/ 3274 w 5150"/>
                <a:gd name="T27" fmla="*/ 1187 h 2778"/>
                <a:gd name="T28" fmla="*/ 3227 w 5150"/>
                <a:gd name="T29" fmla="*/ 1181 h 2778"/>
                <a:gd name="T30" fmla="*/ 2917 w 5150"/>
                <a:gd name="T31" fmla="*/ 1396 h 2778"/>
                <a:gd name="T32" fmla="*/ 2741 w 5150"/>
                <a:gd name="T33" fmla="*/ 1548 h 2778"/>
                <a:gd name="T34" fmla="*/ 2526 w 5150"/>
                <a:gd name="T35" fmla="*/ 1717 h 2778"/>
                <a:gd name="T36" fmla="*/ 2207 w 5150"/>
                <a:gd name="T37" fmla="*/ 1416 h 2778"/>
                <a:gd name="T38" fmla="*/ 1846 w 5150"/>
                <a:gd name="T39" fmla="*/ 1724 h 2778"/>
                <a:gd name="T40" fmla="*/ 1518 w 5150"/>
                <a:gd name="T41" fmla="*/ 1354 h 2778"/>
                <a:gd name="T42" fmla="*/ 1241 w 5150"/>
                <a:gd name="T43" fmla="*/ 1524 h 2778"/>
                <a:gd name="T44" fmla="*/ 700 w 5150"/>
                <a:gd name="T45" fmla="*/ 1201 h 2778"/>
                <a:gd name="T46" fmla="*/ 2 w 5150"/>
                <a:gd name="T47" fmla="*/ 1837 h 2778"/>
                <a:gd name="T48" fmla="*/ 8 w 5150"/>
                <a:gd name="T49" fmla="*/ 1965 h 2778"/>
                <a:gd name="T50" fmla="*/ 48 w 5150"/>
                <a:gd name="T51" fmla="*/ 2778 h 2778"/>
                <a:gd name="T52" fmla="*/ 2361 w 5150"/>
                <a:gd name="T53" fmla="*/ 2772 h 2778"/>
                <a:gd name="T54" fmla="*/ 5134 w 5150"/>
                <a:gd name="T55" fmla="*/ 1126 h 2778"/>
                <a:gd name="T56" fmla="*/ 5150 w 5150"/>
                <a:gd name="T57" fmla="*/ 1122 h 2778"/>
                <a:gd name="T58" fmla="*/ 5150 w 5150"/>
                <a:gd name="T59" fmla="*/ 41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50" h="2778">
                  <a:moveTo>
                    <a:pt x="5150" y="41"/>
                  </a:moveTo>
                  <a:cubicBezTo>
                    <a:pt x="5098" y="28"/>
                    <a:pt x="5044" y="20"/>
                    <a:pt x="4988" y="17"/>
                  </a:cubicBezTo>
                  <a:cubicBezTo>
                    <a:pt x="4613" y="0"/>
                    <a:pt x="4297" y="237"/>
                    <a:pt x="4283" y="547"/>
                  </a:cubicBezTo>
                  <a:cubicBezTo>
                    <a:pt x="4281" y="593"/>
                    <a:pt x="4285" y="638"/>
                    <a:pt x="4296" y="681"/>
                  </a:cubicBezTo>
                  <a:cubicBezTo>
                    <a:pt x="4211" y="655"/>
                    <a:pt x="4121" y="666"/>
                    <a:pt x="4051" y="720"/>
                  </a:cubicBezTo>
                  <a:cubicBezTo>
                    <a:pt x="4010" y="751"/>
                    <a:pt x="3981" y="793"/>
                    <a:pt x="3965" y="840"/>
                  </a:cubicBezTo>
                  <a:cubicBezTo>
                    <a:pt x="3945" y="845"/>
                    <a:pt x="3945" y="845"/>
                    <a:pt x="3945" y="845"/>
                  </a:cubicBezTo>
                  <a:cubicBezTo>
                    <a:pt x="3916" y="834"/>
                    <a:pt x="3884" y="827"/>
                    <a:pt x="3852" y="825"/>
                  </a:cubicBezTo>
                  <a:cubicBezTo>
                    <a:pt x="3755" y="820"/>
                    <a:pt x="3665" y="864"/>
                    <a:pt x="3602" y="936"/>
                  </a:cubicBezTo>
                  <a:cubicBezTo>
                    <a:pt x="3602" y="936"/>
                    <a:pt x="3602" y="936"/>
                    <a:pt x="3602" y="936"/>
                  </a:cubicBezTo>
                  <a:cubicBezTo>
                    <a:pt x="3602" y="936"/>
                    <a:pt x="3602" y="936"/>
                    <a:pt x="3602" y="936"/>
                  </a:cubicBezTo>
                  <a:cubicBezTo>
                    <a:pt x="3572" y="970"/>
                    <a:pt x="3548" y="1010"/>
                    <a:pt x="3531" y="1056"/>
                  </a:cubicBezTo>
                  <a:cubicBezTo>
                    <a:pt x="3418" y="1193"/>
                    <a:pt x="3274" y="1183"/>
                    <a:pt x="3274" y="1183"/>
                  </a:cubicBezTo>
                  <a:cubicBezTo>
                    <a:pt x="3274" y="1187"/>
                    <a:pt x="3274" y="1187"/>
                    <a:pt x="3274" y="1187"/>
                  </a:cubicBezTo>
                  <a:cubicBezTo>
                    <a:pt x="3259" y="1184"/>
                    <a:pt x="3243" y="1182"/>
                    <a:pt x="3227" y="1181"/>
                  </a:cubicBezTo>
                  <a:cubicBezTo>
                    <a:pt x="3084" y="1174"/>
                    <a:pt x="2959" y="1266"/>
                    <a:pt x="2917" y="1396"/>
                  </a:cubicBezTo>
                  <a:cubicBezTo>
                    <a:pt x="2836" y="1412"/>
                    <a:pt x="2769" y="1470"/>
                    <a:pt x="2741" y="1548"/>
                  </a:cubicBezTo>
                  <a:cubicBezTo>
                    <a:pt x="2643" y="1561"/>
                    <a:pt x="2561" y="1627"/>
                    <a:pt x="2526" y="1717"/>
                  </a:cubicBezTo>
                  <a:cubicBezTo>
                    <a:pt x="2465" y="1543"/>
                    <a:pt x="2347" y="1423"/>
                    <a:pt x="2207" y="1416"/>
                  </a:cubicBezTo>
                  <a:cubicBezTo>
                    <a:pt x="2057" y="1409"/>
                    <a:pt x="1920" y="1534"/>
                    <a:pt x="1846" y="1724"/>
                  </a:cubicBezTo>
                  <a:cubicBezTo>
                    <a:pt x="1790" y="1510"/>
                    <a:pt x="1667" y="1361"/>
                    <a:pt x="1518" y="1354"/>
                  </a:cubicBezTo>
                  <a:cubicBezTo>
                    <a:pt x="1414" y="1349"/>
                    <a:pt x="1316" y="1414"/>
                    <a:pt x="1241" y="1524"/>
                  </a:cubicBezTo>
                  <a:cubicBezTo>
                    <a:pt x="1130" y="1339"/>
                    <a:pt x="931" y="1212"/>
                    <a:pt x="700" y="1201"/>
                  </a:cubicBezTo>
                  <a:cubicBezTo>
                    <a:pt x="332" y="1184"/>
                    <a:pt x="19" y="1468"/>
                    <a:pt x="2" y="1837"/>
                  </a:cubicBezTo>
                  <a:cubicBezTo>
                    <a:pt x="0" y="1880"/>
                    <a:pt x="2" y="1923"/>
                    <a:pt x="8" y="1965"/>
                  </a:cubicBezTo>
                  <a:cubicBezTo>
                    <a:pt x="48" y="2778"/>
                    <a:pt x="48" y="2778"/>
                    <a:pt x="48" y="2778"/>
                  </a:cubicBezTo>
                  <a:cubicBezTo>
                    <a:pt x="2361" y="2772"/>
                    <a:pt x="2361" y="2772"/>
                    <a:pt x="2361" y="2772"/>
                  </a:cubicBezTo>
                  <a:cubicBezTo>
                    <a:pt x="5134" y="1126"/>
                    <a:pt x="5134" y="1126"/>
                    <a:pt x="5134" y="1126"/>
                  </a:cubicBezTo>
                  <a:cubicBezTo>
                    <a:pt x="5139" y="1125"/>
                    <a:pt x="5144" y="1124"/>
                    <a:pt x="5150" y="1122"/>
                  </a:cubicBezTo>
                  <a:cubicBezTo>
                    <a:pt x="5150" y="41"/>
                    <a:pt x="5150" y="41"/>
                    <a:pt x="5150" y="41"/>
                  </a:cubicBezTo>
                </a:path>
              </a:pathLst>
            </a:custGeom>
            <a:solidFill>
              <a:srgbClr val="268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任意多边形: 形状 151" descr="aa187b18-5976-444a-acef-9770bda7e368"/>
            <p:cNvSpPr/>
            <p:nvPr/>
          </p:nvSpPr>
          <p:spPr bwMode="auto">
            <a:xfrm>
              <a:off x="3054" y="2720"/>
              <a:ext cx="4634" cy="1602"/>
            </a:xfrm>
            <a:custGeom>
              <a:avLst/>
              <a:gdLst>
                <a:gd name="T0" fmla="*/ 5 w 5147"/>
                <a:gd name="T1" fmla="*/ 1529 h 1779"/>
                <a:gd name="T2" fmla="*/ 5147 w 5147"/>
                <a:gd name="T3" fmla="*/ 0 h 1779"/>
                <a:gd name="T4" fmla="*/ 5147 w 5147"/>
                <a:gd name="T5" fmla="*/ 1779 h 1779"/>
                <a:gd name="T6" fmla="*/ 8 w 5147"/>
                <a:gd name="T7" fmla="*/ 1779 h 1779"/>
                <a:gd name="T8" fmla="*/ 1 w 5147"/>
                <a:gd name="T9" fmla="*/ 1705 h 1779"/>
                <a:gd name="T10" fmla="*/ 2 w 5147"/>
                <a:gd name="T11" fmla="*/ 1605 h 1779"/>
                <a:gd name="T12" fmla="*/ 5 w 5147"/>
                <a:gd name="T13" fmla="*/ 152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7" h="1779">
                  <a:moveTo>
                    <a:pt x="5" y="1529"/>
                  </a:moveTo>
                  <a:cubicBezTo>
                    <a:pt x="5147" y="0"/>
                    <a:pt x="5147" y="0"/>
                    <a:pt x="5147" y="0"/>
                  </a:cubicBezTo>
                  <a:cubicBezTo>
                    <a:pt x="5147" y="1779"/>
                    <a:pt x="5147" y="1779"/>
                    <a:pt x="5147" y="1779"/>
                  </a:cubicBezTo>
                  <a:cubicBezTo>
                    <a:pt x="8" y="1779"/>
                    <a:pt x="8" y="1779"/>
                    <a:pt x="8" y="1779"/>
                  </a:cubicBezTo>
                  <a:cubicBezTo>
                    <a:pt x="1" y="1705"/>
                    <a:pt x="1" y="1705"/>
                    <a:pt x="1" y="1705"/>
                  </a:cubicBezTo>
                  <a:cubicBezTo>
                    <a:pt x="0" y="1672"/>
                    <a:pt x="0" y="1638"/>
                    <a:pt x="2" y="1605"/>
                  </a:cubicBezTo>
                  <a:cubicBezTo>
                    <a:pt x="5" y="1529"/>
                    <a:pt x="5" y="1529"/>
                    <a:pt x="5" y="1529"/>
                  </a:cubicBezTo>
                </a:path>
              </a:pathLst>
            </a:custGeom>
            <a:solidFill>
              <a:srgbClr val="3EB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椭圆 152" descr="929de769-44e6-486f-becb-7d80c6903cce"/>
            <p:cNvSpPr>
              <a:spLocks noChangeArrowheads="1"/>
            </p:cNvSpPr>
            <p:nvPr/>
          </p:nvSpPr>
          <p:spPr bwMode="auto">
            <a:xfrm>
              <a:off x="4357" y="3894"/>
              <a:ext cx="108" cy="65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椭圆 153" descr="52defa57-395f-43fc-822a-a4f163a4b32c"/>
            <p:cNvSpPr>
              <a:spLocks noChangeArrowheads="1"/>
            </p:cNvSpPr>
            <p:nvPr/>
          </p:nvSpPr>
          <p:spPr bwMode="auto">
            <a:xfrm>
              <a:off x="5524" y="3947"/>
              <a:ext cx="133" cy="80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任意多边形: 形状 154" descr="f0a80a5e-624f-4888-989d-d0618cf53f4d"/>
            <p:cNvSpPr/>
            <p:nvPr/>
          </p:nvSpPr>
          <p:spPr bwMode="auto">
            <a:xfrm>
              <a:off x="7152" y="3062"/>
              <a:ext cx="133" cy="115"/>
            </a:xfrm>
            <a:custGeom>
              <a:avLst/>
              <a:gdLst>
                <a:gd name="T0" fmla="*/ 133 w 148"/>
                <a:gd name="T1" fmla="*/ 108 h 128"/>
                <a:gd name="T2" fmla="*/ 47 w 148"/>
                <a:gd name="T3" fmla="*/ 100 h 128"/>
                <a:gd name="T4" fmla="*/ 14 w 148"/>
                <a:gd name="T5" fmla="*/ 20 h 128"/>
                <a:gd name="T6" fmla="*/ 100 w 148"/>
                <a:gd name="T7" fmla="*/ 28 h 128"/>
                <a:gd name="T8" fmla="*/ 133 w 148"/>
                <a:gd name="T9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28">
                  <a:moveTo>
                    <a:pt x="133" y="108"/>
                  </a:moveTo>
                  <a:cubicBezTo>
                    <a:pt x="118" y="128"/>
                    <a:pt x="80" y="124"/>
                    <a:pt x="47" y="100"/>
                  </a:cubicBezTo>
                  <a:cubicBezTo>
                    <a:pt x="14" y="75"/>
                    <a:pt x="0" y="40"/>
                    <a:pt x="14" y="20"/>
                  </a:cubicBezTo>
                  <a:cubicBezTo>
                    <a:pt x="29" y="0"/>
                    <a:pt x="67" y="4"/>
                    <a:pt x="100" y="28"/>
                  </a:cubicBezTo>
                  <a:cubicBezTo>
                    <a:pt x="133" y="53"/>
                    <a:pt x="148" y="88"/>
                    <a:pt x="133" y="108"/>
                  </a:cubicBezTo>
                  <a:close/>
                </a:path>
              </a:pathLst>
            </a:cu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椭圆 155" descr="8c90ab2d-48f2-43c0-95d8-7eaf97ed6462"/>
            <p:cNvSpPr>
              <a:spLocks noChangeArrowheads="1"/>
            </p:cNvSpPr>
            <p:nvPr/>
          </p:nvSpPr>
          <p:spPr bwMode="auto">
            <a:xfrm>
              <a:off x="5797" y="3502"/>
              <a:ext cx="65" cy="39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椭圆 156" descr="98f98d8d-1064-4518-b1bd-17ab33cbad66"/>
            <p:cNvSpPr>
              <a:spLocks noChangeArrowheads="1"/>
            </p:cNvSpPr>
            <p:nvPr/>
          </p:nvSpPr>
          <p:spPr bwMode="auto">
            <a:xfrm>
              <a:off x="4973" y="3613"/>
              <a:ext cx="54" cy="32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任意多边形: 形状 157" descr="aaa15718-f981-4a00-8423-958d1002bf5d"/>
            <p:cNvSpPr/>
            <p:nvPr/>
          </p:nvSpPr>
          <p:spPr bwMode="auto">
            <a:xfrm>
              <a:off x="4094" y="3436"/>
              <a:ext cx="439" cy="242"/>
            </a:xfrm>
            <a:custGeom>
              <a:avLst/>
              <a:gdLst>
                <a:gd name="T0" fmla="*/ 488 w 488"/>
                <a:gd name="T1" fmla="*/ 268 h 268"/>
                <a:gd name="T2" fmla="*/ 0 w 488"/>
                <a:gd name="T3" fmla="*/ 0 h 268"/>
                <a:gd name="T4" fmla="*/ 488 w 488"/>
                <a:gd name="T5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8" h="268">
                  <a:moveTo>
                    <a:pt x="488" y="268"/>
                  </a:moveTo>
                  <a:cubicBezTo>
                    <a:pt x="488" y="268"/>
                    <a:pt x="72" y="124"/>
                    <a:pt x="0" y="0"/>
                  </a:cubicBezTo>
                  <a:cubicBezTo>
                    <a:pt x="0" y="0"/>
                    <a:pt x="376" y="24"/>
                    <a:pt x="488" y="268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任意多边形: 形状 158" descr="b2bc620c-ccba-4441-b1cd-5c3644398e35"/>
            <p:cNvSpPr/>
            <p:nvPr/>
          </p:nvSpPr>
          <p:spPr bwMode="auto">
            <a:xfrm>
              <a:off x="5586" y="2838"/>
              <a:ext cx="257" cy="480"/>
            </a:xfrm>
            <a:custGeom>
              <a:avLst/>
              <a:gdLst>
                <a:gd name="T0" fmla="*/ 194 w 286"/>
                <a:gd name="T1" fmla="*/ 533 h 533"/>
                <a:gd name="T2" fmla="*/ 36 w 286"/>
                <a:gd name="T3" fmla="*/ 0 h 533"/>
                <a:gd name="T4" fmla="*/ 194 w 286"/>
                <a:gd name="T5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533">
                  <a:moveTo>
                    <a:pt x="194" y="533"/>
                  </a:moveTo>
                  <a:cubicBezTo>
                    <a:pt x="194" y="533"/>
                    <a:pt x="0" y="138"/>
                    <a:pt x="36" y="0"/>
                  </a:cubicBezTo>
                  <a:cubicBezTo>
                    <a:pt x="36" y="0"/>
                    <a:pt x="286" y="281"/>
                    <a:pt x="194" y="533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任意多边形: 形状 159" descr="9fa82ccf-f6bc-45fd-9ced-64f7cae72c87"/>
            <p:cNvSpPr/>
            <p:nvPr/>
          </p:nvSpPr>
          <p:spPr bwMode="auto">
            <a:xfrm>
              <a:off x="5545" y="3125"/>
              <a:ext cx="216" cy="194"/>
            </a:xfrm>
            <a:custGeom>
              <a:avLst/>
              <a:gdLst>
                <a:gd name="T0" fmla="*/ 240 w 240"/>
                <a:gd name="T1" fmla="*/ 216 h 216"/>
                <a:gd name="T2" fmla="*/ 0 w 240"/>
                <a:gd name="T3" fmla="*/ 0 h 216"/>
                <a:gd name="T4" fmla="*/ 240 w 240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16">
                  <a:moveTo>
                    <a:pt x="240" y="216"/>
                  </a:moveTo>
                  <a:cubicBezTo>
                    <a:pt x="240" y="216"/>
                    <a:pt x="25" y="80"/>
                    <a:pt x="0" y="0"/>
                  </a:cubicBezTo>
                  <a:cubicBezTo>
                    <a:pt x="0" y="0"/>
                    <a:pt x="210" y="64"/>
                    <a:pt x="240" y="216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多边形: 形状 160" descr="289553a1-82e7-43a5-95cf-3228fbcc2345"/>
            <p:cNvSpPr/>
            <p:nvPr/>
          </p:nvSpPr>
          <p:spPr bwMode="auto">
            <a:xfrm>
              <a:off x="5761" y="3179"/>
              <a:ext cx="118" cy="139"/>
            </a:xfrm>
            <a:custGeom>
              <a:avLst/>
              <a:gdLst>
                <a:gd name="T0" fmla="*/ 0 w 131"/>
                <a:gd name="T1" fmla="*/ 155 h 155"/>
                <a:gd name="T2" fmla="*/ 131 w 131"/>
                <a:gd name="T3" fmla="*/ 0 h 155"/>
                <a:gd name="T4" fmla="*/ 0 w 131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1" h="155">
                  <a:moveTo>
                    <a:pt x="0" y="155"/>
                  </a:moveTo>
                  <a:cubicBezTo>
                    <a:pt x="0" y="155"/>
                    <a:pt x="82" y="17"/>
                    <a:pt x="131" y="0"/>
                  </a:cubicBezTo>
                  <a:cubicBezTo>
                    <a:pt x="131" y="0"/>
                    <a:pt x="95" y="133"/>
                    <a:pt x="0" y="155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任意多边形: 形状 161" descr="8077f10e-4757-4571-a414-e398c4cb9661"/>
            <p:cNvSpPr/>
            <p:nvPr/>
          </p:nvSpPr>
          <p:spPr bwMode="auto">
            <a:xfrm>
              <a:off x="4428" y="3031"/>
              <a:ext cx="212" cy="649"/>
            </a:xfrm>
            <a:custGeom>
              <a:avLst/>
              <a:gdLst>
                <a:gd name="T0" fmla="*/ 112 w 235"/>
                <a:gd name="T1" fmla="*/ 721 h 721"/>
                <a:gd name="T2" fmla="*/ 55 w 235"/>
                <a:gd name="T3" fmla="*/ 0 h 721"/>
                <a:gd name="T4" fmla="*/ 112 w 235"/>
                <a:gd name="T5" fmla="*/ 7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" h="721">
                  <a:moveTo>
                    <a:pt x="112" y="721"/>
                  </a:moveTo>
                  <a:cubicBezTo>
                    <a:pt x="112" y="721"/>
                    <a:pt x="0" y="132"/>
                    <a:pt x="55" y="0"/>
                  </a:cubicBezTo>
                  <a:cubicBezTo>
                    <a:pt x="55" y="0"/>
                    <a:pt x="235" y="500"/>
                    <a:pt x="112" y="721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任意多边形: 形状 162" descr="20d75903-4b20-426b-b83f-29291ae05bac"/>
            <p:cNvSpPr/>
            <p:nvPr/>
          </p:nvSpPr>
          <p:spPr bwMode="auto">
            <a:xfrm>
              <a:off x="6807" y="2514"/>
              <a:ext cx="257" cy="480"/>
            </a:xfrm>
            <a:custGeom>
              <a:avLst/>
              <a:gdLst>
                <a:gd name="T0" fmla="*/ 194 w 286"/>
                <a:gd name="T1" fmla="*/ 533 h 533"/>
                <a:gd name="T2" fmla="*/ 36 w 286"/>
                <a:gd name="T3" fmla="*/ 0 h 533"/>
                <a:gd name="T4" fmla="*/ 194 w 286"/>
                <a:gd name="T5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533">
                  <a:moveTo>
                    <a:pt x="194" y="533"/>
                  </a:moveTo>
                  <a:cubicBezTo>
                    <a:pt x="194" y="533"/>
                    <a:pt x="0" y="138"/>
                    <a:pt x="36" y="0"/>
                  </a:cubicBezTo>
                  <a:cubicBezTo>
                    <a:pt x="36" y="0"/>
                    <a:pt x="286" y="281"/>
                    <a:pt x="194" y="533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任意多边形: 形状 163" descr="e586b2f0-0fe9-42ab-a232-9553f3240d28"/>
            <p:cNvSpPr/>
            <p:nvPr/>
          </p:nvSpPr>
          <p:spPr bwMode="auto">
            <a:xfrm>
              <a:off x="6967" y="2742"/>
              <a:ext cx="174" cy="252"/>
            </a:xfrm>
            <a:custGeom>
              <a:avLst/>
              <a:gdLst>
                <a:gd name="T0" fmla="*/ 9 w 193"/>
                <a:gd name="T1" fmla="*/ 280 h 280"/>
                <a:gd name="T2" fmla="*/ 193 w 193"/>
                <a:gd name="T3" fmla="*/ 0 h 280"/>
                <a:gd name="T4" fmla="*/ 9 w 193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3" h="280">
                  <a:moveTo>
                    <a:pt x="9" y="280"/>
                  </a:moveTo>
                  <a:cubicBezTo>
                    <a:pt x="9" y="280"/>
                    <a:pt x="189" y="86"/>
                    <a:pt x="193" y="0"/>
                  </a:cubicBezTo>
                  <a:cubicBezTo>
                    <a:pt x="193" y="0"/>
                    <a:pt x="0" y="119"/>
                    <a:pt x="9" y="280"/>
                  </a:cubicBezTo>
                </a:path>
              </a:pathLst>
            </a:custGeom>
            <a:solidFill>
              <a:srgbClr val="99C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任意多边形: 形状 164" descr="ccca4fa5-1cf7-46ec-a878-3c9c0aa7d5c0"/>
            <p:cNvSpPr/>
            <p:nvPr/>
          </p:nvSpPr>
          <p:spPr bwMode="auto">
            <a:xfrm>
              <a:off x="6945" y="2346"/>
              <a:ext cx="165" cy="650"/>
            </a:xfrm>
            <a:custGeom>
              <a:avLst/>
              <a:gdLst>
                <a:gd name="T0" fmla="*/ 32 w 184"/>
                <a:gd name="T1" fmla="*/ 722 h 722"/>
                <a:gd name="T2" fmla="*/ 71 w 184"/>
                <a:gd name="T3" fmla="*/ 0 h 722"/>
                <a:gd name="T4" fmla="*/ 32 w 184"/>
                <a:gd name="T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722">
                  <a:moveTo>
                    <a:pt x="32" y="722"/>
                  </a:moveTo>
                  <a:cubicBezTo>
                    <a:pt x="32" y="722"/>
                    <a:pt x="0" y="124"/>
                    <a:pt x="71" y="0"/>
                  </a:cubicBezTo>
                  <a:cubicBezTo>
                    <a:pt x="71" y="0"/>
                    <a:pt x="184" y="520"/>
                    <a:pt x="32" y="722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任意多边形: 形状 165" descr="4ca029f6-d96a-45c7-ae39-dd6e7a516727"/>
            <p:cNvSpPr/>
            <p:nvPr/>
          </p:nvSpPr>
          <p:spPr bwMode="auto">
            <a:xfrm>
              <a:off x="3054" y="4098"/>
              <a:ext cx="5" cy="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4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7FB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任意多边形: 形状 166" descr="e39865d3-1507-41db-9b52-139ee7587154"/>
            <p:cNvSpPr/>
            <p:nvPr/>
          </p:nvSpPr>
          <p:spPr bwMode="auto">
            <a:xfrm>
              <a:off x="3058" y="4098"/>
              <a:ext cx="1" cy="4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3 h 4"/>
                <a:gd name="T6" fmla="*/ 1 w 1"/>
                <a:gd name="T7" fmla="*/ 4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99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任意多边形: 形状 167" descr="4a20a6e9-4515-495f-ad79-420a4577139b"/>
            <p:cNvSpPr/>
            <p:nvPr/>
          </p:nvSpPr>
          <p:spPr bwMode="auto">
            <a:xfrm>
              <a:off x="3527" y="4322"/>
              <a:ext cx="252" cy="2"/>
            </a:xfrm>
            <a:custGeom>
              <a:avLst/>
              <a:gdLst>
                <a:gd name="T0" fmla="*/ 252 w 252"/>
                <a:gd name="T1" fmla="*/ 0 h 2"/>
                <a:gd name="T2" fmla="*/ 0 w 252"/>
                <a:gd name="T3" fmla="*/ 0 h 2"/>
                <a:gd name="T4" fmla="*/ 3 w 252"/>
                <a:gd name="T5" fmla="*/ 2 h 2"/>
                <a:gd name="T6" fmla="*/ 252 w 252"/>
                <a:gd name="T7" fmla="*/ 2 h 2"/>
                <a:gd name="T8" fmla="*/ 252 w 25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">
                  <a:moveTo>
                    <a:pt x="252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252" y="2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7FB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任意多边形: 形状 168" descr="095421a9-48a9-4f02-81bc-444ea0c00b14"/>
            <p:cNvSpPr/>
            <p:nvPr/>
          </p:nvSpPr>
          <p:spPr bwMode="auto">
            <a:xfrm>
              <a:off x="3527" y="4322"/>
              <a:ext cx="252" cy="2"/>
            </a:xfrm>
            <a:custGeom>
              <a:avLst/>
              <a:gdLst>
                <a:gd name="T0" fmla="*/ 252 w 252"/>
                <a:gd name="T1" fmla="*/ 0 h 2"/>
                <a:gd name="T2" fmla="*/ 0 w 252"/>
                <a:gd name="T3" fmla="*/ 0 h 2"/>
                <a:gd name="T4" fmla="*/ 3 w 252"/>
                <a:gd name="T5" fmla="*/ 2 h 2"/>
                <a:gd name="T6" fmla="*/ 252 w 252"/>
                <a:gd name="T7" fmla="*/ 2 h 2"/>
                <a:gd name="T8" fmla="*/ 252 w 25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">
                  <a:moveTo>
                    <a:pt x="252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252" y="2"/>
                  </a:lnTo>
                  <a:lnTo>
                    <a:pt x="2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任意多边形: 形状 169" descr="10eee637-d9e6-4466-a3ed-05d22f710af7"/>
            <p:cNvSpPr/>
            <p:nvPr/>
          </p:nvSpPr>
          <p:spPr bwMode="auto">
            <a:xfrm>
              <a:off x="3059" y="3831"/>
              <a:ext cx="895" cy="491"/>
            </a:xfrm>
            <a:custGeom>
              <a:avLst/>
              <a:gdLst>
                <a:gd name="T0" fmla="*/ 895 w 895"/>
                <a:gd name="T1" fmla="*/ 0 h 491"/>
                <a:gd name="T2" fmla="*/ 0 w 895"/>
                <a:gd name="T3" fmla="*/ 267 h 491"/>
                <a:gd name="T4" fmla="*/ 0 w 895"/>
                <a:gd name="T5" fmla="*/ 271 h 491"/>
                <a:gd name="T6" fmla="*/ 468 w 895"/>
                <a:gd name="T7" fmla="*/ 491 h 491"/>
                <a:gd name="T8" fmla="*/ 720 w 895"/>
                <a:gd name="T9" fmla="*/ 491 h 491"/>
                <a:gd name="T10" fmla="*/ 895 w 895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5" h="491">
                  <a:moveTo>
                    <a:pt x="895" y="0"/>
                  </a:moveTo>
                  <a:lnTo>
                    <a:pt x="0" y="267"/>
                  </a:lnTo>
                  <a:lnTo>
                    <a:pt x="0" y="271"/>
                  </a:lnTo>
                  <a:lnTo>
                    <a:pt x="468" y="491"/>
                  </a:lnTo>
                  <a:lnTo>
                    <a:pt x="720" y="491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319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任意多边形: 形状 170" descr="11c98983-8ce8-4884-8979-632b8138fc6c"/>
            <p:cNvSpPr/>
            <p:nvPr/>
          </p:nvSpPr>
          <p:spPr bwMode="auto">
            <a:xfrm>
              <a:off x="3059" y="3831"/>
              <a:ext cx="895" cy="491"/>
            </a:xfrm>
            <a:custGeom>
              <a:avLst/>
              <a:gdLst>
                <a:gd name="T0" fmla="*/ 895 w 895"/>
                <a:gd name="T1" fmla="*/ 0 h 491"/>
                <a:gd name="T2" fmla="*/ 0 w 895"/>
                <a:gd name="T3" fmla="*/ 267 h 491"/>
                <a:gd name="T4" fmla="*/ 0 w 895"/>
                <a:gd name="T5" fmla="*/ 271 h 491"/>
                <a:gd name="T6" fmla="*/ 468 w 895"/>
                <a:gd name="T7" fmla="*/ 491 h 491"/>
                <a:gd name="T8" fmla="*/ 720 w 895"/>
                <a:gd name="T9" fmla="*/ 491 h 491"/>
                <a:gd name="T10" fmla="*/ 895 w 895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5" h="491">
                  <a:moveTo>
                    <a:pt x="895" y="0"/>
                  </a:moveTo>
                  <a:lnTo>
                    <a:pt x="0" y="267"/>
                  </a:lnTo>
                  <a:lnTo>
                    <a:pt x="0" y="271"/>
                  </a:lnTo>
                  <a:lnTo>
                    <a:pt x="468" y="491"/>
                  </a:lnTo>
                  <a:lnTo>
                    <a:pt x="720" y="491"/>
                  </a:lnTo>
                  <a:lnTo>
                    <a:pt x="8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任意多边形: 形状 171" descr="f3013254-c71c-480d-999d-de779b67a127"/>
            <p:cNvSpPr/>
            <p:nvPr/>
          </p:nvSpPr>
          <p:spPr bwMode="auto">
            <a:xfrm>
              <a:off x="5339" y="3421"/>
              <a:ext cx="158" cy="311"/>
            </a:xfrm>
            <a:custGeom>
              <a:avLst/>
              <a:gdLst>
                <a:gd name="T0" fmla="*/ 79 w 175"/>
                <a:gd name="T1" fmla="*/ 0 h 345"/>
                <a:gd name="T2" fmla="*/ 0 w 175"/>
                <a:gd name="T3" fmla="*/ 345 h 345"/>
                <a:gd name="T4" fmla="*/ 74 w 175"/>
                <a:gd name="T5" fmla="*/ 345 h 345"/>
                <a:gd name="T6" fmla="*/ 175 w 175"/>
                <a:gd name="T7" fmla="*/ 56 h 345"/>
                <a:gd name="T8" fmla="*/ 79 w 175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45">
                  <a:moveTo>
                    <a:pt x="79" y="0"/>
                  </a:moveTo>
                  <a:cubicBezTo>
                    <a:pt x="79" y="0"/>
                    <a:pt x="45" y="45"/>
                    <a:pt x="0" y="345"/>
                  </a:cubicBezTo>
                  <a:cubicBezTo>
                    <a:pt x="74" y="345"/>
                    <a:pt x="74" y="345"/>
                    <a:pt x="74" y="345"/>
                  </a:cubicBezTo>
                  <a:cubicBezTo>
                    <a:pt x="175" y="56"/>
                    <a:pt x="175" y="56"/>
                    <a:pt x="175" y="56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2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任意多边形: 形状 172" descr="ab41ed78-5f7c-4891-9efb-a032a6f3fc38"/>
            <p:cNvSpPr/>
            <p:nvPr/>
          </p:nvSpPr>
          <p:spPr bwMode="auto">
            <a:xfrm>
              <a:off x="5346" y="3448"/>
              <a:ext cx="73" cy="240"/>
            </a:xfrm>
            <a:custGeom>
              <a:avLst/>
              <a:gdLst>
                <a:gd name="T0" fmla="*/ 0 w 81"/>
                <a:gd name="T1" fmla="*/ 267 h 267"/>
                <a:gd name="T2" fmla="*/ 12 w 81"/>
                <a:gd name="T3" fmla="*/ 267 h 267"/>
                <a:gd name="T4" fmla="*/ 81 w 81"/>
                <a:gd name="T5" fmla="*/ 7 h 267"/>
                <a:gd name="T6" fmla="*/ 58 w 81"/>
                <a:gd name="T7" fmla="*/ 0 h 267"/>
                <a:gd name="T8" fmla="*/ 0 w 81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67">
                  <a:moveTo>
                    <a:pt x="0" y="267"/>
                  </a:moveTo>
                  <a:cubicBezTo>
                    <a:pt x="12" y="267"/>
                    <a:pt x="12" y="267"/>
                    <a:pt x="12" y="267"/>
                  </a:cubicBezTo>
                  <a:cubicBezTo>
                    <a:pt x="47" y="66"/>
                    <a:pt x="81" y="7"/>
                    <a:pt x="81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5" y="37"/>
                    <a:pt x="24" y="113"/>
                    <a:pt x="0" y="267"/>
                  </a:cubicBezTo>
                  <a:close/>
                </a:path>
              </a:pathLst>
            </a:custGeom>
            <a:solidFill>
              <a:srgbClr val="DB9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任意多边形: 形状 173" descr="650f8217-fc02-4e14-a781-43f8ecfb5967"/>
            <p:cNvSpPr/>
            <p:nvPr/>
          </p:nvSpPr>
          <p:spPr bwMode="auto">
            <a:xfrm>
              <a:off x="5807" y="3365"/>
              <a:ext cx="108" cy="269"/>
            </a:xfrm>
            <a:custGeom>
              <a:avLst/>
              <a:gdLst>
                <a:gd name="T0" fmla="*/ 0 w 119"/>
                <a:gd name="T1" fmla="*/ 39 h 299"/>
                <a:gd name="T2" fmla="*/ 0 w 119"/>
                <a:gd name="T3" fmla="*/ 299 h 299"/>
                <a:gd name="T4" fmla="*/ 63 w 119"/>
                <a:gd name="T5" fmla="*/ 299 h 299"/>
                <a:gd name="T6" fmla="*/ 102 w 119"/>
                <a:gd name="T7" fmla="*/ 0 h 299"/>
                <a:gd name="T8" fmla="*/ 0 w 119"/>
                <a:gd name="T9" fmla="*/ 3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99">
                  <a:moveTo>
                    <a:pt x="0" y="39"/>
                  </a:moveTo>
                  <a:cubicBezTo>
                    <a:pt x="0" y="299"/>
                    <a:pt x="0" y="299"/>
                    <a:pt x="0" y="299"/>
                  </a:cubicBezTo>
                  <a:cubicBezTo>
                    <a:pt x="63" y="299"/>
                    <a:pt x="63" y="299"/>
                    <a:pt x="63" y="299"/>
                  </a:cubicBezTo>
                  <a:cubicBezTo>
                    <a:pt x="63" y="299"/>
                    <a:pt x="119" y="56"/>
                    <a:pt x="102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E2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任意多边形: 形状 174" descr="c6684749-6f2e-4a7f-bd60-821f120893ab"/>
            <p:cNvSpPr/>
            <p:nvPr/>
          </p:nvSpPr>
          <p:spPr bwMode="auto">
            <a:xfrm>
              <a:off x="5807" y="3392"/>
              <a:ext cx="23" cy="242"/>
            </a:xfrm>
            <a:custGeom>
              <a:avLst/>
              <a:gdLst>
                <a:gd name="T0" fmla="*/ 25 w 25"/>
                <a:gd name="T1" fmla="*/ 0 h 269"/>
                <a:gd name="T2" fmla="*/ 23 w 25"/>
                <a:gd name="T3" fmla="*/ 1 h 269"/>
                <a:gd name="T4" fmla="*/ 0 w 25"/>
                <a:gd name="T5" fmla="*/ 32 h 269"/>
                <a:gd name="T6" fmla="*/ 1 w 25"/>
                <a:gd name="T7" fmla="*/ 269 h 269"/>
                <a:gd name="T8" fmla="*/ 15 w 25"/>
                <a:gd name="T9" fmla="*/ 269 h 269"/>
                <a:gd name="T10" fmla="*/ 25 w 2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9">
                  <a:moveTo>
                    <a:pt x="25" y="0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5" y="269"/>
                    <a:pt x="15" y="269"/>
                    <a:pt x="15" y="269"/>
                  </a:cubicBezTo>
                  <a:cubicBezTo>
                    <a:pt x="6" y="195"/>
                    <a:pt x="22" y="22"/>
                    <a:pt x="25" y="0"/>
                  </a:cubicBezTo>
                  <a:close/>
                </a:path>
              </a:pathLst>
            </a:custGeom>
            <a:solidFill>
              <a:srgbClr val="DB9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多边形: 形状 175" descr="3f05c09e-1c56-4967-8dec-a243530c7d11"/>
            <p:cNvSpPr/>
            <p:nvPr/>
          </p:nvSpPr>
          <p:spPr bwMode="auto">
            <a:xfrm>
              <a:off x="5389" y="3024"/>
              <a:ext cx="301" cy="466"/>
            </a:xfrm>
            <a:custGeom>
              <a:avLst/>
              <a:gdLst>
                <a:gd name="T0" fmla="*/ 120 w 335"/>
                <a:gd name="T1" fmla="*/ 79 h 518"/>
                <a:gd name="T2" fmla="*/ 78 w 335"/>
                <a:gd name="T3" fmla="*/ 222 h 518"/>
                <a:gd name="T4" fmla="*/ 66 w 335"/>
                <a:gd name="T5" fmla="*/ 325 h 518"/>
                <a:gd name="T6" fmla="*/ 53 w 335"/>
                <a:gd name="T7" fmla="*/ 364 h 518"/>
                <a:gd name="T8" fmla="*/ 21 w 335"/>
                <a:gd name="T9" fmla="*/ 424 h 518"/>
                <a:gd name="T10" fmla="*/ 6 w 335"/>
                <a:gd name="T11" fmla="*/ 441 h 518"/>
                <a:gd name="T12" fmla="*/ 13 w 335"/>
                <a:gd name="T13" fmla="*/ 465 h 518"/>
                <a:gd name="T14" fmla="*/ 109 w 335"/>
                <a:gd name="T15" fmla="*/ 513 h 518"/>
                <a:gd name="T16" fmla="*/ 131 w 335"/>
                <a:gd name="T17" fmla="*/ 508 h 518"/>
                <a:gd name="T18" fmla="*/ 245 w 335"/>
                <a:gd name="T19" fmla="*/ 266 h 518"/>
                <a:gd name="T20" fmla="*/ 120 w 335"/>
                <a:gd name="T21" fmla="*/ 7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518">
                  <a:moveTo>
                    <a:pt x="120" y="79"/>
                  </a:moveTo>
                  <a:cubicBezTo>
                    <a:pt x="120" y="79"/>
                    <a:pt x="64" y="79"/>
                    <a:pt x="78" y="222"/>
                  </a:cubicBezTo>
                  <a:cubicBezTo>
                    <a:pt x="82" y="258"/>
                    <a:pt x="74" y="289"/>
                    <a:pt x="66" y="325"/>
                  </a:cubicBezTo>
                  <a:cubicBezTo>
                    <a:pt x="63" y="338"/>
                    <a:pt x="58" y="351"/>
                    <a:pt x="53" y="364"/>
                  </a:cubicBezTo>
                  <a:cubicBezTo>
                    <a:pt x="45" y="385"/>
                    <a:pt x="37" y="408"/>
                    <a:pt x="21" y="424"/>
                  </a:cubicBezTo>
                  <a:cubicBezTo>
                    <a:pt x="16" y="428"/>
                    <a:pt x="11" y="433"/>
                    <a:pt x="6" y="441"/>
                  </a:cubicBezTo>
                  <a:cubicBezTo>
                    <a:pt x="0" y="449"/>
                    <a:pt x="3" y="461"/>
                    <a:pt x="13" y="465"/>
                  </a:cubicBezTo>
                  <a:cubicBezTo>
                    <a:pt x="39" y="476"/>
                    <a:pt x="86" y="497"/>
                    <a:pt x="109" y="513"/>
                  </a:cubicBezTo>
                  <a:cubicBezTo>
                    <a:pt x="116" y="518"/>
                    <a:pt x="126" y="516"/>
                    <a:pt x="131" y="508"/>
                  </a:cubicBezTo>
                  <a:cubicBezTo>
                    <a:pt x="159" y="463"/>
                    <a:pt x="231" y="338"/>
                    <a:pt x="245" y="266"/>
                  </a:cubicBezTo>
                  <a:cubicBezTo>
                    <a:pt x="245" y="266"/>
                    <a:pt x="335" y="0"/>
                    <a:pt x="120" y="79"/>
                  </a:cubicBezTo>
                  <a:close/>
                </a:path>
              </a:pathLst>
            </a:custGeom>
            <a:solidFill>
              <a:srgbClr val="025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任意多边形: 形状 176" descr="c4c8db97-a1db-4702-b94a-066bc1d782dd"/>
            <p:cNvSpPr/>
            <p:nvPr/>
          </p:nvSpPr>
          <p:spPr bwMode="auto">
            <a:xfrm>
              <a:off x="5318" y="3686"/>
              <a:ext cx="211" cy="146"/>
            </a:xfrm>
            <a:custGeom>
              <a:avLst/>
              <a:gdLst>
                <a:gd name="T0" fmla="*/ 35 w 235"/>
                <a:gd name="T1" fmla="*/ 1 h 162"/>
                <a:gd name="T2" fmla="*/ 110 w 235"/>
                <a:gd name="T3" fmla="*/ 17 h 162"/>
                <a:gd name="T4" fmla="*/ 113 w 235"/>
                <a:gd name="T5" fmla="*/ 21 h 162"/>
                <a:gd name="T6" fmla="*/ 183 w 235"/>
                <a:gd name="T7" fmla="*/ 107 h 162"/>
                <a:gd name="T8" fmla="*/ 193 w 235"/>
                <a:gd name="T9" fmla="*/ 111 h 162"/>
                <a:gd name="T10" fmla="*/ 226 w 235"/>
                <a:gd name="T11" fmla="*/ 155 h 162"/>
                <a:gd name="T12" fmla="*/ 215 w 235"/>
                <a:gd name="T13" fmla="*/ 161 h 162"/>
                <a:gd name="T14" fmla="*/ 4 w 235"/>
                <a:gd name="T15" fmla="*/ 114 h 162"/>
                <a:gd name="T16" fmla="*/ 0 w 235"/>
                <a:gd name="T17" fmla="*/ 108 h 162"/>
                <a:gd name="T18" fmla="*/ 29 w 235"/>
                <a:gd name="T19" fmla="*/ 4 h 162"/>
                <a:gd name="T20" fmla="*/ 35 w 235"/>
                <a:gd name="T21" fmla="*/ 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62">
                  <a:moveTo>
                    <a:pt x="35" y="1"/>
                  </a:moveTo>
                  <a:cubicBezTo>
                    <a:pt x="110" y="17"/>
                    <a:pt x="110" y="17"/>
                    <a:pt x="110" y="17"/>
                  </a:cubicBezTo>
                  <a:cubicBezTo>
                    <a:pt x="112" y="17"/>
                    <a:pt x="113" y="19"/>
                    <a:pt x="113" y="21"/>
                  </a:cubicBezTo>
                  <a:cubicBezTo>
                    <a:pt x="118" y="61"/>
                    <a:pt x="145" y="94"/>
                    <a:pt x="183" y="107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211" y="117"/>
                    <a:pt x="235" y="131"/>
                    <a:pt x="226" y="155"/>
                  </a:cubicBezTo>
                  <a:cubicBezTo>
                    <a:pt x="224" y="160"/>
                    <a:pt x="219" y="162"/>
                    <a:pt x="215" y="161"/>
                  </a:cubicBezTo>
                  <a:cubicBezTo>
                    <a:pt x="176" y="157"/>
                    <a:pt x="4" y="114"/>
                    <a:pt x="4" y="114"/>
                  </a:cubicBezTo>
                  <a:cubicBezTo>
                    <a:pt x="1" y="113"/>
                    <a:pt x="0" y="110"/>
                    <a:pt x="0" y="108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2"/>
                    <a:pt x="32" y="0"/>
                    <a:pt x="35" y="1"/>
                  </a:cubicBezTo>
                  <a:close/>
                </a:path>
              </a:pathLst>
            </a:custGeom>
            <a:solidFill>
              <a:srgbClr val="3C2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任意多边形: 形状 177" descr="2e97ce2d-e977-4b52-8a8f-84176b9873da"/>
            <p:cNvSpPr/>
            <p:nvPr/>
          </p:nvSpPr>
          <p:spPr bwMode="auto">
            <a:xfrm>
              <a:off x="5383" y="3426"/>
              <a:ext cx="125" cy="71"/>
            </a:xfrm>
            <a:custGeom>
              <a:avLst/>
              <a:gdLst>
                <a:gd name="T0" fmla="*/ 9 w 139"/>
                <a:gd name="T1" fmla="*/ 2 h 79"/>
                <a:gd name="T2" fmla="*/ 1 w 139"/>
                <a:gd name="T3" fmla="*/ 21 h 79"/>
                <a:gd name="T4" fmla="*/ 3 w 139"/>
                <a:gd name="T5" fmla="*/ 24 h 79"/>
                <a:gd name="T6" fmla="*/ 66 w 139"/>
                <a:gd name="T7" fmla="*/ 52 h 79"/>
                <a:gd name="T8" fmla="*/ 126 w 139"/>
                <a:gd name="T9" fmla="*/ 78 h 79"/>
                <a:gd name="T10" fmla="*/ 129 w 139"/>
                <a:gd name="T11" fmla="*/ 77 h 79"/>
                <a:gd name="T12" fmla="*/ 138 w 139"/>
                <a:gd name="T13" fmla="*/ 60 h 79"/>
                <a:gd name="T14" fmla="*/ 137 w 139"/>
                <a:gd name="T15" fmla="*/ 56 h 79"/>
                <a:gd name="T16" fmla="*/ 12 w 139"/>
                <a:gd name="T17" fmla="*/ 0 h 79"/>
                <a:gd name="T18" fmla="*/ 9 w 139"/>
                <a:gd name="T1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79">
                  <a:moveTo>
                    <a:pt x="9" y="2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7" y="79"/>
                    <a:pt x="129" y="78"/>
                    <a:pt x="129" y="77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59"/>
                    <a:pt x="138" y="57"/>
                    <a:pt x="137" y="5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9" y="1"/>
                    <a:pt x="9" y="2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任意多边形: 形状 178" descr="ee01d1f9-2eae-4540-ac93-3a280a02d442"/>
            <p:cNvSpPr/>
            <p:nvPr/>
          </p:nvSpPr>
          <p:spPr bwMode="auto">
            <a:xfrm>
              <a:off x="5509" y="3199"/>
              <a:ext cx="94" cy="280"/>
            </a:xfrm>
            <a:custGeom>
              <a:avLst/>
              <a:gdLst>
                <a:gd name="T0" fmla="*/ 16 w 104"/>
                <a:gd name="T1" fmla="*/ 0 h 312"/>
                <a:gd name="T2" fmla="*/ 31 w 104"/>
                <a:gd name="T3" fmla="*/ 84 h 312"/>
                <a:gd name="T4" fmla="*/ 24 w 104"/>
                <a:gd name="T5" fmla="*/ 261 h 312"/>
                <a:gd name="T6" fmla="*/ 0 w 104"/>
                <a:gd name="T7" fmla="*/ 312 h 312"/>
                <a:gd name="T8" fmla="*/ 104 w 104"/>
                <a:gd name="T9" fmla="*/ 98 h 312"/>
                <a:gd name="T10" fmla="*/ 16 w 104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2">
                  <a:moveTo>
                    <a:pt x="16" y="0"/>
                  </a:moveTo>
                  <a:cubicBezTo>
                    <a:pt x="16" y="0"/>
                    <a:pt x="18" y="44"/>
                    <a:pt x="31" y="84"/>
                  </a:cubicBezTo>
                  <a:cubicBezTo>
                    <a:pt x="49" y="142"/>
                    <a:pt x="48" y="205"/>
                    <a:pt x="24" y="261"/>
                  </a:cubicBezTo>
                  <a:cubicBezTo>
                    <a:pt x="17" y="277"/>
                    <a:pt x="9" y="294"/>
                    <a:pt x="0" y="312"/>
                  </a:cubicBezTo>
                  <a:cubicBezTo>
                    <a:pt x="0" y="312"/>
                    <a:pt x="92" y="167"/>
                    <a:pt x="104" y="9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004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任意多边形: 形状 179" descr="ecaa53eb-bc1e-4e61-aa7c-99d07217e841"/>
            <p:cNvSpPr/>
            <p:nvPr/>
          </p:nvSpPr>
          <p:spPr bwMode="auto">
            <a:xfrm>
              <a:off x="5455" y="3043"/>
              <a:ext cx="112" cy="136"/>
            </a:xfrm>
            <a:custGeom>
              <a:avLst/>
              <a:gdLst>
                <a:gd name="T0" fmla="*/ 2 w 124"/>
                <a:gd name="T1" fmla="*/ 151 h 151"/>
                <a:gd name="T2" fmla="*/ 124 w 124"/>
                <a:gd name="T3" fmla="*/ 66 h 151"/>
                <a:gd name="T4" fmla="*/ 2 w 124"/>
                <a:gd name="T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151">
                  <a:moveTo>
                    <a:pt x="2" y="151"/>
                  </a:moveTo>
                  <a:cubicBezTo>
                    <a:pt x="2" y="151"/>
                    <a:pt x="13" y="55"/>
                    <a:pt x="124" y="66"/>
                  </a:cubicBezTo>
                  <a:cubicBezTo>
                    <a:pt x="124" y="66"/>
                    <a:pt x="0" y="0"/>
                    <a:pt x="2" y="151"/>
                  </a:cubicBezTo>
                  <a:close/>
                </a:path>
              </a:pathLst>
            </a:custGeom>
            <a:solidFill>
              <a:srgbClr val="004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任意多边形: 形状 180" descr="617e5e07-9267-47f6-b21b-ac6f499d6b54"/>
            <p:cNvSpPr/>
            <p:nvPr/>
          </p:nvSpPr>
          <p:spPr bwMode="auto">
            <a:xfrm>
              <a:off x="5857" y="2623"/>
              <a:ext cx="28" cy="397"/>
            </a:xfrm>
            <a:custGeom>
              <a:avLst/>
              <a:gdLst>
                <a:gd name="T0" fmla="*/ 25 w 31"/>
                <a:gd name="T1" fmla="*/ 441 h 441"/>
                <a:gd name="T2" fmla="*/ 19 w 31"/>
                <a:gd name="T3" fmla="*/ 435 h 441"/>
                <a:gd name="T4" fmla="*/ 0 w 31"/>
                <a:gd name="T5" fmla="*/ 7 h 441"/>
                <a:gd name="T6" fmla="*/ 6 w 31"/>
                <a:gd name="T7" fmla="*/ 0 h 441"/>
                <a:gd name="T8" fmla="*/ 12 w 31"/>
                <a:gd name="T9" fmla="*/ 6 h 441"/>
                <a:gd name="T10" fmla="*/ 31 w 31"/>
                <a:gd name="T11" fmla="*/ 435 h 441"/>
                <a:gd name="T12" fmla="*/ 25 w 31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41">
                  <a:moveTo>
                    <a:pt x="25" y="441"/>
                  </a:moveTo>
                  <a:cubicBezTo>
                    <a:pt x="22" y="441"/>
                    <a:pt x="19" y="438"/>
                    <a:pt x="19" y="43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1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31" y="435"/>
                    <a:pt x="31" y="435"/>
                    <a:pt x="31" y="435"/>
                  </a:cubicBezTo>
                  <a:cubicBezTo>
                    <a:pt x="31" y="438"/>
                    <a:pt x="29" y="441"/>
                    <a:pt x="25" y="441"/>
                  </a:cubicBezTo>
                  <a:close/>
                </a:path>
              </a:pathLst>
            </a:custGeom>
            <a:solidFill>
              <a:srgbClr val="937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任意多边形: 形状 181" descr="515b772f-ddf8-4440-96fc-57e9e2c36887"/>
            <p:cNvSpPr/>
            <p:nvPr/>
          </p:nvSpPr>
          <p:spPr bwMode="auto">
            <a:xfrm>
              <a:off x="5782" y="2713"/>
              <a:ext cx="138" cy="148"/>
            </a:xfrm>
            <a:custGeom>
              <a:avLst/>
              <a:gdLst>
                <a:gd name="T0" fmla="*/ 147 w 153"/>
                <a:gd name="T1" fmla="*/ 68 h 164"/>
                <a:gd name="T2" fmla="*/ 79 w 153"/>
                <a:gd name="T3" fmla="*/ 136 h 164"/>
                <a:gd name="T4" fmla="*/ 57 w 153"/>
                <a:gd name="T5" fmla="*/ 164 h 164"/>
                <a:gd name="T6" fmla="*/ 0 w 153"/>
                <a:gd name="T7" fmla="*/ 136 h 164"/>
                <a:gd name="T8" fmla="*/ 11 w 153"/>
                <a:gd name="T9" fmla="*/ 119 h 164"/>
                <a:gd name="T10" fmla="*/ 68 w 153"/>
                <a:gd name="T11" fmla="*/ 0 h 164"/>
                <a:gd name="T12" fmla="*/ 147 w 153"/>
                <a:gd name="T13" fmla="*/ 6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4">
                  <a:moveTo>
                    <a:pt x="147" y="68"/>
                  </a:moveTo>
                  <a:cubicBezTo>
                    <a:pt x="147" y="68"/>
                    <a:pt x="136" y="164"/>
                    <a:pt x="79" y="136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153" y="0"/>
                    <a:pt x="147" y="68"/>
                  </a:cubicBezTo>
                  <a:close/>
                </a:path>
              </a:pathLst>
            </a:custGeom>
            <a:solidFill>
              <a:srgbClr val="FF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任意多边形: 形状 182" descr="3bd41e42-ae8e-4e43-9997-c2fdc8f1bd7d"/>
            <p:cNvSpPr/>
            <p:nvPr/>
          </p:nvSpPr>
          <p:spPr bwMode="auto">
            <a:xfrm>
              <a:off x="5760" y="2687"/>
              <a:ext cx="168" cy="131"/>
            </a:xfrm>
            <a:custGeom>
              <a:avLst/>
              <a:gdLst>
                <a:gd name="T0" fmla="*/ 64 w 187"/>
                <a:gd name="T1" fmla="*/ 18 h 145"/>
                <a:gd name="T2" fmla="*/ 36 w 187"/>
                <a:gd name="T3" fmla="*/ 136 h 145"/>
                <a:gd name="T4" fmla="*/ 47 w 187"/>
                <a:gd name="T5" fmla="*/ 143 h 145"/>
                <a:gd name="T6" fmla="*/ 83 w 187"/>
                <a:gd name="T7" fmla="*/ 115 h 145"/>
                <a:gd name="T8" fmla="*/ 88 w 187"/>
                <a:gd name="T9" fmla="*/ 106 h 145"/>
                <a:gd name="T10" fmla="*/ 104 w 187"/>
                <a:gd name="T11" fmla="*/ 119 h 145"/>
                <a:gd name="T12" fmla="*/ 156 w 187"/>
                <a:gd name="T13" fmla="*/ 110 h 145"/>
                <a:gd name="T14" fmla="*/ 185 w 187"/>
                <a:gd name="T15" fmla="*/ 62 h 145"/>
                <a:gd name="T16" fmla="*/ 121 w 187"/>
                <a:gd name="T17" fmla="*/ 1 h 145"/>
                <a:gd name="T18" fmla="*/ 99 w 187"/>
                <a:gd name="T19" fmla="*/ 2 h 145"/>
                <a:gd name="T20" fmla="*/ 73 w 187"/>
                <a:gd name="T21" fmla="*/ 13 h 145"/>
                <a:gd name="T22" fmla="*/ 64 w 187"/>
                <a:gd name="T23" fmla="*/ 1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45">
                  <a:moveTo>
                    <a:pt x="64" y="18"/>
                  </a:moveTo>
                  <a:cubicBezTo>
                    <a:pt x="45" y="20"/>
                    <a:pt x="0" y="63"/>
                    <a:pt x="36" y="136"/>
                  </a:cubicBezTo>
                  <a:cubicBezTo>
                    <a:pt x="38" y="139"/>
                    <a:pt x="44" y="143"/>
                    <a:pt x="47" y="143"/>
                  </a:cubicBezTo>
                  <a:cubicBezTo>
                    <a:pt x="54" y="145"/>
                    <a:pt x="85" y="142"/>
                    <a:pt x="83" y="115"/>
                  </a:cubicBezTo>
                  <a:cubicBezTo>
                    <a:pt x="82" y="111"/>
                    <a:pt x="84" y="107"/>
                    <a:pt x="88" y="106"/>
                  </a:cubicBezTo>
                  <a:cubicBezTo>
                    <a:pt x="95" y="104"/>
                    <a:pt x="102" y="105"/>
                    <a:pt x="104" y="119"/>
                  </a:cubicBezTo>
                  <a:cubicBezTo>
                    <a:pt x="104" y="119"/>
                    <a:pt x="132" y="122"/>
                    <a:pt x="156" y="110"/>
                  </a:cubicBezTo>
                  <a:cubicBezTo>
                    <a:pt x="175" y="101"/>
                    <a:pt x="187" y="82"/>
                    <a:pt x="185" y="62"/>
                  </a:cubicBezTo>
                  <a:cubicBezTo>
                    <a:pt x="183" y="34"/>
                    <a:pt x="166" y="1"/>
                    <a:pt x="121" y="1"/>
                  </a:cubicBezTo>
                  <a:cubicBezTo>
                    <a:pt x="116" y="1"/>
                    <a:pt x="108" y="0"/>
                    <a:pt x="99" y="2"/>
                  </a:cubicBezTo>
                  <a:cubicBezTo>
                    <a:pt x="88" y="5"/>
                    <a:pt x="80" y="5"/>
                    <a:pt x="73" y="13"/>
                  </a:cubicBezTo>
                  <a:cubicBezTo>
                    <a:pt x="71" y="16"/>
                    <a:pt x="67" y="18"/>
                    <a:pt x="64" y="18"/>
                  </a:cubicBezTo>
                  <a:close/>
                </a:path>
              </a:pathLst>
            </a:custGeom>
            <a:solidFill>
              <a:srgbClr val="632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椭圆 183" descr="3a5ba8b0-9780-4de5-9356-feb1ed35095e"/>
            <p:cNvSpPr>
              <a:spLocks noChangeArrowheads="1"/>
            </p:cNvSpPr>
            <p:nvPr/>
          </p:nvSpPr>
          <p:spPr bwMode="auto">
            <a:xfrm>
              <a:off x="5828" y="2779"/>
              <a:ext cx="31" cy="31"/>
            </a:xfrm>
            <a:prstGeom prst="ellipse">
              <a:avLst/>
            </a:prstGeom>
            <a:solidFill>
              <a:srgbClr val="FF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任意多边形: 形状 184" descr="a63ecc01-f73c-4fa4-a4e4-21b9d5bd4b13"/>
            <p:cNvSpPr/>
            <p:nvPr/>
          </p:nvSpPr>
          <p:spPr bwMode="auto">
            <a:xfrm>
              <a:off x="5478" y="3095"/>
              <a:ext cx="438" cy="336"/>
            </a:xfrm>
            <a:custGeom>
              <a:avLst/>
              <a:gdLst>
                <a:gd name="T0" fmla="*/ 21 w 487"/>
                <a:gd name="T1" fmla="*/ 0 h 373"/>
                <a:gd name="T2" fmla="*/ 21 w 487"/>
                <a:gd name="T3" fmla="*/ 82 h 373"/>
                <a:gd name="T4" fmla="*/ 242 w 487"/>
                <a:gd name="T5" fmla="*/ 277 h 373"/>
                <a:gd name="T6" fmla="*/ 346 w 487"/>
                <a:gd name="T7" fmla="*/ 362 h 373"/>
                <a:gd name="T8" fmla="*/ 365 w 487"/>
                <a:gd name="T9" fmla="*/ 372 h 373"/>
                <a:gd name="T10" fmla="*/ 477 w 487"/>
                <a:gd name="T11" fmla="*/ 326 h 373"/>
                <a:gd name="T12" fmla="*/ 481 w 487"/>
                <a:gd name="T13" fmla="*/ 296 h 373"/>
                <a:gd name="T14" fmla="*/ 299 w 487"/>
                <a:gd name="T15" fmla="*/ 87 h 373"/>
                <a:gd name="T16" fmla="*/ 119 w 487"/>
                <a:gd name="T17" fmla="*/ 10 h 373"/>
                <a:gd name="T18" fmla="*/ 21 w 487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73">
                  <a:moveTo>
                    <a:pt x="21" y="0"/>
                  </a:moveTo>
                  <a:cubicBezTo>
                    <a:pt x="21" y="0"/>
                    <a:pt x="0" y="30"/>
                    <a:pt x="21" y="82"/>
                  </a:cubicBezTo>
                  <a:cubicBezTo>
                    <a:pt x="41" y="131"/>
                    <a:pt x="98" y="198"/>
                    <a:pt x="242" y="277"/>
                  </a:cubicBezTo>
                  <a:cubicBezTo>
                    <a:pt x="242" y="277"/>
                    <a:pt x="329" y="327"/>
                    <a:pt x="346" y="362"/>
                  </a:cubicBezTo>
                  <a:cubicBezTo>
                    <a:pt x="350" y="369"/>
                    <a:pt x="357" y="373"/>
                    <a:pt x="365" y="372"/>
                  </a:cubicBezTo>
                  <a:cubicBezTo>
                    <a:pt x="391" y="368"/>
                    <a:pt x="444" y="357"/>
                    <a:pt x="477" y="326"/>
                  </a:cubicBezTo>
                  <a:cubicBezTo>
                    <a:pt x="486" y="318"/>
                    <a:pt x="487" y="305"/>
                    <a:pt x="481" y="296"/>
                  </a:cubicBezTo>
                  <a:cubicBezTo>
                    <a:pt x="455" y="258"/>
                    <a:pt x="382" y="158"/>
                    <a:pt x="299" y="87"/>
                  </a:cubicBezTo>
                  <a:cubicBezTo>
                    <a:pt x="248" y="44"/>
                    <a:pt x="185" y="18"/>
                    <a:pt x="119" y="1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25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任意多边形: 形状 185" descr="7195feec-a30b-4a3c-9164-3700ccb3ee77"/>
            <p:cNvSpPr/>
            <p:nvPr/>
          </p:nvSpPr>
          <p:spPr bwMode="auto">
            <a:xfrm>
              <a:off x="5573" y="2820"/>
              <a:ext cx="270" cy="328"/>
            </a:xfrm>
            <a:custGeom>
              <a:avLst/>
              <a:gdLst>
                <a:gd name="T0" fmla="*/ 0 w 300"/>
                <a:gd name="T1" fmla="*/ 322 h 364"/>
                <a:gd name="T2" fmla="*/ 0 w 300"/>
                <a:gd name="T3" fmla="*/ 322 h 364"/>
                <a:gd name="T4" fmla="*/ 76 w 300"/>
                <a:gd name="T5" fmla="*/ 352 h 364"/>
                <a:gd name="T6" fmla="*/ 108 w 300"/>
                <a:gd name="T7" fmla="*/ 358 h 364"/>
                <a:gd name="T8" fmla="*/ 150 w 300"/>
                <a:gd name="T9" fmla="*/ 363 h 364"/>
                <a:gd name="T10" fmla="*/ 159 w 300"/>
                <a:gd name="T11" fmla="*/ 358 h 364"/>
                <a:gd name="T12" fmla="*/ 300 w 300"/>
                <a:gd name="T13" fmla="*/ 62 h 364"/>
                <a:gd name="T14" fmla="*/ 228 w 300"/>
                <a:gd name="T15" fmla="*/ 11 h 364"/>
                <a:gd name="T16" fmla="*/ 0 w 300"/>
                <a:gd name="T17" fmla="*/ 3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364">
                  <a:moveTo>
                    <a:pt x="0" y="322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27" y="338"/>
                    <a:pt x="48" y="345"/>
                    <a:pt x="76" y="352"/>
                  </a:cubicBezTo>
                  <a:cubicBezTo>
                    <a:pt x="86" y="355"/>
                    <a:pt x="97" y="357"/>
                    <a:pt x="108" y="358"/>
                  </a:cubicBezTo>
                  <a:cubicBezTo>
                    <a:pt x="150" y="363"/>
                    <a:pt x="150" y="363"/>
                    <a:pt x="150" y="363"/>
                  </a:cubicBezTo>
                  <a:cubicBezTo>
                    <a:pt x="154" y="364"/>
                    <a:pt x="158" y="362"/>
                    <a:pt x="159" y="358"/>
                  </a:cubicBezTo>
                  <a:cubicBezTo>
                    <a:pt x="173" y="318"/>
                    <a:pt x="246" y="118"/>
                    <a:pt x="300" y="62"/>
                  </a:cubicBezTo>
                  <a:cubicBezTo>
                    <a:pt x="300" y="62"/>
                    <a:pt x="282" y="0"/>
                    <a:pt x="228" y="11"/>
                  </a:cubicBezTo>
                  <a:cubicBezTo>
                    <a:pt x="228" y="11"/>
                    <a:pt x="12" y="237"/>
                    <a:pt x="0" y="322"/>
                  </a:cubicBezTo>
                  <a:close/>
                </a:path>
              </a:pathLst>
            </a:custGeom>
            <a:solidFill>
              <a:srgbClr val="FE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任意多边形: 形状 186" descr="c0f21921-10be-4584-809a-a3e7df662132"/>
            <p:cNvSpPr/>
            <p:nvPr/>
          </p:nvSpPr>
          <p:spPr bwMode="auto">
            <a:xfrm>
              <a:off x="5797" y="3634"/>
              <a:ext cx="184" cy="97"/>
            </a:xfrm>
            <a:custGeom>
              <a:avLst/>
              <a:gdLst>
                <a:gd name="T0" fmla="*/ 10 w 204"/>
                <a:gd name="T1" fmla="*/ 0 h 107"/>
                <a:gd name="T2" fmla="*/ 76 w 204"/>
                <a:gd name="T3" fmla="*/ 0 h 107"/>
                <a:gd name="T4" fmla="*/ 80 w 204"/>
                <a:gd name="T5" fmla="*/ 3 h 107"/>
                <a:gd name="T6" fmla="*/ 155 w 204"/>
                <a:gd name="T7" fmla="*/ 64 h 107"/>
                <a:gd name="T8" fmla="*/ 164 w 204"/>
                <a:gd name="T9" fmla="*/ 65 h 107"/>
                <a:gd name="T10" fmla="*/ 201 w 204"/>
                <a:gd name="T11" fmla="*/ 96 h 107"/>
                <a:gd name="T12" fmla="*/ 192 w 204"/>
                <a:gd name="T13" fmla="*/ 104 h 107"/>
                <a:gd name="T14" fmla="*/ 5 w 204"/>
                <a:gd name="T15" fmla="*/ 102 h 107"/>
                <a:gd name="T16" fmla="*/ 0 w 204"/>
                <a:gd name="T17" fmla="*/ 98 h 107"/>
                <a:gd name="T18" fmla="*/ 5 w 204"/>
                <a:gd name="T19" fmla="*/ 4 h 107"/>
                <a:gd name="T20" fmla="*/ 10 w 204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07">
                  <a:moveTo>
                    <a:pt x="1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2"/>
                    <a:pt x="80" y="3"/>
                  </a:cubicBezTo>
                  <a:cubicBezTo>
                    <a:pt x="91" y="36"/>
                    <a:pt x="120" y="60"/>
                    <a:pt x="155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81" y="66"/>
                    <a:pt x="204" y="74"/>
                    <a:pt x="201" y="96"/>
                  </a:cubicBezTo>
                  <a:cubicBezTo>
                    <a:pt x="200" y="100"/>
                    <a:pt x="196" y="103"/>
                    <a:pt x="192" y="104"/>
                  </a:cubicBezTo>
                  <a:cubicBezTo>
                    <a:pt x="159" y="107"/>
                    <a:pt x="5" y="102"/>
                    <a:pt x="5" y="102"/>
                  </a:cubicBezTo>
                  <a:cubicBezTo>
                    <a:pt x="2" y="102"/>
                    <a:pt x="0" y="100"/>
                    <a:pt x="0" y="9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3C2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任意多边形: 形状 187" descr="6b8c8147-fc7e-4186-aac6-a73a6dfed414"/>
            <p:cNvSpPr/>
            <p:nvPr/>
          </p:nvSpPr>
          <p:spPr bwMode="auto">
            <a:xfrm>
              <a:off x="5522" y="2455"/>
              <a:ext cx="663" cy="221"/>
            </a:xfrm>
            <a:custGeom>
              <a:avLst/>
              <a:gdLst>
                <a:gd name="T0" fmla="*/ 330 w 736"/>
                <a:gd name="T1" fmla="*/ 8 h 246"/>
                <a:gd name="T2" fmla="*/ 3 w 736"/>
                <a:gd name="T3" fmla="*/ 238 h 246"/>
                <a:gd name="T4" fmla="*/ 9 w 736"/>
                <a:gd name="T5" fmla="*/ 243 h 246"/>
                <a:gd name="T6" fmla="*/ 132 w 736"/>
                <a:gd name="T7" fmla="*/ 229 h 246"/>
                <a:gd name="T8" fmla="*/ 175 w 736"/>
                <a:gd name="T9" fmla="*/ 225 h 246"/>
                <a:gd name="T10" fmla="*/ 346 w 736"/>
                <a:gd name="T11" fmla="*/ 206 h 246"/>
                <a:gd name="T12" fmla="*/ 387 w 736"/>
                <a:gd name="T13" fmla="*/ 207 h 246"/>
                <a:gd name="T14" fmla="*/ 537 w 736"/>
                <a:gd name="T15" fmla="*/ 208 h 246"/>
                <a:gd name="T16" fmla="*/ 571 w 736"/>
                <a:gd name="T17" fmla="*/ 210 h 246"/>
                <a:gd name="T18" fmla="*/ 728 w 736"/>
                <a:gd name="T19" fmla="*/ 210 h 246"/>
                <a:gd name="T20" fmla="*/ 733 w 736"/>
                <a:gd name="T21" fmla="*/ 205 h 246"/>
                <a:gd name="T22" fmla="*/ 373 w 736"/>
                <a:gd name="T23" fmla="*/ 4 h 246"/>
                <a:gd name="T24" fmla="*/ 330 w 736"/>
                <a:gd name="T25" fmla="*/ 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6" h="246">
                  <a:moveTo>
                    <a:pt x="330" y="8"/>
                  </a:moveTo>
                  <a:cubicBezTo>
                    <a:pt x="272" y="35"/>
                    <a:pt x="105" y="119"/>
                    <a:pt x="3" y="238"/>
                  </a:cubicBezTo>
                  <a:cubicBezTo>
                    <a:pt x="0" y="241"/>
                    <a:pt x="5" y="246"/>
                    <a:pt x="9" y="243"/>
                  </a:cubicBezTo>
                  <a:cubicBezTo>
                    <a:pt x="34" y="230"/>
                    <a:pt x="78" y="215"/>
                    <a:pt x="132" y="229"/>
                  </a:cubicBezTo>
                  <a:cubicBezTo>
                    <a:pt x="146" y="233"/>
                    <a:pt x="162" y="231"/>
                    <a:pt x="175" y="225"/>
                  </a:cubicBezTo>
                  <a:cubicBezTo>
                    <a:pt x="210" y="209"/>
                    <a:pt x="283" y="183"/>
                    <a:pt x="346" y="206"/>
                  </a:cubicBezTo>
                  <a:cubicBezTo>
                    <a:pt x="360" y="210"/>
                    <a:pt x="374" y="211"/>
                    <a:pt x="387" y="207"/>
                  </a:cubicBezTo>
                  <a:cubicBezTo>
                    <a:pt x="416" y="198"/>
                    <a:pt x="473" y="187"/>
                    <a:pt x="537" y="208"/>
                  </a:cubicBezTo>
                  <a:cubicBezTo>
                    <a:pt x="548" y="212"/>
                    <a:pt x="560" y="213"/>
                    <a:pt x="571" y="210"/>
                  </a:cubicBezTo>
                  <a:cubicBezTo>
                    <a:pt x="604" y="203"/>
                    <a:pt x="675" y="191"/>
                    <a:pt x="728" y="210"/>
                  </a:cubicBezTo>
                  <a:cubicBezTo>
                    <a:pt x="732" y="212"/>
                    <a:pt x="736" y="208"/>
                    <a:pt x="733" y="205"/>
                  </a:cubicBezTo>
                  <a:cubicBezTo>
                    <a:pt x="696" y="166"/>
                    <a:pt x="580" y="59"/>
                    <a:pt x="373" y="4"/>
                  </a:cubicBezTo>
                  <a:cubicBezTo>
                    <a:pt x="359" y="0"/>
                    <a:pt x="344" y="1"/>
                    <a:pt x="330" y="8"/>
                  </a:cubicBezTo>
                  <a:close/>
                </a:path>
              </a:pathLst>
            </a:custGeom>
            <a:solidFill>
              <a:srgbClr val="937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任意多边形: 形状 188" descr="7af1babd-0cf8-4208-9132-fcaa7af44d9e"/>
            <p:cNvSpPr/>
            <p:nvPr/>
          </p:nvSpPr>
          <p:spPr bwMode="auto">
            <a:xfrm>
              <a:off x="5787" y="3363"/>
              <a:ext cx="133" cy="77"/>
            </a:xfrm>
            <a:custGeom>
              <a:avLst/>
              <a:gdLst>
                <a:gd name="T0" fmla="*/ 1 w 148"/>
                <a:gd name="T1" fmla="*/ 64 h 85"/>
                <a:gd name="T2" fmla="*/ 13 w 148"/>
                <a:gd name="T3" fmla="*/ 83 h 85"/>
                <a:gd name="T4" fmla="*/ 17 w 148"/>
                <a:gd name="T5" fmla="*/ 84 h 85"/>
                <a:gd name="T6" fmla="*/ 64 w 148"/>
                <a:gd name="T7" fmla="*/ 70 h 85"/>
                <a:gd name="T8" fmla="*/ 113 w 148"/>
                <a:gd name="T9" fmla="*/ 47 h 85"/>
                <a:gd name="T10" fmla="*/ 145 w 148"/>
                <a:gd name="T11" fmla="*/ 24 h 85"/>
                <a:gd name="T12" fmla="*/ 147 w 148"/>
                <a:gd name="T13" fmla="*/ 21 h 85"/>
                <a:gd name="T14" fmla="*/ 141 w 148"/>
                <a:gd name="T15" fmla="*/ 2 h 85"/>
                <a:gd name="T16" fmla="*/ 137 w 148"/>
                <a:gd name="T17" fmla="*/ 1 h 85"/>
                <a:gd name="T18" fmla="*/ 101 w 148"/>
                <a:gd name="T19" fmla="*/ 25 h 85"/>
                <a:gd name="T20" fmla="*/ 53 w 148"/>
                <a:gd name="T21" fmla="*/ 47 h 85"/>
                <a:gd name="T22" fmla="*/ 2 w 148"/>
                <a:gd name="T23" fmla="*/ 60 h 85"/>
                <a:gd name="T24" fmla="*/ 1 w 148"/>
                <a:gd name="T25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85">
                  <a:moveTo>
                    <a:pt x="1" y="64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4" y="84"/>
                    <a:pt x="15" y="85"/>
                    <a:pt x="17" y="84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81" y="65"/>
                    <a:pt x="98" y="57"/>
                    <a:pt x="113" y="47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7" y="24"/>
                    <a:pt x="148" y="22"/>
                    <a:pt x="147" y="2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1" y="1"/>
                    <a:pt x="139" y="0"/>
                    <a:pt x="137" y="1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86" y="34"/>
                    <a:pt x="70" y="42"/>
                    <a:pt x="53" y="4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0" y="63"/>
                    <a:pt x="1" y="64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任意多边形: 形状 189" descr="7d623c50-d14a-4165-bc56-ca6cfda902ac"/>
            <p:cNvSpPr/>
            <p:nvPr/>
          </p:nvSpPr>
          <p:spPr bwMode="auto">
            <a:xfrm>
              <a:off x="5618" y="2457"/>
              <a:ext cx="224" cy="208"/>
            </a:xfrm>
            <a:custGeom>
              <a:avLst/>
              <a:gdLst>
                <a:gd name="T0" fmla="*/ 230 w 248"/>
                <a:gd name="T1" fmla="*/ 3 h 231"/>
                <a:gd name="T2" fmla="*/ 0 w 248"/>
                <a:gd name="T3" fmla="*/ 222 h 231"/>
                <a:gd name="T4" fmla="*/ 0 w 248"/>
                <a:gd name="T5" fmla="*/ 222 h 231"/>
                <a:gd name="T6" fmla="*/ 25 w 248"/>
                <a:gd name="T7" fmla="*/ 227 h 231"/>
                <a:gd name="T8" fmla="*/ 68 w 248"/>
                <a:gd name="T9" fmla="*/ 223 h 231"/>
                <a:gd name="T10" fmla="*/ 94 w 248"/>
                <a:gd name="T11" fmla="*/ 212 h 231"/>
                <a:gd name="T12" fmla="*/ 94 w 248"/>
                <a:gd name="T13" fmla="*/ 212 h 231"/>
                <a:gd name="T14" fmla="*/ 248 w 248"/>
                <a:gd name="T15" fmla="*/ 0 h 231"/>
                <a:gd name="T16" fmla="*/ 230 w 248"/>
                <a:gd name="T17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31">
                  <a:moveTo>
                    <a:pt x="230" y="3"/>
                  </a:moveTo>
                  <a:cubicBezTo>
                    <a:pt x="0" y="222"/>
                    <a:pt x="0" y="222"/>
                    <a:pt x="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8" y="223"/>
                    <a:pt x="17" y="225"/>
                    <a:pt x="25" y="227"/>
                  </a:cubicBezTo>
                  <a:cubicBezTo>
                    <a:pt x="39" y="231"/>
                    <a:pt x="55" y="229"/>
                    <a:pt x="68" y="223"/>
                  </a:cubicBezTo>
                  <a:cubicBezTo>
                    <a:pt x="75" y="220"/>
                    <a:pt x="84" y="216"/>
                    <a:pt x="94" y="21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2" y="0"/>
                    <a:pt x="236" y="1"/>
                    <a:pt x="230" y="3"/>
                  </a:cubicBez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任意多边形: 形状 190" descr="45e74f4f-0ce3-4c98-9da7-085a642f8e25"/>
            <p:cNvSpPr/>
            <p:nvPr/>
          </p:nvSpPr>
          <p:spPr bwMode="auto">
            <a:xfrm>
              <a:off x="5853" y="2457"/>
              <a:ext cx="205" cy="190"/>
            </a:xfrm>
            <a:custGeom>
              <a:avLst/>
              <a:gdLst>
                <a:gd name="T0" fmla="*/ 22 w 227"/>
                <a:gd name="T1" fmla="*/ 6 h 210"/>
                <a:gd name="T2" fmla="*/ 5 w 227"/>
                <a:gd name="T3" fmla="*/ 1 h 210"/>
                <a:gd name="T4" fmla="*/ 0 w 227"/>
                <a:gd name="T5" fmla="*/ 0 h 210"/>
                <a:gd name="T6" fmla="*/ 143 w 227"/>
                <a:gd name="T7" fmla="*/ 198 h 210"/>
                <a:gd name="T8" fmla="*/ 169 w 227"/>
                <a:gd name="T9" fmla="*/ 205 h 210"/>
                <a:gd name="T10" fmla="*/ 203 w 227"/>
                <a:gd name="T11" fmla="*/ 207 h 210"/>
                <a:gd name="T12" fmla="*/ 227 w 227"/>
                <a:gd name="T13" fmla="*/ 203 h 210"/>
                <a:gd name="T14" fmla="*/ 22 w 227"/>
                <a:gd name="T15" fmla="*/ 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210">
                  <a:moveTo>
                    <a:pt x="22" y="6"/>
                  </a:moveTo>
                  <a:cubicBezTo>
                    <a:pt x="17" y="4"/>
                    <a:pt x="11" y="2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52" y="200"/>
                    <a:pt x="160" y="203"/>
                    <a:pt x="169" y="205"/>
                  </a:cubicBezTo>
                  <a:cubicBezTo>
                    <a:pt x="180" y="209"/>
                    <a:pt x="192" y="210"/>
                    <a:pt x="203" y="207"/>
                  </a:cubicBezTo>
                  <a:cubicBezTo>
                    <a:pt x="210" y="206"/>
                    <a:pt x="218" y="204"/>
                    <a:pt x="227" y="203"/>
                  </a:cubicBezTo>
                  <a:lnTo>
                    <a:pt x="22" y="6"/>
                  </a:ln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任意多边形: 形状 191" descr="fd3f97a1-c947-44be-bbc8-a4414e573931"/>
            <p:cNvSpPr/>
            <p:nvPr/>
          </p:nvSpPr>
          <p:spPr bwMode="auto">
            <a:xfrm>
              <a:off x="5815" y="2457"/>
              <a:ext cx="93" cy="188"/>
            </a:xfrm>
            <a:custGeom>
              <a:avLst/>
              <a:gdLst>
                <a:gd name="T0" fmla="*/ 38 w 103"/>
                <a:gd name="T1" fmla="*/ 0 h 209"/>
                <a:gd name="T2" fmla="*/ 29 w 103"/>
                <a:gd name="T3" fmla="*/ 0 h 209"/>
                <a:gd name="T4" fmla="*/ 0 w 103"/>
                <a:gd name="T5" fmla="*/ 198 h 209"/>
                <a:gd name="T6" fmla="*/ 20 w 103"/>
                <a:gd name="T7" fmla="*/ 204 h 209"/>
                <a:gd name="T8" fmla="*/ 61 w 103"/>
                <a:gd name="T9" fmla="*/ 205 h 209"/>
                <a:gd name="T10" fmla="*/ 103 w 103"/>
                <a:gd name="T11" fmla="*/ 196 h 209"/>
                <a:gd name="T12" fmla="*/ 38 w 103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09">
                  <a:moveTo>
                    <a:pt x="38" y="0"/>
                  </a:moveTo>
                  <a:cubicBezTo>
                    <a:pt x="35" y="0"/>
                    <a:pt x="32" y="0"/>
                    <a:pt x="29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7" y="199"/>
                    <a:pt x="14" y="201"/>
                    <a:pt x="20" y="204"/>
                  </a:cubicBezTo>
                  <a:cubicBezTo>
                    <a:pt x="34" y="208"/>
                    <a:pt x="48" y="209"/>
                    <a:pt x="61" y="205"/>
                  </a:cubicBezTo>
                  <a:cubicBezTo>
                    <a:pt x="72" y="202"/>
                    <a:pt x="86" y="198"/>
                    <a:pt x="103" y="196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任意多边形: 形状 192" descr="0511eed0-ef52-4f09-9737-5f01e82ea451"/>
            <p:cNvSpPr/>
            <p:nvPr/>
          </p:nvSpPr>
          <p:spPr bwMode="auto">
            <a:xfrm>
              <a:off x="5573" y="2806"/>
              <a:ext cx="206" cy="320"/>
            </a:xfrm>
            <a:custGeom>
              <a:avLst/>
              <a:gdLst>
                <a:gd name="T0" fmla="*/ 0 w 229"/>
                <a:gd name="T1" fmla="*/ 338 h 356"/>
                <a:gd name="T2" fmla="*/ 69 w 229"/>
                <a:gd name="T3" fmla="*/ 304 h 356"/>
                <a:gd name="T4" fmla="*/ 229 w 229"/>
                <a:gd name="T5" fmla="*/ 32 h 356"/>
                <a:gd name="T6" fmla="*/ 0 w 229"/>
                <a:gd name="T7" fmla="*/ 33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56">
                  <a:moveTo>
                    <a:pt x="0" y="338"/>
                  </a:moveTo>
                  <a:cubicBezTo>
                    <a:pt x="0" y="338"/>
                    <a:pt x="29" y="356"/>
                    <a:pt x="69" y="304"/>
                  </a:cubicBezTo>
                  <a:cubicBezTo>
                    <a:pt x="69" y="304"/>
                    <a:pt x="229" y="64"/>
                    <a:pt x="229" y="32"/>
                  </a:cubicBezTo>
                  <a:cubicBezTo>
                    <a:pt x="229" y="0"/>
                    <a:pt x="0" y="338"/>
                    <a:pt x="0" y="338"/>
                  </a:cubicBezTo>
                  <a:close/>
                </a:path>
              </a:pathLst>
            </a:custGeom>
            <a:solidFill>
              <a:srgbClr val="EA8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任意多边形: 形状 193" descr="d9177a28-ba7e-41ec-b6b7-e4346bc37e51"/>
            <p:cNvSpPr/>
            <p:nvPr/>
          </p:nvSpPr>
          <p:spPr bwMode="auto">
            <a:xfrm>
              <a:off x="5593" y="2828"/>
              <a:ext cx="271" cy="301"/>
            </a:xfrm>
            <a:custGeom>
              <a:avLst/>
              <a:gdLst>
                <a:gd name="T0" fmla="*/ 205 w 301"/>
                <a:gd name="T1" fmla="*/ 0 h 335"/>
                <a:gd name="T2" fmla="*/ 248 w 301"/>
                <a:gd name="T3" fmla="*/ 18 h 335"/>
                <a:gd name="T4" fmla="*/ 283 w 301"/>
                <a:gd name="T5" fmla="*/ 49 h 335"/>
                <a:gd name="T6" fmla="*/ 300 w 301"/>
                <a:gd name="T7" fmla="*/ 93 h 335"/>
                <a:gd name="T8" fmla="*/ 294 w 301"/>
                <a:gd name="T9" fmla="*/ 139 h 335"/>
                <a:gd name="T10" fmla="*/ 276 w 301"/>
                <a:gd name="T11" fmla="*/ 182 h 335"/>
                <a:gd name="T12" fmla="*/ 252 w 301"/>
                <a:gd name="T13" fmla="*/ 221 h 335"/>
                <a:gd name="T14" fmla="*/ 192 w 301"/>
                <a:gd name="T15" fmla="*/ 291 h 335"/>
                <a:gd name="T16" fmla="*/ 192 w 301"/>
                <a:gd name="T17" fmla="*/ 290 h 335"/>
                <a:gd name="T18" fmla="*/ 150 w 301"/>
                <a:gd name="T19" fmla="*/ 324 h 335"/>
                <a:gd name="T20" fmla="*/ 124 w 301"/>
                <a:gd name="T21" fmla="*/ 333 h 335"/>
                <a:gd name="T22" fmla="*/ 97 w 301"/>
                <a:gd name="T23" fmla="*/ 335 h 335"/>
                <a:gd name="T24" fmla="*/ 45 w 301"/>
                <a:gd name="T25" fmla="*/ 322 h 335"/>
                <a:gd name="T26" fmla="*/ 0 w 301"/>
                <a:gd name="T27" fmla="*/ 293 h 335"/>
                <a:gd name="T28" fmla="*/ 2 w 301"/>
                <a:gd name="T29" fmla="*/ 290 h 335"/>
                <a:gd name="T30" fmla="*/ 47 w 301"/>
                <a:gd name="T31" fmla="*/ 316 h 335"/>
                <a:gd name="T32" fmla="*/ 97 w 301"/>
                <a:gd name="T33" fmla="*/ 328 h 335"/>
                <a:gd name="T34" fmla="*/ 147 w 301"/>
                <a:gd name="T35" fmla="*/ 317 h 335"/>
                <a:gd name="T36" fmla="*/ 187 w 301"/>
                <a:gd name="T37" fmla="*/ 285 h 335"/>
                <a:gd name="T38" fmla="*/ 187 w 301"/>
                <a:gd name="T39" fmla="*/ 285 h 335"/>
                <a:gd name="T40" fmla="*/ 187 w 301"/>
                <a:gd name="T41" fmla="*/ 285 h 335"/>
                <a:gd name="T42" fmla="*/ 245 w 301"/>
                <a:gd name="T43" fmla="*/ 216 h 335"/>
                <a:gd name="T44" fmla="*/ 269 w 301"/>
                <a:gd name="T45" fmla="*/ 178 h 335"/>
                <a:gd name="T46" fmla="*/ 287 w 301"/>
                <a:gd name="T47" fmla="*/ 137 h 335"/>
                <a:gd name="T48" fmla="*/ 292 w 301"/>
                <a:gd name="T49" fmla="*/ 93 h 335"/>
                <a:gd name="T50" fmla="*/ 277 w 301"/>
                <a:gd name="T51" fmla="*/ 53 h 335"/>
                <a:gd name="T52" fmla="*/ 245 w 301"/>
                <a:gd name="T53" fmla="*/ 24 h 335"/>
                <a:gd name="T54" fmla="*/ 204 w 301"/>
                <a:gd name="T55" fmla="*/ 6 h 335"/>
                <a:gd name="T56" fmla="*/ 205 w 301"/>
                <a:gd name="T5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1" h="335">
                  <a:moveTo>
                    <a:pt x="205" y="0"/>
                  </a:moveTo>
                  <a:cubicBezTo>
                    <a:pt x="220" y="5"/>
                    <a:pt x="234" y="10"/>
                    <a:pt x="248" y="18"/>
                  </a:cubicBezTo>
                  <a:cubicBezTo>
                    <a:pt x="261" y="26"/>
                    <a:pt x="274" y="36"/>
                    <a:pt x="283" y="49"/>
                  </a:cubicBezTo>
                  <a:cubicBezTo>
                    <a:pt x="293" y="61"/>
                    <a:pt x="298" y="77"/>
                    <a:pt x="300" y="93"/>
                  </a:cubicBezTo>
                  <a:cubicBezTo>
                    <a:pt x="301" y="108"/>
                    <a:pt x="299" y="124"/>
                    <a:pt x="294" y="139"/>
                  </a:cubicBezTo>
                  <a:cubicBezTo>
                    <a:pt x="290" y="154"/>
                    <a:pt x="284" y="168"/>
                    <a:pt x="276" y="182"/>
                  </a:cubicBezTo>
                  <a:cubicBezTo>
                    <a:pt x="269" y="195"/>
                    <a:pt x="261" y="208"/>
                    <a:pt x="252" y="221"/>
                  </a:cubicBezTo>
                  <a:cubicBezTo>
                    <a:pt x="234" y="246"/>
                    <a:pt x="214" y="269"/>
                    <a:pt x="192" y="291"/>
                  </a:cubicBezTo>
                  <a:cubicBezTo>
                    <a:pt x="192" y="290"/>
                    <a:pt x="192" y="290"/>
                    <a:pt x="192" y="290"/>
                  </a:cubicBezTo>
                  <a:cubicBezTo>
                    <a:pt x="181" y="304"/>
                    <a:pt x="166" y="316"/>
                    <a:pt x="150" y="324"/>
                  </a:cubicBezTo>
                  <a:cubicBezTo>
                    <a:pt x="142" y="328"/>
                    <a:pt x="133" y="331"/>
                    <a:pt x="124" y="333"/>
                  </a:cubicBezTo>
                  <a:cubicBezTo>
                    <a:pt x="115" y="335"/>
                    <a:pt x="106" y="335"/>
                    <a:pt x="97" y="335"/>
                  </a:cubicBezTo>
                  <a:cubicBezTo>
                    <a:pt x="79" y="334"/>
                    <a:pt x="61" y="329"/>
                    <a:pt x="45" y="322"/>
                  </a:cubicBezTo>
                  <a:cubicBezTo>
                    <a:pt x="28" y="314"/>
                    <a:pt x="13" y="305"/>
                    <a:pt x="0" y="293"/>
                  </a:cubicBezTo>
                  <a:cubicBezTo>
                    <a:pt x="2" y="290"/>
                    <a:pt x="2" y="290"/>
                    <a:pt x="2" y="290"/>
                  </a:cubicBezTo>
                  <a:cubicBezTo>
                    <a:pt x="16" y="301"/>
                    <a:pt x="31" y="310"/>
                    <a:pt x="47" y="316"/>
                  </a:cubicBezTo>
                  <a:cubicBezTo>
                    <a:pt x="63" y="323"/>
                    <a:pt x="80" y="328"/>
                    <a:pt x="97" y="328"/>
                  </a:cubicBezTo>
                  <a:cubicBezTo>
                    <a:pt x="114" y="329"/>
                    <a:pt x="131" y="325"/>
                    <a:pt x="147" y="317"/>
                  </a:cubicBezTo>
                  <a:cubicBezTo>
                    <a:pt x="162" y="310"/>
                    <a:pt x="175" y="298"/>
                    <a:pt x="187" y="285"/>
                  </a:cubicBezTo>
                  <a:cubicBezTo>
                    <a:pt x="187" y="285"/>
                    <a:pt x="187" y="285"/>
                    <a:pt x="187" y="285"/>
                  </a:cubicBezTo>
                  <a:cubicBezTo>
                    <a:pt x="187" y="285"/>
                    <a:pt x="187" y="285"/>
                    <a:pt x="187" y="285"/>
                  </a:cubicBezTo>
                  <a:cubicBezTo>
                    <a:pt x="208" y="264"/>
                    <a:pt x="228" y="241"/>
                    <a:pt x="245" y="216"/>
                  </a:cubicBezTo>
                  <a:cubicBezTo>
                    <a:pt x="254" y="204"/>
                    <a:pt x="262" y="191"/>
                    <a:pt x="269" y="178"/>
                  </a:cubicBezTo>
                  <a:cubicBezTo>
                    <a:pt x="276" y="165"/>
                    <a:pt x="283" y="151"/>
                    <a:pt x="287" y="137"/>
                  </a:cubicBezTo>
                  <a:cubicBezTo>
                    <a:pt x="291" y="123"/>
                    <a:pt x="293" y="108"/>
                    <a:pt x="292" y="93"/>
                  </a:cubicBezTo>
                  <a:cubicBezTo>
                    <a:pt x="291" y="79"/>
                    <a:pt x="286" y="65"/>
                    <a:pt x="277" y="53"/>
                  </a:cubicBezTo>
                  <a:cubicBezTo>
                    <a:pt x="269" y="41"/>
                    <a:pt x="257" y="31"/>
                    <a:pt x="245" y="24"/>
                  </a:cubicBezTo>
                  <a:cubicBezTo>
                    <a:pt x="232" y="16"/>
                    <a:pt x="218" y="10"/>
                    <a:pt x="204" y="6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rgbClr val="AA3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任意多边形: 形状 194" descr="08dafafb-7f83-4f19-aded-4840a9640be8"/>
            <p:cNvSpPr/>
            <p:nvPr/>
          </p:nvSpPr>
          <p:spPr bwMode="auto">
            <a:xfrm>
              <a:off x="5734" y="2944"/>
              <a:ext cx="65" cy="37"/>
            </a:xfrm>
            <a:custGeom>
              <a:avLst/>
              <a:gdLst>
                <a:gd name="T0" fmla="*/ 70 w 72"/>
                <a:gd name="T1" fmla="*/ 38 h 42"/>
                <a:gd name="T2" fmla="*/ 33 w 72"/>
                <a:gd name="T3" fmla="*/ 28 h 42"/>
                <a:gd name="T4" fmla="*/ 2 w 72"/>
                <a:gd name="T5" fmla="*/ 4 h 42"/>
                <a:gd name="T6" fmla="*/ 40 w 72"/>
                <a:gd name="T7" fmla="*/ 14 h 42"/>
                <a:gd name="T8" fmla="*/ 70 w 7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0" y="38"/>
                  </a:moveTo>
                  <a:cubicBezTo>
                    <a:pt x="68" y="42"/>
                    <a:pt x="51" y="37"/>
                    <a:pt x="33" y="28"/>
                  </a:cubicBezTo>
                  <a:cubicBezTo>
                    <a:pt x="14" y="18"/>
                    <a:pt x="0" y="8"/>
                    <a:pt x="2" y="4"/>
                  </a:cubicBezTo>
                  <a:cubicBezTo>
                    <a:pt x="4" y="0"/>
                    <a:pt x="21" y="5"/>
                    <a:pt x="40" y="14"/>
                  </a:cubicBezTo>
                  <a:cubicBezTo>
                    <a:pt x="58" y="24"/>
                    <a:pt x="72" y="34"/>
                    <a:pt x="70" y="38"/>
                  </a:cubicBezTo>
                  <a:close/>
                </a:path>
              </a:pathLst>
            </a:custGeom>
            <a:solidFill>
              <a:srgbClr val="8E0E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任意多边形: 形状 195" descr="c3105079-7275-47a3-b151-7f22284c3c87"/>
            <p:cNvSpPr/>
            <p:nvPr/>
          </p:nvSpPr>
          <p:spPr bwMode="auto">
            <a:xfrm>
              <a:off x="5697" y="2930"/>
              <a:ext cx="204" cy="170"/>
            </a:xfrm>
            <a:custGeom>
              <a:avLst/>
              <a:gdLst>
                <a:gd name="T0" fmla="*/ 203 w 227"/>
                <a:gd name="T1" fmla="*/ 2 h 189"/>
                <a:gd name="T2" fmla="*/ 190 w 227"/>
                <a:gd name="T3" fmla="*/ 7 h 189"/>
                <a:gd name="T4" fmla="*/ 178 w 227"/>
                <a:gd name="T5" fmla="*/ 12 h 189"/>
                <a:gd name="T6" fmla="*/ 174 w 227"/>
                <a:gd name="T7" fmla="*/ 13 h 189"/>
                <a:gd name="T8" fmla="*/ 171 w 227"/>
                <a:gd name="T9" fmla="*/ 32 h 189"/>
                <a:gd name="T10" fmla="*/ 166 w 227"/>
                <a:gd name="T11" fmla="*/ 46 h 189"/>
                <a:gd name="T12" fmla="*/ 85 w 227"/>
                <a:gd name="T13" fmla="*/ 105 h 189"/>
                <a:gd name="T14" fmla="*/ 80 w 227"/>
                <a:gd name="T15" fmla="*/ 100 h 189"/>
                <a:gd name="T16" fmla="*/ 124 w 227"/>
                <a:gd name="T17" fmla="*/ 16 h 189"/>
                <a:gd name="T18" fmla="*/ 56 w 227"/>
                <a:gd name="T19" fmla="*/ 9 h 189"/>
                <a:gd name="T20" fmla="*/ 1 w 227"/>
                <a:gd name="T21" fmla="*/ 152 h 189"/>
                <a:gd name="T22" fmla="*/ 40 w 227"/>
                <a:gd name="T23" fmla="*/ 185 h 189"/>
                <a:gd name="T24" fmla="*/ 52 w 227"/>
                <a:gd name="T25" fmla="*/ 181 h 189"/>
                <a:gd name="T26" fmla="*/ 199 w 227"/>
                <a:gd name="T27" fmla="*/ 57 h 189"/>
                <a:gd name="T28" fmla="*/ 199 w 227"/>
                <a:gd name="T29" fmla="*/ 57 h 189"/>
                <a:gd name="T30" fmla="*/ 210 w 227"/>
                <a:gd name="T31" fmla="*/ 41 h 189"/>
                <a:gd name="T32" fmla="*/ 220 w 227"/>
                <a:gd name="T33" fmla="*/ 25 h 189"/>
                <a:gd name="T34" fmla="*/ 203 w 227"/>
                <a:gd name="T35" fmla="*/ 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189">
                  <a:moveTo>
                    <a:pt x="203" y="2"/>
                  </a:moveTo>
                  <a:cubicBezTo>
                    <a:pt x="196" y="2"/>
                    <a:pt x="192" y="4"/>
                    <a:pt x="190" y="7"/>
                  </a:cubicBezTo>
                  <a:cubicBezTo>
                    <a:pt x="187" y="11"/>
                    <a:pt x="183" y="12"/>
                    <a:pt x="178" y="12"/>
                  </a:cubicBezTo>
                  <a:cubicBezTo>
                    <a:pt x="176" y="12"/>
                    <a:pt x="174" y="13"/>
                    <a:pt x="174" y="13"/>
                  </a:cubicBezTo>
                  <a:cubicBezTo>
                    <a:pt x="168" y="17"/>
                    <a:pt x="169" y="25"/>
                    <a:pt x="171" y="32"/>
                  </a:cubicBezTo>
                  <a:cubicBezTo>
                    <a:pt x="172" y="37"/>
                    <a:pt x="170" y="43"/>
                    <a:pt x="166" y="46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2" y="107"/>
                    <a:pt x="78" y="103"/>
                    <a:pt x="80" y="100"/>
                  </a:cubicBezTo>
                  <a:cubicBezTo>
                    <a:pt x="93" y="79"/>
                    <a:pt x="115" y="42"/>
                    <a:pt x="124" y="16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3" y="92"/>
                    <a:pt x="1" y="152"/>
                  </a:cubicBezTo>
                  <a:cubicBezTo>
                    <a:pt x="0" y="173"/>
                    <a:pt x="19" y="189"/>
                    <a:pt x="40" y="185"/>
                  </a:cubicBezTo>
                  <a:cubicBezTo>
                    <a:pt x="44" y="184"/>
                    <a:pt x="48" y="183"/>
                    <a:pt x="52" y="181"/>
                  </a:cubicBezTo>
                  <a:cubicBezTo>
                    <a:pt x="52" y="181"/>
                    <a:pt x="147" y="134"/>
                    <a:pt x="199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3" y="36"/>
                    <a:pt x="218" y="30"/>
                    <a:pt x="220" y="25"/>
                  </a:cubicBezTo>
                  <a:cubicBezTo>
                    <a:pt x="227" y="0"/>
                    <a:pt x="203" y="2"/>
                    <a:pt x="203" y="2"/>
                  </a:cubicBezTo>
                  <a:close/>
                </a:path>
              </a:pathLst>
            </a:custGeom>
            <a:solidFill>
              <a:srgbClr val="FBA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任意多边形: 形状 196" descr="01002d0b-b564-4d25-a91c-48a8f3e09a50"/>
            <p:cNvSpPr/>
            <p:nvPr/>
          </p:nvSpPr>
          <p:spPr bwMode="auto">
            <a:xfrm>
              <a:off x="5406" y="2702"/>
              <a:ext cx="376" cy="423"/>
            </a:xfrm>
            <a:custGeom>
              <a:avLst/>
              <a:gdLst>
                <a:gd name="T0" fmla="*/ 418 w 418"/>
                <a:gd name="T1" fmla="*/ 142 h 469"/>
                <a:gd name="T2" fmla="*/ 101 w 418"/>
                <a:gd name="T3" fmla="*/ 261 h 469"/>
                <a:gd name="T4" fmla="*/ 96 w 418"/>
                <a:gd name="T5" fmla="*/ 442 h 469"/>
                <a:gd name="T6" fmla="*/ 119 w 418"/>
                <a:gd name="T7" fmla="*/ 453 h 469"/>
                <a:gd name="T8" fmla="*/ 237 w 418"/>
                <a:gd name="T9" fmla="*/ 414 h 469"/>
                <a:gd name="T10" fmla="*/ 418 w 418"/>
                <a:gd name="T11" fmla="*/ 14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69">
                  <a:moveTo>
                    <a:pt x="418" y="142"/>
                  </a:moveTo>
                  <a:cubicBezTo>
                    <a:pt x="418" y="142"/>
                    <a:pt x="322" y="0"/>
                    <a:pt x="101" y="261"/>
                  </a:cubicBezTo>
                  <a:cubicBezTo>
                    <a:pt x="101" y="261"/>
                    <a:pt x="0" y="385"/>
                    <a:pt x="96" y="442"/>
                  </a:cubicBezTo>
                  <a:cubicBezTo>
                    <a:pt x="96" y="442"/>
                    <a:pt x="104" y="448"/>
                    <a:pt x="119" y="453"/>
                  </a:cubicBezTo>
                  <a:cubicBezTo>
                    <a:pt x="162" y="469"/>
                    <a:pt x="211" y="452"/>
                    <a:pt x="237" y="414"/>
                  </a:cubicBezTo>
                  <a:lnTo>
                    <a:pt x="418" y="142"/>
                  </a:lnTo>
                  <a:close/>
                </a:path>
              </a:pathLst>
            </a:custGeom>
            <a:solidFill>
              <a:srgbClr val="AA3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任意多边形: 形状 197" descr="6b7b08b8-3d61-4009-92e0-3b7baf57df60"/>
            <p:cNvSpPr/>
            <p:nvPr/>
          </p:nvSpPr>
          <p:spPr bwMode="auto">
            <a:xfrm>
              <a:off x="5458" y="2937"/>
              <a:ext cx="112" cy="100"/>
            </a:xfrm>
            <a:custGeom>
              <a:avLst/>
              <a:gdLst>
                <a:gd name="T0" fmla="*/ 49 w 124"/>
                <a:gd name="T1" fmla="*/ 1 h 111"/>
                <a:gd name="T2" fmla="*/ 107 w 124"/>
                <a:gd name="T3" fmla="*/ 6 h 111"/>
                <a:gd name="T4" fmla="*/ 120 w 124"/>
                <a:gd name="T5" fmla="*/ 24 h 111"/>
                <a:gd name="T6" fmla="*/ 23 w 124"/>
                <a:gd name="T7" fmla="*/ 98 h 111"/>
                <a:gd name="T8" fmla="*/ 10 w 124"/>
                <a:gd name="T9" fmla="*/ 92 h 111"/>
                <a:gd name="T10" fmla="*/ 3 w 124"/>
                <a:gd name="T11" fmla="*/ 73 h 111"/>
                <a:gd name="T12" fmla="*/ 40 w 124"/>
                <a:gd name="T13" fmla="*/ 4 h 111"/>
                <a:gd name="T14" fmla="*/ 49 w 124"/>
                <a:gd name="T15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0">
                  <a:moveTo>
                    <a:pt x="49" y="1"/>
                  </a:moveTo>
                  <a:cubicBezTo>
                    <a:pt x="59" y="4"/>
                    <a:pt x="85" y="9"/>
                    <a:pt x="107" y="6"/>
                  </a:cubicBezTo>
                  <a:cubicBezTo>
                    <a:pt x="116" y="5"/>
                    <a:pt x="124" y="15"/>
                    <a:pt x="120" y="24"/>
                  </a:cubicBezTo>
                  <a:cubicBezTo>
                    <a:pt x="108" y="57"/>
                    <a:pt x="78" y="111"/>
                    <a:pt x="23" y="98"/>
                  </a:cubicBezTo>
                  <a:cubicBezTo>
                    <a:pt x="18" y="97"/>
                    <a:pt x="14" y="95"/>
                    <a:pt x="10" y="92"/>
                  </a:cubicBezTo>
                  <a:cubicBezTo>
                    <a:pt x="3" y="88"/>
                    <a:pt x="0" y="80"/>
                    <a:pt x="3" y="73"/>
                  </a:cubicBezTo>
                  <a:cubicBezTo>
                    <a:pt x="7" y="57"/>
                    <a:pt x="9" y="40"/>
                    <a:pt x="40" y="4"/>
                  </a:cubicBezTo>
                  <a:cubicBezTo>
                    <a:pt x="42" y="1"/>
                    <a:pt x="45" y="0"/>
                    <a:pt x="49" y="1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任意多边形: 形状 198" descr="d46d2860-9879-492d-b2b2-d749bd45583a"/>
            <p:cNvSpPr/>
            <p:nvPr/>
          </p:nvSpPr>
          <p:spPr bwMode="auto">
            <a:xfrm>
              <a:off x="5484" y="2846"/>
              <a:ext cx="287" cy="310"/>
            </a:xfrm>
            <a:custGeom>
              <a:avLst/>
              <a:gdLst>
                <a:gd name="T0" fmla="*/ 0 w 319"/>
                <a:gd name="T1" fmla="*/ 276 h 344"/>
                <a:gd name="T2" fmla="*/ 207 w 319"/>
                <a:gd name="T3" fmla="*/ 135 h 344"/>
                <a:gd name="T4" fmla="*/ 319 w 319"/>
                <a:gd name="T5" fmla="*/ 0 h 344"/>
                <a:gd name="T6" fmla="*/ 215 w 319"/>
                <a:gd name="T7" fmla="*/ 156 h 344"/>
                <a:gd name="T8" fmla="*/ 150 w 319"/>
                <a:gd name="T9" fmla="*/ 253 h 344"/>
                <a:gd name="T10" fmla="*/ 0 w 319"/>
                <a:gd name="T11" fmla="*/ 276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44">
                  <a:moveTo>
                    <a:pt x="0" y="276"/>
                  </a:moveTo>
                  <a:cubicBezTo>
                    <a:pt x="0" y="276"/>
                    <a:pt x="88" y="333"/>
                    <a:pt x="207" y="135"/>
                  </a:cubicBezTo>
                  <a:cubicBezTo>
                    <a:pt x="207" y="135"/>
                    <a:pt x="280" y="4"/>
                    <a:pt x="319" y="0"/>
                  </a:cubicBezTo>
                  <a:cubicBezTo>
                    <a:pt x="319" y="0"/>
                    <a:pt x="235" y="126"/>
                    <a:pt x="215" y="156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93" y="344"/>
                    <a:pt x="0" y="276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任意多边形: 形状 199" descr="d7e7065a-dd01-49ab-80f9-0b5544e949c6"/>
            <p:cNvSpPr/>
            <p:nvPr/>
          </p:nvSpPr>
          <p:spPr bwMode="auto">
            <a:xfrm>
              <a:off x="5589" y="2794"/>
              <a:ext cx="193" cy="93"/>
            </a:xfrm>
            <a:custGeom>
              <a:avLst/>
              <a:gdLst>
                <a:gd name="T0" fmla="*/ 3 w 215"/>
                <a:gd name="T1" fmla="*/ 79 h 103"/>
                <a:gd name="T2" fmla="*/ 39 w 215"/>
                <a:gd name="T3" fmla="*/ 103 h 103"/>
                <a:gd name="T4" fmla="*/ 95 w 215"/>
                <a:gd name="T5" fmla="*/ 82 h 103"/>
                <a:gd name="T6" fmla="*/ 215 w 215"/>
                <a:gd name="T7" fmla="*/ 40 h 103"/>
                <a:gd name="T8" fmla="*/ 154 w 215"/>
                <a:gd name="T9" fmla="*/ 2 h 103"/>
                <a:gd name="T10" fmla="*/ 128 w 215"/>
                <a:gd name="T11" fmla="*/ 1 h 103"/>
                <a:gd name="T12" fmla="*/ 53 w 215"/>
                <a:gd name="T13" fmla="*/ 24 h 103"/>
                <a:gd name="T14" fmla="*/ 20 w 215"/>
                <a:gd name="T15" fmla="*/ 42 h 103"/>
                <a:gd name="T16" fmla="*/ 3 w 215"/>
                <a:gd name="T17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03">
                  <a:moveTo>
                    <a:pt x="3" y="79"/>
                  </a:moveTo>
                  <a:cubicBezTo>
                    <a:pt x="5" y="91"/>
                    <a:pt x="13" y="103"/>
                    <a:pt x="39" y="103"/>
                  </a:cubicBezTo>
                  <a:cubicBezTo>
                    <a:pt x="59" y="103"/>
                    <a:pt x="79" y="95"/>
                    <a:pt x="95" y="82"/>
                  </a:cubicBezTo>
                  <a:cubicBezTo>
                    <a:pt x="120" y="61"/>
                    <a:pt x="170" y="27"/>
                    <a:pt x="215" y="40"/>
                  </a:cubicBezTo>
                  <a:cubicBezTo>
                    <a:pt x="215" y="40"/>
                    <a:pt x="196" y="11"/>
                    <a:pt x="154" y="2"/>
                  </a:cubicBezTo>
                  <a:cubicBezTo>
                    <a:pt x="145" y="0"/>
                    <a:pt x="137" y="0"/>
                    <a:pt x="128" y="1"/>
                  </a:cubicBezTo>
                  <a:cubicBezTo>
                    <a:pt x="111" y="3"/>
                    <a:pt x="85" y="6"/>
                    <a:pt x="53" y="24"/>
                  </a:cubicBezTo>
                  <a:cubicBezTo>
                    <a:pt x="53" y="24"/>
                    <a:pt x="34" y="32"/>
                    <a:pt x="20" y="42"/>
                  </a:cubicBezTo>
                  <a:cubicBezTo>
                    <a:pt x="8" y="50"/>
                    <a:pt x="0" y="65"/>
                    <a:pt x="3" y="79"/>
                  </a:cubicBezTo>
                  <a:close/>
                </a:path>
              </a:pathLst>
            </a:custGeom>
            <a:solidFill>
              <a:srgbClr val="9F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任意多边形: 形状 200" descr="f6b0ef97-34d3-47d5-a93d-b65c2e9e832e"/>
            <p:cNvSpPr/>
            <p:nvPr/>
          </p:nvSpPr>
          <p:spPr bwMode="auto">
            <a:xfrm>
              <a:off x="5697" y="2945"/>
              <a:ext cx="115" cy="155"/>
            </a:xfrm>
            <a:custGeom>
              <a:avLst/>
              <a:gdLst>
                <a:gd name="T0" fmla="*/ 68 w 128"/>
                <a:gd name="T1" fmla="*/ 146 h 173"/>
                <a:gd name="T2" fmla="*/ 24 w 128"/>
                <a:gd name="T3" fmla="*/ 154 h 173"/>
                <a:gd name="T4" fmla="*/ 10 w 128"/>
                <a:gd name="T5" fmla="*/ 137 h 173"/>
                <a:gd name="T6" fmla="*/ 56 w 128"/>
                <a:gd name="T7" fmla="*/ 3 h 173"/>
                <a:gd name="T8" fmla="*/ 52 w 128"/>
                <a:gd name="T9" fmla="*/ 0 h 173"/>
                <a:gd name="T10" fmla="*/ 1 w 128"/>
                <a:gd name="T11" fmla="*/ 136 h 173"/>
                <a:gd name="T12" fmla="*/ 40 w 128"/>
                <a:gd name="T13" fmla="*/ 169 h 173"/>
                <a:gd name="T14" fmla="*/ 52 w 128"/>
                <a:gd name="T15" fmla="*/ 165 h 173"/>
                <a:gd name="T16" fmla="*/ 128 w 128"/>
                <a:gd name="T17" fmla="*/ 115 h 173"/>
                <a:gd name="T18" fmla="*/ 68 w 128"/>
                <a:gd name="T19" fmla="*/ 14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73">
                  <a:moveTo>
                    <a:pt x="68" y="146"/>
                  </a:moveTo>
                  <a:cubicBezTo>
                    <a:pt x="47" y="157"/>
                    <a:pt x="33" y="156"/>
                    <a:pt x="24" y="154"/>
                  </a:cubicBezTo>
                  <a:cubicBezTo>
                    <a:pt x="16" y="151"/>
                    <a:pt x="11" y="144"/>
                    <a:pt x="10" y="137"/>
                  </a:cubicBezTo>
                  <a:cubicBezTo>
                    <a:pt x="7" y="86"/>
                    <a:pt x="56" y="3"/>
                    <a:pt x="56" y="3"/>
                  </a:cubicBezTo>
                  <a:cubicBezTo>
                    <a:pt x="56" y="3"/>
                    <a:pt x="54" y="2"/>
                    <a:pt x="52" y="0"/>
                  </a:cubicBezTo>
                  <a:cubicBezTo>
                    <a:pt x="39" y="22"/>
                    <a:pt x="3" y="86"/>
                    <a:pt x="1" y="136"/>
                  </a:cubicBezTo>
                  <a:cubicBezTo>
                    <a:pt x="0" y="157"/>
                    <a:pt x="19" y="173"/>
                    <a:pt x="40" y="169"/>
                  </a:cubicBezTo>
                  <a:cubicBezTo>
                    <a:pt x="44" y="168"/>
                    <a:pt x="48" y="167"/>
                    <a:pt x="52" y="165"/>
                  </a:cubicBezTo>
                  <a:cubicBezTo>
                    <a:pt x="52" y="165"/>
                    <a:pt x="88" y="147"/>
                    <a:pt x="128" y="115"/>
                  </a:cubicBezTo>
                  <a:lnTo>
                    <a:pt x="68" y="146"/>
                  </a:lnTo>
                  <a:close/>
                </a:path>
              </a:pathLst>
            </a:custGeom>
            <a:solidFill>
              <a:srgbClr val="ED9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任意多边形: 形状 201" descr="3ee0bb74-2409-4401-90f3-c36ccacf37ea"/>
            <p:cNvSpPr/>
            <p:nvPr/>
          </p:nvSpPr>
          <p:spPr bwMode="auto">
            <a:xfrm>
              <a:off x="5736" y="2865"/>
              <a:ext cx="115" cy="113"/>
            </a:xfrm>
            <a:custGeom>
              <a:avLst/>
              <a:gdLst>
                <a:gd name="T0" fmla="*/ 0 w 127"/>
                <a:gd name="T1" fmla="*/ 91 h 125"/>
                <a:gd name="T2" fmla="*/ 95 w 127"/>
                <a:gd name="T3" fmla="*/ 3 h 125"/>
                <a:gd name="T4" fmla="*/ 114 w 127"/>
                <a:gd name="T5" fmla="*/ 4 h 125"/>
                <a:gd name="T6" fmla="*/ 120 w 127"/>
                <a:gd name="T7" fmla="*/ 40 h 125"/>
                <a:gd name="T8" fmla="*/ 107 w 127"/>
                <a:gd name="T9" fmla="*/ 66 h 125"/>
                <a:gd name="T10" fmla="*/ 68 w 127"/>
                <a:gd name="T11" fmla="*/ 125 h 125"/>
                <a:gd name="T12" fmla="*/ 0 w 127"/>
                <a:gd name="T13" fmla="*/ 9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5">
                  <a:moveTo>
                    <a:pt x="0" y="91"/>
                  </a:moveTo>
                  <a:cubicBezTo>
                    <a:pt x="0" y="91"/>
                    <a:pt x="37" y="23"/>
                    <a:pt x="95" y="3"/>
                  </a:cubicBezTo>
                  <a:cubicBezTo>
                    <a:pt x="101" y="0"/>
                    <a:pt x="109" y="1"/>
                    <a:pt x="114" y="4"/>
                  </a:cubicBezTo>
                  <a:cubicBezTo>
                    <a:pt x="121" y="8"/>
                    <a:pt x="127" y="18"/>
                    <a:pt x="120" y="40"/>
                  </a:cubicBezTo>
                  <a:cubicBezTo>
                    <a:pt x="117" y="49"/>
                    <a:pt x="113" y="58"/>
                    <a:pt x="107" y="66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50" y="107"/>
                    <a:pt x="26" y="95"/>
                    <a:pt x="0" y="91"/>
                  </a:cubicBezTo>
                  <a:close/>
                </a:path>
              </a:pathLst>
            </a:custGeom>
            <a:solidFill>
              <a:srgbClr val="D33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任意多边形: 形状 202" descr="eef33aec-0d7d-450d-8d21-f88f5bdc9194"/>
            <p:cNvSpPr/>
            <p:nvPr/>
          </p:nvSpPr>
          <p:spPr bwMode="auto">
            <a:xfrm>
              <a:off x="5736" y="2866"/>
              <a:ext cx="97" cy="87"/>
            </a:xfrm>
            <a:custGeom>
              <a:avLst/>
              <a:gdLst>
                <a:gd name="T0" fmla="*/ 106 w 107"/>
                <a:gd name="T1" fmla="*/ 0 h 96"/>
                <a:gd name="T2" fmla="*/ 102 w 107"/>
                <a:gd name="T3" fmla="*/ 0 h 96"/>
                <a:gd name="T4" fmla="*/ 95 w 107"/>
                <a:gd name="T5" fmla="*/ 2 h 96"/>
                <a:gd name="T6" fmla="*/ 0 w 107"/>
                <a:gd name="T7" fmla="*/ 90 h 96"/>
                <a:gd name="T8" fmla="*/ 24 w 107"/>
                <a:gd name="T9" fmla="*/ 96 h 96"/>
                <a:gd name="T10" fmla="*/ 107 w 107"/>
                <a:gd name="T11" fmla="*/ 0 h 96"/>
                <a:gd name="T12" fmla="*/ 106 w 10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6">
                  <a:moveTo>
                    <a:pt x="106" y="0"/>
                  </a:moveTo>
                  <a:cubicBezTo>
                    <a:pt x="105" y="0"/>
                    <a:pt x="103" y="0"/>
                    <a:pt x="102" y="0"/>
                  </a:cubicBezTo>
                  <a:cubicBezTo>
                    <a:pt x="100" y="0"/>
                    <a:pt x="97" y="1"/>
                    <a:pt x="95" y="2"/>
                  </a:cubicBezTo>
                  <a:cubicBezTo>
                    <a:pt x="37" y="22"/>
                    <a:pt x="0" y="90"/>
                    <a:pt x="0" y="90"/>
                  </a:cubicBezTo>
                  <a:cubicBezTo>
                    <a:pt x="8" y="91"/>
                    <a:pt x="16" y="93"/>
                    <a:pt x="24" y="96"/>
                  </a:cubicBezTo>
                  <a:cubicBezTo>
                    <a:pt x="32" y="25"/>
                    <a:pt x="106" y="1"/>
                    <a:pt x="107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C12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任意多边形: 形状 203" descr="5289d982-29a8-46bc-817c-221b2794a3b4"/>
            <p:cNvSpPr/>
            <p:nvPr/>
          </p:nvSpPr>
          <p:spPr bwMode="auto">
            <a:xfrm>
              <a:off x="5999" y="4"/>
              <a:ext cx="825" cy="3139"/>
            </a:xfrm>
            <a:custGeom>
              <a:avLst/>
              <a:gdLst>
                <a:gd name="T0" fmla="*/ 299 w 916"/>
                <a:gd name="T1" fmla="*/ 3486 h 3486"/>
                <a:gd name="T2" fmla="*/ 0 w 916"/>
                <a:gd name="T3" fmla="*/ 0 h 3486"/>
                <a:gd name="T4" fmla="*/ 213 w 916"/>
                <a:gd name="T5" fmla="*/ 0 h 3486"/>
                <a:gd name="T6" fmla="*/ 704 w 916"/>
                <a:gd name="T7" fmla="*/ 1457 h 3486"/>
                <a:gd name="T8" fmla="*/ 640 w 916"/>
                <a:gd name="T9" fmla="*/ 3384 h 3486"/>
                <a:gd name="T10" fmla="*/ 299 w 916"/>
                <a:gd name="T11" fmla="*/ 3486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6" h="3486">
                  <a:moveTo>
                    <a:pt x="299" y="3486"/>
                  </a:moveTo>
                  <a:cubicBezTo>
                    <a:pt x="299" y="3486"/>
                    <a:pt x="916" y="772"/>
                    <a:pt x="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362" y="171"/>
                    <a:pt x="685" y="636"/>
                    <a:pt x="704" y="1457"/>
                  </a:cubicBezTo>
                  <a:cubicBezTo>
                    <a:pt x="704" y="1457"/>
                    <a:pt x="788" y="2544"/>
                    <a:pt x="640" y="3384"/>
                  </a:cubicBezTo>
                  <a:lnTo>
                    <a:pt x="299" y="3486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任意多边形: 形状 204" descr="ea228dfe-64ab-4688-a060-b1d7c0805574"/>
            <p:cNvSpPr/>
            <p:nvPr/>
          </p:nvSpPr>
          <p:spPr bwMode="auto">
            <a:xfrm>
              <a:off x="6611" y="963"/>
              <a:ext cx="397" cy="742"/>
            </a:xfrm>
            <a:custGeom>
              <a:avLst/>
              <a:gdLst>
                <a:gd name="T0" fmla="*/ 0 w 440"/>
                <a:gd name="T1" fmla="*/ 572 h 824"/>
                <a:gd name="T2" fmla="*/ 368 w 440"/>
                <a:gd name="T3" fmla="*/ 0 h 824"/>
                <a:gd name="T4" fmla="*/ 440 w 440"/>
                <a:gd name="T5" fmla="*/ 0 h 824"/>
                <a:gd name="T6" fmla="*/ 44 w 440"/>
                <a:gd name="T7" fmla="*/ 824 h 824"/>
                <a:gd name="T8" fmla="*/ 0 w 440"/>
                <a:gd name="T9" fmla="*/ 572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24">
                  <a:moveTo>
                    <a:pt x="0" y="572"/>
                  </a:moveTo>
                  <a:cubicBezTo>
                    <a:pt x="0" y="572"/>
                    <a:pt x="380" y="188"/>
                    <a:pt x="368" y="0"/>
                  </a:cubicBezTo>
                  <a:cubicBezTo>
                    <a:pt x="440" y="0"/>
                    <a:pt x="440" y="0"/>
                    <a:pt x="440" y="0"/>
                  </a:cubicBezTo>
                  <a:cubicBezTo>
                    <a:pt x="440" y="0"/>
                    <a:pt x="396" y="496"/>
                    <a:pt x="44" y="824"/>
                  </a:cubicBezTo>
                  <a:cubicBezTo>
                    <a:pt x="44" y="824"/>
                    <a:pt x="0" y="572"/>
                    <a:pt x="0" y="572"/>
                  </a:cubicBez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任意多边形: 形状 205" descr="bb2a290c-d1bd-4f05-ada8-c1227fbdc675"/>
            <p:cNvSpPr/>
            <p:nvPr/>
          </p:nvSpPr>
          <p:spPr bwMode="auto">
            <a:xfrm>
              <a:off x="4675" y="1115"/>
              <a:ext cx="817" cy="677"/>
            </a:xfrm>
            <a:custGeom>
              <a:avLst/>
              <a:gdLst>
                <a:gd name="T0" fmla="*/ 118 w 908"/>
                <a:gd name="T1" fmla="*/ 304 h 752"/>
                <a:gd name="T2" fmla="*/ 99 w 908"/>
                <a:gd name="T3" fmla="*/ 315 h 752"/>
                <a:gd name="T4" fmla="*/ 101 w 908"/>
                <a:gd name="T5" fmla="*/ 368 h 752"/>
                <a:gd name="T6" fmla="*/ 99 w 908"/>
                <a:gd name="T7" fmla="*/ 371 h 752"/>
                <a:gd name="T8" fmla="*/ 47 w 908"/>
                <a:gd name="T9" fmla="*/ 448 h 752"/>
                <a:gd name="T10" fmla="*/ 88 w 908"/>
                <a:gd name="T11" fmla="*/ 487 h 752"/>
                <a:gd name="T12" fmla="*/ 195 w 908"/>
                <a:gd name="T13" fmla="*/ 439 h 752"/>
                <a:gd name="T14" fmla="*/ 145 w 908"/>
                <a:gd name="T15" fmla="*/ 588 h 752"/>
                <a:gd name="T16" fmla="*/ 193 w 908"/>
                <a:gd name="T17" fmla="*/ 617 h 752"/>
                <a:gd name="T18" fmla="*/ 213 w 908"/>
                <a:gd name="T19" fmla="*/ 600 h 752"/>
                <a:gd name="T20" fmla="*/ 261 w 908"/>
                <a:gd name="T21" fmla="*/ 617 h 752"/>
                <a:gd name="T22" fmla="*/ 281 w 908"/>
                <a:gd name="T23" fmla="*/ 714 h 752"/>
                <a:gd name="T24" fmla="*/ 335 w 908"/>
                <a:gd name="T25" fmla="*/ 724 h 752"/>
                <a:gd name="T26" fmla="*/ 441 w 908"/>
                <a:gd name="T27" fmla="*/ 555 h 752"/>
                <a:gd name="T28" fmla="*/ 485 w 908"/>
                <a:gd name="T29" fmla="*/ 547 h 752"/>
                <a:gd name="T30" fmla="*/ 743 w 908"/>
                <a:gd name="T31" fmla="*/ 743 h 752"/>
                <a:gd name="T32" fmla="*/ 717 w 908"/>
                <a:gd name="T33" fmla="*/ 383 h 752"/>
                <a:gd name="T34" fmla="*/ 734 w 908"/>
                <a:gd name="T35" fmla="*/ 354 h 752"/>
                <a:gd name="T36" fmla="*/ 882 w 908"/>
                <a:gd name="T37" fmla="*/ 287 h 752"/>
                <a:gd name="T38" fmla="*/ 876 w 908"/>
                <a:gd name="T39" fmla="*/ 232 h 752"/>
                <a:gd name="T40" fmla="*/ 579 w 908"/>
                <a:gd name="T41" fmla="*/ 163 h 752"/>
                <a:gd name="T42" fmla="*/ 411 w 908"/>
                <a:gd name="T43" fmla="*/ 13 h 752"/>
                <a:gd name="T44" fmla="*/ 365 w 908"/>
                <a:gd name="T45" fmla="*/ 20 h 752"/>
                <a:gd name="T46" fmla="*/ 311 w 908"/>
                <a:gd name="T47" fmla="*/ 91 h 752"/>
                <a:gd name="T48" fmla="*/ 147 w 908"/>
                <a:gd name="T49" fmla="*/ 14 h 752"/>
                <a:gd name="T50" fmla="*/ 104 w 908"/>
                <a:gd name="T51" fmla="*/ 39 h 752"/>
                <a:gd name="T52" fmla="*/ 99 w 908"/>
                <a:gd name="T53" fmla="*/ 47 h 752"/>
                <a:gd name="T54" fmla="*/ 40 w 908"/>
                <a:gd name="T55" fmla="*/ 54 h 752"/>
                <a:gd name="T56" fmla="*/ 30 w 908"/>
                <a:gd name="T57" fmla="*/ 111 h 752"/>
                <a:gd name="T58" fmla="*/ 63 w 908"/>
                <a:gd name="T59" fmla="*/ 123 h 752"/>
                <a:gd name="T60" fmla="*/ 63 w 908"/>
                <a:gd name="T61" fmla="*/ 178 h 752"/>
                <a:gd name="T62" fmla="*/ 63 w 908"/>
                <a:gd name="T63" fmla="*/ 234 h 752"/>
                <a:gd name="T64" fmla="*/ 112 w 908"/>
                <a:gd name="T65" fmla="*/ 251 h 752"/>
                <a:gd name="T66" fmla="*/ 118 w 908"/>
                <a:gd name="T67" fmla="*/ 30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7" h="752">
                  <a:moveTo>
                    <a:pt x="118" y="304"/>
                  </a:moveTo>
                  <a:cubicBezTo>
                    <a:pt x="99" y="315"/>
                    <a:pt x="99" y="315"/>
                    <a:pt x="99" y="315"/>
                  </a:cubicBezTo>
                  <a:cubicBezTo>
                    <a:pt x="79" y="327"/>
                    <a:pt x="79" y="361"/>
                    <a:pt x="101" y="368"/>
                  </a:cubicBezTo>
                  <a:cubicBezTo>
                    <a:pt x="102" y="369"/>
                    <a:pt x="102" y="369"/>
                    <a:pt x="99" y="371"/>
                  </a:cubicBezTo>
                  <a:cubicBezTo>
                    <a:pt x="88" y="376"/>
                    <a:pt x="67" y="411"/>
                    <a:pt x="47" y="448"/>
                  </a:cubicBezTo>
                  <a:cubicBezTo>
                    <a:pt x="33" y="473"/>
                    <a:pt x="62" y="502"/>
                    <a:pt x="88" y="487"/>
                  </a:cubicBezTo>
                  <a:cubicBezTo>
                    <a:pt x="145" y="456"/>
                    <a:pt x="209" y="423"/>
                    <a:pt x="195" y="439"/>
                  </a:cubicBezTo>
                  <a:cubicBezTo>
                    <a:pt x="182" y="454"/>
                    <a:pt x="161" y="527"/>
                    <a:pt x="145" y="588"/>
                  </a:cubicBezTo>
                  <a:cubicBezTo>
                    <a:pt x="138" y="616"/>
                    <a:pt x="171" y="636"/>
                    <a:pt x="193" y="617"/>
                  </a:cubicBezTo>
                  <a:cubicBezTo>
                    <a:pt x="213" y="600"/>
                    <a:pt x="213" y="600"/>
                    <a:pt x="213" y="600"/>
                  </a:cubicBezTo>
                  <a:cubicBezTo>
                    <a:pt x="230" y="585"/>
                    <a:pt x="257" y="594"/>
                    <a:pt x="261" y="617"/>
                  </a:cubicBezTo>
                  <a:cubicBezTo>
                    <a:pt x="281" y="714"/>
                    <a:pt x="281" y="714"/>
                    <a:pt x="281" y="714"/>
                  </a:cubicBezTo>
                  <a:cubicBezTo>
                    <a:pt x="286" y="740"/>
                    <a:pt x="320" y="747"/>
                    <a:pt x="335" y="724"/>
                  </a:cubicBezTo>
                  <a:cubicBezTo>
                    <a:pt x="441" y="555"/>
                    <a:pt x="441" y="555"/>
                    <a:pt x="441" y="555"/>
                  </a:cubicBezTo>
                  <a:cubicBezTo>
                    <a:pt x="451" y="540"/>
                    <a:pt x="471" y="536"/>
                    <a:pt x="485" y="547"/>
                  </a:cubicBezTo>
                  <a:cubicBezTo>
                    <a:pt x="555" y="603"/>
                    <a:pt x="743" y="752"/>
                    <a:pt x="743" y="743"/>
                  </a:cubicBezTo>
                  <a:cubicBezTo>
                    <a:pt x="743" y="732"/>
                    <a:pt x="723" y="461"/>
                    <a:pt x="717" y="383"/>
                  </a:cubicBezTo>
                  <a:cubicBezTo>
                    <a:pt x="716" y="371"/>
                    <a:pt x="723" y="359"/>
                    <a:pt x="734" y="354"/>
                  </a:cubicBezTo>
                  <a:cubicBezTo>
                    <a:pt x="882" y="287"/>
                    <a:pt x="882" y="287"/>
                    <a:pt x="882" y="287"/>
                  </a:cubicBezTo>
                  <a:cubicBezTo>
                    <a:pt x="908" y="276"/>
                    <a:pt x="904" y="238"/>
                    <a:pt x="876" y="232"/>
                  </a:cubicBezTo>
                  <a:cubicBezTo>
                    <a:pt x="766" y="208"/>
                    <a:pt x="590" y="168"/>
                    <a:pt x="579" y="163"/>
                  </a:cubicBezTo>
                  <a:cubicBezTo>
                    <a:pt x="567" y="157"/>
                    <a:pt x="462" y="60"/>
                    <a:pt x="411" y="13"/>
                  </a:cubicBezTo>
                  <a:cubicBezTo>
                    <a:pt x="397" y="0"/>
                    <a:pt x="375" y="3"/>
                    <a:pt x="365" y="20"/>
                  </a:cubicBezTo>
                  <a:cubicBezTo>
                    <a:pt x="348" y="51"/>
                    <a:pt x="324" y="91"/>
                    <a:pt x="311" y="91"/>
                  </a:cubicBezTo>
                  <a:cubicBezTo>
                    <a:pt x="301" y="91"/>
                    <a:pt x="223" y="52"/>
                    <a:pt x="147" y="14"/>
                  </a:cubicBezTo>
                  <a:cubicBezTo>
                    <a:pt x="128" y="4"/>
                    <a:pt x="103" y="17"/>
                    <a:pt x="104" y="39"/>
                  </a:cubicBezTo>
                  <a:cubicBezTo>
                    <a:pt x="104" y="42"/>
                    <a:pt x="103" y="45"/>
                    <a:pt x="99" y="47"/>
                  </a:cubicBezTo>
                  <a:cubicBezTo>
                    <a:pt x="90" y="51"/>
                    <a:pt x="68" y="53"/>
                    <a:pt x="40" y="54"/>
                  </a:cubicBezTo>
                  <a:cubicBezTo>
                    <a:pt x="7" y="54"/>
                    <a:pt x="0" y="100"/>
                    <a:pt x="30" y="111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89" y="132"/>
                    <a:pt x="89" y="169"/>
                    <a:pt x="63" y="178"/>
                  </a:cubicBezTo>
                  <a:cubicBezTo>
                    <a:pt x="36" y="188"/>
                    <a:pt x="37" y="225"/>
                    <a:pt x="63" y="234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35" y="259"/>
                    <a:pt x="139" y="291"/>
                    <a:pt x="118" y="304"/>
                  </a:cubicBez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任意多边形: 形状 206" descr="d5b46cb5-3c9d-4e5f-b29f-bff3d82655c7"/>
            <p:cNvSpPr/>
            <p:nvPr/>
          </p:nvSpPr>
          <p:spPr bwMode="auto">
            <a:xfrm>
              <a:off x="6718" y="520"/>
              <a:ext cx="783" cy="661"/>
            </a:xfrm>
            <a:custGeom>
              <a:avLst/>
              <a:gdLst>
                <a:gd name="T0" fmla="*/ 850 w 870"/>
                <a:gd name="T1" fmla="*/ 436 h 735"/>
                <a:gd name="T2" fmla="*/ 869 w 870"/>
                <a:gd name="T3" fmla="*/ 437 h 735"/>
                <a:gd name="T4" fmla="*/ 812 w 870"/>
                <a:gd name="T5" fmla="*/ 263 h 735"/>
                <a:gd name="T6" fmla="*/ 805 w 870"/>
                <a:gd name="T7" fmla="*/ 263 h 735"/>
                <a:gd name="T8" fmla="*/ 729 w 870"/>
                <a:gd name="T9" fmla="*/ 253 h 735"/>
                <a:gd name="T10" fmla="*/ 720 w 870"/>
                <a:gd name="T11" fmla="*/ 252 h 735"/>
                <a:gd name="T12" fmla="*/ 505 w 870"/>
                <a:gd name="T13" fmla="*/ 138 h 735"/>
                <a:gd name="T14" fmla="*/ 341 w 870"/>
                <a:gd name="T15" fmla="*/ 23 h 735"/>
                <a:gd name="T16" fmla="*/ 222 w 870"/>
                <a:gd name="T17" fmla="*/ 313 h 735"/>
                <a:gd name="T18" fmla="*/ 66 w 870"/>
                <a:gd name="T19" fmla="*/ 444 h 735"/>
                <a:gd name="T20" fmla="*/ 71 w 870"/>
                <a:gd name="T21" fmla="*/ 486 h 735"/>
                <a:gd name="T22" fmla="*/ 15 w 870"/>
                <a:gd name="T23" fmla="*/ 545 h 735"/>
                <a:gd name="T24" fmla="*/ 15 w 870"/>
                <a:gd name="T25" fmla="*/ 546 h 735"/>
                <a:gd name="T26" fmla="*/ 15 w 870"/>
                <a:gd name="T27" fmla="*/ 546 h 735"/>
                <a:gd name="T28" fmla="*/ 7 w 870"/>
                <a:gd name="T29" fmla="*/ 568 h 735"/>
                <a:gd name="T30" fmla="*/ 101 w 870"/>
                <a:gd name="T31" fmla="*/ 674 h 735"/>
                <a:gd name="T32" fmla="*/ 211 w 870"/>
                <a:gd name="T33" fmla="*/ 629 h 735"/>
                <a:gd name="T34" fmla="*/ 277 w 870"/>
                <a:gd name="T35" fmla="*/ 707 h 735"/>
                <a:gd name="T36" fmla="*/ 332 w 870"/>
                <a:gd name="T37" fmla="*/ 692 h 735"/>
                <a:gd name="T38" fmla="*/ 338 w 870"/>
                <a:gd name="T39" fmla="*/ 732 h 735"/>
                <a:gd name="T40" fmla="*/ 372 w 870"/>
                <a:gd name="T41" fmla="*/ 694 h 735"/>
                <a:gd name="T42" fmla="*/ 416 w 870"/>
                <a:gd name="T43" fmla="*/ 728 h 735"/>
                <a:gd name="T44" fmla="*/ 494 w 870"/>
                <a:gd name="T45" fmla="*/ 663 h 735"/>
                <a:gd name="T46" fmla="*/ 556 w 870"/>
                <a:gd name="T47" fmla="*/ 707 h 735"/>
                <a:gd name="T48" fmla="*/ 548 w 870"/>
                <a:gd name="T49" fmla="*/ 619 h 735"/>
                <a:gd name="T50" fmla="*/ 614 w 870"/>
                <a:gd name="T51" fmla="*/ 512 h 735"/>
                <a:gd name="T52" fmla="*/ 616 w 870"/>
                <a:gd name="T53" fmla="*/ 487 h 735"/>
                <a:gd name="T54" fmla="*/ 641 w 870"/>
                <a:gd name="T55" fmla="*/ 484 h 735"/>
                <a:gd name="T56" fmla="*/ 706 w 870"/>
                <a:gd name="T57" fmla="*/ 537 h 735"/>
                <a:gd name="T58" fmla="*/ 814 w 870"/>
                <a:gd name="T59" fmla="*/ 449 h 735"/>
                <a:gd name="T60" fmla="*/ 832 w 870"/>
                <a:gd name="T61" fmla="*/ 501 h 735"/>
                <a:gd name="T62" fmla="*/ 870 w 870"/>
                <a:gd name="T63" fmla="*/ 438 h 735"/>
                <a:gd name="T64" fmla="*/ 850 w 870"/>
                <a:gd name="T65" fmla="*/ 43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0" h="735">
                  <a:moveTo>
                    <a:pt x="850" y="436"/>
                  </a:moveTo>
                  <a:cubicBezTo>
                    <a:pt x="859" y="436"/>
                    <a:pt x="867" y="436"/>
                    <a:pt x="869" y="437"/>
                  </a:cubicBezTo>
                  <a:cubicBezTo>
                    <a:pt x="863" y="428"/>
                    <a:pt x="812" y="263"/>
                    <a:pt x="812" y="263"/>
                  </a:cubicBezTo>
                  <a:cubicBezTo>
                    <a:pt x="812" y="263"/>
                    <a:pt x="809" y="263"/>
                    <a:pt x="805" y="263"/>
                  </a:cubicBezTo>
                  <a:cubicBezTo>
                    <a:pt x="787" y="229"/>
                    <a:pt x="746" y="244"/>
                    <a:pt x="729" y="253"/>
                  </a:cubicBezTo>
                  <a:cubicBezTo>
                    <a:pt x="726" y="253"/>
                    <a:pt x="723" y="253"/>
                    <a:pt x="720" y="252"/>
                  </a:cubicBezTo>
                  <a:cubicBezTo>
                    <a:pt x="713" y="71"/>
                    <a:pt x="505" y="138"/>
                    <a:pt x="505" y="138"/>
                  </a:cubicBezTo>
                  <a:cubicBezTo>
                    <a:pt x="495" y="0"/>
                    <a:pt x="341" y="23"/>
                    <a:pt x="341" y="23"/>
                  </a:cubicBezTo>
                  <a:cubicBezTo>
                    <a:pt x="63" y="76"/>
                    <a:pt x="241" y="316"/>
                    <a:pt x="222" y="313"/>
                  </a:cubicBezTo>
                  <a:cubicBezTo>
                    <a:pt x="46" y="290"/>
                    <a:pt x="66" y="444"/>
                    <a:pt x="66" y="444"/>
                  </a:cubicBezTo>
                  <a:cubicBezTo>
                    <a:pt x="66" y="460"/>
                    <a:pt x="68" y="474"/>
                    <a:pt x="71" y="486"/>
                  </a:cubicBezTo>
                  <a:cubicBezTo>
                    <a:pt x="44" y="512"/>
                    <a:pt x="18" y="538"/>
                    <a:pt x="15" y="545"/>
                  </a:cubicBezTo>
                  <a:cubicBezTo>
                    <a:pt x="15" y="546"/>
                    <a:pt x="15" y="546"/>
                    <a:pt x="15" y="546"/>
                  </a:cubicBezTo>
                  <a:cubicBezTo>
                    <a:pt x="15" y="546"/>
                    <a:pt x="15" y="546"/>
                    <a:pt x="15" y="546"/>
                  </a:cubicBezTo>
                  <a:cubicBezTo>
                    <a:pt x="11" y="553"/>
                    <a:pt x="9" y="560"/>
                    <a:pt x="7" y="568"/>
                  </a:cubicBezTo>
                  <a:cubicBezTo>
                    <a:pt x="0" y="618"/>
                    <a:pt x="42" y="666"/>
                    <a:pt x="101" y="674"/>
                  </a:cubicBezTo>
                  <a:cubicBezTo>
                    <a:pt x="147" y="681"/>
                    <a:pt x="191" y="662"/>
                    <a:pt x="211" y="629"/>
                  </a:cubicBezTo>
                  <a:cubicBezTo>
                    <a:pt x="214" y="669"/>
                    <a:pt x="240" y="702"/>
                    <a:pt x="277" y="707"/>
                  </a:cubicBezTo>
                  <a:cubicBezTo>
                    <a:pt x="297" y="710"/>
                    <a:pt x="316" y="705"/>
                    <a:pt x="332" y="692"/>
                  </a:cubicBezTo>
                  <a:cubicBezTo>
                    <a:pt x="334" y="713"/>
                    <a:pt x="337" y="735"/>
                    <a:pt x="338" y="732"/>
                  </a:cubicBezTo>
                  <a:cubicBezTo>
                    <a:pt x="340" y="728"/>
                    <a:pt x="358" y="708"/>
                    <a:pt x="372" y="694"/>
                  </a:cubicBezTo>
                  <a:cubicBezTo>
                    <a:pt x="381" y="712"/>
                    <a:pt x="397" y="726"/>
                    <a:pt x="416" y="728"/>
                  </a:cubicBezTo>
                  <a:cubicBezTo>
                    <a:pt x="449" y="733"/>
                    <a:pt x="482" y="705"/>
                    <a:pt x="494" y="663"/>
                  </a:cubicBezTo>
                  <a:cubicBezTo>
                    <a:pt x="556" y="707"/>
                    <a:pt x="556" y="707"/>
                    <a:pt x="556" y="707"/>
                  </a:cubicBezTo>
                  <a:cubicBezTo>
                    <a:pt x="548" y="619"/>
                    <a:pt x="548" y="619"/>
                    <a:pt x="548" y="619"/>
                  </a:cubicBezTo>
                  <a:cubicBezTo>
                    <a:pt x="579" y="607"/>
                    <a:pt x="605" y="565"/>
                    <a:pt x="614" y="512"/>
                  </a:cubicBezTo>
                  <a:cubicBezTo>
                    <a:pt x="615" y="504"/>
                    <a:pt x="616" y="495"/>
                    <a:pt x="616" y="487"/>
                  </a:cubicBezTo>
                  <a:cubicBezTo>
                    <a:pt x="623" y="484"/>
                    <a:pt x="631" y="483"/>
                    <a:pt x="641" y="484"/>
                  </a:cubicBezTo>
                  <a:cubicBezTo>
                    <a:pt x="654" y="512"/>
                    <a:pt x="678" y="532"/>
                    <a:pt x="706" y="537"/>
                  </a:cubicBezTo>
                  <a:cubicBezTo>
                    <a:pt x="753" y="544"/>
                    <a:pt x="798" y="506"/>
                    <a:pt x="814" y="449"/>
                  </a:cubicBezTo>
                  <a:cubicBezTo>
                    <a:pt x="821" y="471"/>
                    <a:pt x="831" y="506"/>
                    <a:pt x="832" y="501"/>
                  </a:cubicBezTo>
                  <a:cubicBezTo>
                    <a:pt x="834" y="495"/>
                    <a:pt x="870" y="438"/>
                    <a:pt x="870" y="438"/>
                  </a:cubicBezTo>
                  <a:lnTo>
                    <a:pt x="850" y="436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矩形 207" descr="cd05521b-9ed9-4ae1-986b-824c11ba356d"/>
            <p:cNvSpPr>
              <a:spLocks noChangeArrowheads="1"/>
            </p:cNvSpPr>
            <p:nvPr/>
          </p:nvSpPr>
          <p:spPr bwMode="auto">
            <a:xfrm>
              <a:off x="7500" y="913"/>
              <a:ext cx="1" cy="1"/>
            </a:xfrm>
            <a:prstGeom prst="rect">
              <a:avLst/>
            </a:pr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任意多边形: 形状 208" descr="1d550081-6a08-4602-b97a-1ccb301806df"/>
            <p:cNvSpPr/>
            <p:nvPr/>
          </p:nvSpPr>
          <p:spPr bwMode="auto">
            <a:xfrm>
              <a:off x="4458" y="1386"/>
              <a:ext cx="558" cy="472"/>
            </a:xfrm>
            <a:custGeom>
              <a:avLst/>
              <a:gdLst>
                <a:gd name="T0" fmla="*/ 606 w 620"/>
                <a:gd name="T1" fmla="*/ 311 h 524"/>
                <a:gd name="T2" fmla="*/ 620 w 620"/>
                <a:gd name="T3" fmla="*/ 311 h 524"/>
                <a:gd name="T4" fmla="*/ 579 w 620"/>
                <a:gd name="T5" fmla="*/ 188 h 524"/>
                <a:gd name="T6" fmla="*/ 574 w 620"/>
                <a:gd name="T7" fmla="*/ 187 h 524"/>
                <a:gd name="T8" fmla="*/ 520 w 620"/>
                <a:gd name="T9" fmla="*/ 181 h 524"/>
                <a:gd name="T10" fmla="*/ 514 w 620"/>
                <a:gd name="T11" fmla="*/ 180 h 524"/>
                <a:gd name="T12" fmla="*/ 360 w 620"/>
                <a:gd name="T13" fmla="*/ 99 h 524"/>
                <a:gd name="T14" fmla="*/ 243 w 620"/>
                <a:gd name="T15" fmla="*/ 16 h 524"/>
                <a:gd name="T16" fmla="*/ 158 w 620"/>
                <a:gd name="T17" fmla="*/ 224 h 524"/>
                <a:gd name="T18" fmla="*/ 47 w 620"/>
                <a:gd name="T19" fmla="*/ 317 h 524"/>
                <a:gd name="T20" fmla="*/ 51 w 620"/>
                <a:gd name="T21" fmla="*/ 346 h 524"/>
                <a:gd name="T22" fmla="*/ 11 w 620"/>
                <a:gd name="T23" fmla="*/ 389 h 524"/>
                <a:gd name="T24" fmla="*/ 11 w 620"/>
                <a:gd name="T25" fmla="*/ 389 h 524"/>
                <a:gd name="T26" fmla="*/ 11 w 620"/>
                <a:gd name="T27" fmla="*/ 389 h 524"/>
                <a:gd name="T28" fmla="*/ 6 w 620"/>
                <a:gd name="T29" fmla="*/ 405 h 524"/>
                <a:gd name="T30" fmla="*/ 72 w 620"/>
                <a:gd name="T31" fmla="*/ 481 h 524"/>
                <a:gd name="T32" fmla="*/ 151 w 620"/>
                <a:gd name="T33" fmla="*/ 448 h 524"/>
                <a:gd name="T34" fmla="*/ 198 w 620"/>
                <a:gd name="T35" fmla="*/ 504 h 524"/>
                <a:gd name="T36" fmla="*/ 237 w 620"/>
                <a:gd name="T37" fmla="*/ 494 h 524"/>
                <a:gd name="T38" fmla="*/ 241 w 620"/>
                <a:gd name="T39" fmla="*/ 522 h 524"/>
                <a:gd name="T40" fmla="*/ 265 w 620"/>
                <a:gd name="T41" fmla="*/ 494 h 524"/>
                <a:gd name="T42" fmla="*/ 297 w 620"/>
                <a:gd name="T43" fmla="*/ 519 h 524"/>
                <a:gd name="T44" fmla="*/ 352 w 620"/>
                <a:gd name="T45" fmla="*/ 472 h 524"/>
                <a:gd name="T46" fmla="*/ 397 w 620"/>
                <a:gd name="T47" fmla="*/ 504 h 524"/>
                <a:gd name="T48" fmla="*/ 391 w 620"/>
                <a:gd name="T49" fmla="*/ 442 h 524"/>
                <a:gd name="T50" fmla="*/ 438 w 620"/>
                <a:gd name="T51" fmla="*/ 365 h 524"/>
                <a:gd name="T52" fmla="*/ 439 w 620"/>
                <a:gd name="T53" fmla="*/ 347 h 524"/>
                <a:gd name="T54" fmla="*/ 457 w 620"/>
                <a:gd name="T55" fmla="*/ 345 h 524"/>
                <a:gd name="T56" fmla="*/ 504 w 620"/>
                <a:gd name="T57" fmla="*/ 383 h 524"/>
                <a:gd name="T58" fmla="*/ 581 w 620"/>
                <a:gd name="T59" fmla="*/ 320 h 524"/>
                <a:gd name="T60" fmla="*/ 593 w 620"/>
                <a:gd name="T61" fmla="*/ 357 h 524"/>
                <a:gd name="T62" fmla="*/ 620 w 620"/>
                <a:gd name="T63" fmla="*/ 312 h 524"/>
                <a:gd name="T64" fmla="*/ 606 w 620"/>
                <a:gd name="T65" fmla="*/ 31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0" h="524">
                  <a:moveTo>
                    <a:pt x="606" y="311"/>
                  </a:moveTo>
                  <a:cubicBezTo>
                    <a:pt x="613" y="311"/>
                    <a:pt x="618" y="311"/>
                    <a:pt x="620" y="311"/>
                  </a:cubicBezTo>
                  <a:cubicBezTo>
                    <a:pt x="616" y="305"/>
                    <a:pt x="579" y="188"/>
                    <a:pt x="579" y="188"/>
                  </a:cubicBezTo>
                  <a:cubicBezTo>
                    <a:pt x="579" y="188"/>
                    <a:pt x="577" y="188"/>
                    <a:pt x="574" y="187"/>
                  </a:cubicBezTo>
                  <a:cubicBezTo>
                    <a:pt x="562" y="163"/>
                    <a:pt x="532" y="174"/>
                    <a:pt x="520" y="181"/>
                  </a:cubicBezTo>
                  <a:cubicBezTo>
                    <a:pt x="518" y="180"/>
                    <a:pt x="515" y="180"/>
                    <a:pt x="514" y="180"/>
                  </a:cubicBezTo>
                  <a:cubicBezTo>
                    <a:pt x="509" y="51"/>
                    <a:pt x="360" y="99"/>
                    <a:pt x="360" y="99"/>
                  </a:cubicBezTo>
                  <a:cubicBezTo>
                    <a:pt x="353" y="0"/>
                    <a:pt x="243" y="16"/>
                    <a:pt x="243" y="16"/>
                  </a:cubicBezTo>
                  <a:cubicBezTo>
                    <a:pt x="45" y="54"/>
                    <a:pt x="172" y="225"/>
                    <a:pt x="158" y="224"/>
                  </a:cubicBezTo>
                  <a:cubicBezTo>
                    <a:pt x="33" y="207"/>
                    <a:pt x="47" y="317"/>
                    <a:pt x="47" y="317"/>
                  </a:cubicBezTo>
                  <a:cubicBezTo>
                    <a:pt x="48" y="328"/>
                    <a:pt x="49" y="338"/>
                    <a:pt x="51" y="346"/>
                  </a:cubicBezTo>
                  <a:cubicBezTo>
                    <a:pt x="32" y="365"/>
                    <a:pt x="13" y="384"/>
                    <a:pt x="11" y="389"/>
                  </a:cubicBezTo>
                  <a:cubicBezTo>
                    <a:pt x="11" y="389"/>
                    <a:pt x="11" y="389"/>
                    <a:pt x="11" y="389"/>
                  </a:cubicBezTo>
                  <a:cubicBezTo>
                    <a:pt x="11" y="389"/>
                    <a:pt x="11" y="389"/>
                    <a:pt x="11" y="389"/>
                  </a:cubicBezTo>
                  <a:cubicBezTo>
                    <a:pt x="8" y="394"/>
                    <a:pt x="7" y="399"/>
                    <a:pt x="6" y="405"/>
                  </a:cubicBezTo>
                  <a:cubicBezTo>
                    <a:pt x="0" y="441"/>
                    <a:pt x="30" y="474"/>
                    <a:pt x="72" y="481"/>
                  </a:cubicBezTo>
                  <a:cubicBezTo>
                    <a:pt x="105" y="486"/>
                    <a:pt x="137" y="472"/>
                    <a:pt x="151" y="448"/>
                  </a:cubicBezTo>
                  <a:cubicBezTo>
                    <a:pt x="153" y="477"/>
                    <a:pt x="172" y="500"/>
                    <a:pt x="198" y="504"/>
                  </a:cubicBezTo>
                  <a:cubicBezTo>
                    <a:pt x="212" y="507"/>
                    <a:pt x="226" y="502"/>
                    <a:pt x="237" y="494"/>
                  </a:cubicBezTo>
                  <a:cubicBezTo>
                    <a:pt x="239" y="508"/>
                    <a:pt x="240" y="524"/>
                    <a:pt x="241" y="522"/>
                  </a:cubicBezTo>
                  <a:cubicBezTo>
                    <a:pt x="243" y="519"/>
                    <a:pt x="256" y="505"/>
                    <a:pt x="265" y="494"/>
                  </a:cubicBezTo>
                  <a:cubicBezTo>
                    <a:pt x="272" y="508"/>
                    <a:pt x="283" y="517"/>
                    <a:pt x="297" y="519"/>
                  </a:cubicBezTo>
                  <a:cubicBezTo>
                    <a:pt x="321" y="523"/>
                    <a:pt x="344" y="502"/>
                    <a:pt x="352" y="472"/>
                  </a:cubicBezTo>
                  <a:cubicBezTo>
                    <a:pt x="397" y="504"/>
                    <a:pt x="397" y="504"/>
                    <a:pt x="397" y="504"/>
                  </a:cubicBezTo>
                  <a:cubicBezTo>
                    <a:pt x="391" y="442"/>
                    <a:pt x="391" y="442"/>
                    <a:pt x="391" y="442"/>
                  </a:cubicBezTo>
                  <a:cubicBezTo>
                    <a:pt x="413" y="433"/>
                    <a:pt x="432" y="403"/>
                    <a:pt x="438" y="365"/>
                  </a:cubicBezTo>
                  <a:cubicBezTo>
                    <a:pt x="439" y="359"/>
                    <a:pt x="439" y="353"/>
                    <a:pt x="439" y="347"/>
                  </a:cubicBezTo>
                  <a:cubicBezTo>
                    <a:pt x="444" y="345"/>
                    <a:pt x="450" y="344"/>
                    <a:pt x="457" y="345"/>
                  </a:cubicBezTo>
                  <a:cubicBezTo>
                    <a:pt x="467" y="365"/>
                    <a:pt x="483" y="380"/>
                    <a:pt x="504" y="383"/>
                  </a:cubicBezTo>
                  <a:cubicBezTo>
                    <a:pt x="537" y="388"/>
                    <a:pt x="569" y="360"/>
                    <a:pt x="581" y="320"/>
                  </a:cubicBezTo>
                  <a:cubicBezTo>
                    <a:pt x="585" y="336"/>
                    <a:pt x="592" y="361"/>
                    <a:pt x="593" y="357"/>
                  </a:cubicBezTo>
                  <a:cubicBezTo>
                    <a:pt x="595" y="353"/>
                    <a:pt x="620" y="312"/>
                    <a:pt x="620" y="312"/>
                  </a:cubicBezTo>
                  <a:lnTo>
                    <a:pt x="606" y="311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任意多边形: 形状 209" descr="86321e3d-cccf-4bc8-89a9-292285577bf2"/>
            <p:cNvSpPr/>
            <p:nvPr/>
          </p:nvSpPr>
          <p:spPr bwMode="auto">
            <a:xfrm flipH="1">
              <a:off x="5016" y="1666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任意多边形: 形状 210" descr="58b8de5a-c11e-4e26-add0-2edb0ca4d6ac"/>
            <p:cNvSpPr/>
            <p:nvPr/>
          </p:nvSpPr>
          <p:spPr bwMode="auto">
            <a:xfrm>
              <a:off x="4868" y="1276"/>
              <a:ext cx="265" cy="2269"/>
            </a:xfrm>
            <a:custGeom>
              <a:avLst/>
              <a:gdLst>
                <a:gd name="T0" fmla="*/ 52 w 294"/>
                <a:gd name="T1" fmla="*/ 12 h 2520"/>
                <a:gd name="T2" fmla="*/ 52 w 294"/>
                <a:gd name="T3" fmla="*/ 2520 h 2520"/>
                <a:gd name="T4" fmla="*/ 294 w 294"/>
                <a:gd name="T5" fmla="*/ 2448 h 2520"/>
                <a:gd name="T6" fmla="*/ 116 w 294"/>
                <a:gd name="T7" fmla="*/ 64 h 2520"/>
                <a:gd name="T8" fmla="*/ 52 w 294"/>
                <a:gd name="T9" fmla="*/ 12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520">
                  <a:moveTo>
                    <a:pt x="52" y="12"/>
                  </a:moveTo>
                  <a:cubicBezTo>
                    <a:pt x="0" y="0"/>
                    <a:pt x="52" y="2520"/>
                    <a:pt x="52" y="2520"/>
                  </a:cubicBezTo>
                  <a:cubicBezTo>
                    <a:pt x="294" y="2448"/>
                    <a:pt x="294" y="2448"/>
                    <a:pt x="294" y="2448"/>
                  </a:cubicBezTo>
                  <a:cubicBezTo>
                    <a:pt x="116" y="64"/>
                    <a:pt x="116" y="64"/>
                    <a:pt x="116" y="64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任意多边形: 形状 211" descr="5954200f-7983-406c-b532-2e6ee1cbe996"/>
            <p:cNvSpPr/>
            <p:nvPr/>
          </p:nvSpPr>
          <p:spPr bwMode="auto">
            <a:xfrm>
              <a:off x="4623" y="1748"/>
              <a:ext cx="317" cy="511"/>
            </a:xfrm>
            <a:custGeom>
              <a:avLst/>
              <a:gdLst>
                <a:gd name="T0" fmla="*/ 352 w 352"/>
                <a:gd name="T1" fmla="*/ 568 h 568"/>
                <a:gd name="T2" fmla="*/ 0 w 352"/>
                <a:gd name="T3" fmla="*/ 0 h 568"/>
                <a:gd name="T4" fmla="*/ 40 w 352"/>
                <a:gd name="T5" fmla="*/ 40 h 568"/>
                <a:gd name="T6" fmla="*/ 352 w 352"/>
                <a:gd name="T7" fmla="*/ 428 h 568"/>
                <a:gd name="T8" fmla="*/ 352 w 352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68">
                  <a:moveTo>
                    <a:pt x="352" y="568"/>
                  </a:moveTo>
                  <a:cubicBezTo>
                    <a:pt x="352" y="568"/>
                    <a:pt x="4" y="180"/>
                    <a:pt x="0" y="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216" y="340"/>
                    <a:pt x="352" y="428"/>
                  </a:cubicBezTo>
                  <a:lnTo>
                    <a:pt x="352" y="568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任意多边形: 形状 212" descr="435ffa40-60d6-4d31-b6ba-208d8118b843"/>
            <p:cNvSpPr/>
            <p:nvPr/>
          </p:nvSpPr>
          <p:spPr bwMode="auto">
            <a:xfrm>
              <a:off x="3900" y="2917"/>
              <a:ext cx="3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任意多边形: 形状 213" descr="c7d97cce-c4ca-480f-a4d3-33a9e57e8cef"/>
            <p:cNvSpPr/>
            <p:nvPr/>
          </p:nvSpPr>
          <p:spPr bwMode="auto">
            <a:xfrm>
              <a:off x="4260" y="2178"/>
              <a:ext cx="3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2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2 h 114"/>
                <a:gd name="T10" fmla="*/ 1 w 4"/>
                <a:gd name="T11" fmla="*/ 2 h 114"/>
                <a:gd name="T12" fmla="*/ 2 w 4"/>
                <a:gd name="T13" fmla="*/ 1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任意多边形: 形状 214" descr="72854538-cdd8-42bf-8239-3dd4b5f8600f"/>
            <p:cNvSpPr/>
            <p:nvPr/>
          </p:nvSpPr>
          <p:spPr bwMode="auto">
            <a:xfrm>
              <a:off x="4440" y="2488"/>
              <a:ext cx="3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1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1 h 114"/>
                <a:gd name="T10" fmla="*/ 1 w 4"/>
                <a:gd name="T11" fmla="*/ 2 h 114"/>
                <a:gd name="T12" fmla="*/ 2 w 4"/>
                <a:gd name="T13" fmla="*/ 0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任意多边形: 形状 215" descr="4cd1a5da-65f0-42fa-9655-989063aa452a"/>
            <p:cNvSpPr/>
            <p:nvPr/>
          </p:nvSpPr>
          <p:spPr bwMode="auto">
            <a:xfrm>
              <a:off x="4690" y="2994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任意多边形: 形状 216" descr="cca7d3b1-ca19-4d07-9005-c018df086345"/>
            <p:cNvSpPr/>
            <p:nvPr/>
          </p:nvSpPr>
          <p:spPr bwMode="auto">
            <a:xfrm>
              <a:off x="4690" y="2180"/>
              <a:ext cx="4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2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2 h 114"/>
                <a:gd name="T10" fmla="*/ 1 w 4"/>
                <a:gd name="T11" fmla="*/ 2 h 114"/>
                <a:gd name="T12" fmla="*/ 2 w 4"/>
                <a:gd name="T13" fmla="*/ 1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任意多边形: 形状 217" descr="2da16550-2046-4a65-9ad8-7b254e918098"/>
            <p:cNvSpPr/>
            <p:nvPr/>
          </p:nvSpPr>
          <p:spPr bwMode="auto">
            <a:xfrm>
              <a:off x="6700" y="1572"/>
              <a:ext cx="3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任意多边形: 形状 218" descr="7d990d9f-d1c8-4fff-9c11-9e25e718182c"/>
            <p:cNvSpPr/>
            <p:nvPr/>
          </p:nvSpPr>
          <p:spPr bwMode="auto">
            <a:xfrm>
              <a:off x="6836" y="3279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任意多边形: 形状 219" descr="57872e1e-e429-445f-b4b4-0385dc4c0898"/>
            <p:cNvSpPr/>
            <p:nvPr/>
          </p:nvSpPr>
          <p:spPr bwMode="auto">
            <a:xfrm>
              <a:off x="7189" y="1669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任意多边形: 形状 220" descr="16971ff3-71f7-4679-b796-b10e19f989fa"/>
            <p:cNvSpPr/>
            <p:nvPr/>
          </p:nvSpPr>
          <p:spPr bwMode="auto">
            <a:xfrm>
              <a:off x="2566" y="3545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任意多边形: 形状 221" descr="d7890eeb-94fe-49b6-990d-93a9c2f9e8dd"/>
            <p:cNvSpPr/>
            <p:nvPr/>
          </p:nvSpPr>
          <p:spPr bwMode="auto">
            <a:xfrm>
              <a:off x="5895" y="2917"/>
              <a:ext cx="3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任意多边形: 形状 222" descr="10365736-5d41-444f-8442-2cb1e7675b9c"/>
            <p:cNvSpPr/>
            <p:nvPr/>
          </p:nvSpPr>
          <p:spPr bwMode="auto">
            <a:xfrm>
              <a:off x="5895" y="3810"/>
              <a:ext cx="3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任意多边形: 形状 223" descr="5ce5a513-a692-472c-9fbf-ca19b19877b8"/>
            <p:cNvSpPr/>
            <p:nvPr/>
          </p:nvSpPr>
          <p:spPr bwMode="auto">
            <a:xfrm>
              <a:off x="4881" y="1850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任意多边形: 形状 224" descr="2fdefc14-3667-4936-90f3-b8d283dbec2f"/>
            <p:cNvSpPr/>
            <p:nvPr/>
          </p:nvSpPr>
          <p:spPr bwMode="auto">
            <a:xfrm>
              <a:off x="5612" y="1922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任意多边形: 形状 225" descr="974565ea-4a26-4e0c-b232-6bf3f03eb296"/>
            <p:cNvSpPr/>
            <p:nvPr/>
          </p:nvSpPr>
          <p:spPr bwMode="auto">
            <a:xfrm>
              <a:off x="4560" y="3545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任意多边形: 形状 226" descr="cbcb4a52-2ee9-4f27-bc6f-0cfe98d3ae0f"/>
            <p:cNvSpPr/>
            <p:nvPr/>
          </p:nvSpPr>
          <p:spPr bwMode="auto">
            <a:xfrm>
              <a:off x="4971" y="3797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任意多边形: 形状 227" descr="8333ca52-271e-4b47-b26c-a10244b6342d"/>
            <p:cNvSpPr/>
            <p:nvPr/>
          </p:nvSpPr>
          <p:spPr bwMode="auto">
            <a:xfrm>
              <a:off x="4976" y="2636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任意多边形: 形状 228" descr="08fcea0a-1380-483f-bdff-833364059045"/>
            <p:cNvSpPr/>
            <p:nvPr/>
          </p:nvSpPr>
          <p:spPr bwMode="auto">
            <a:xfrm>
              <a:off x="4310" y="1801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任意多边形: 形状 229" descr="2f855e05-4deb-4302-a25c-29a339f94723"/>
            <p:cNvSpPr/>
            <p:nvPr/>
          </p:nvSpPr>
          <p:spPr bwMode="auto">
            <a:xfrm>
              <a:off x="5736" y="987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任意多边形: 形状 230" descr="5a01b202-8c06-4ef7-8de9-21aff3672cdc"/>
            <p:cNvSpPr/>
            <p:nvPr/>
          </p:nvSpPr>
          <p:spPr bwMode="auto">
            <a:xfrm>
              <a:off x="5716" y="-2"/>
              <a:ext cx="1972" cy="920"/>
            </a:xfrm>
            <a:custGeom>
              <a:avLst/>
              <a:gdLst>
                <a:gd name="T0" fmla="*/ 2191 w 2191"/>
                <a:gd name="T1" fmla="*/ 32 h 1021"/>
                <a:gd name="T2" fmla="*/ 2123 w 2191"/>
                <a:gd name="T3" fmla="*/ 2 h 1021"/>
                <a:gd name="T4" fmla="*/ 2077 w 2191"/>
                <a:gd name="T5" fmla="*/ 0 h 1021"/>
                <a:gd name="T6" fmla="*/ 334 w 2191"/>
                <a:gd name="T7" fmla="*/ 0 h 1021"/>
                <a:gd name="T8" fmla="*/ 240 w 2191"/>
                <a:gd name="T9" fmla="*/ 44 h 1021"/>
                <a:gd name="T10" fmla="*/ 104 w 2191"/>
                <a:gd name="T11" fmla="*/ 107 h 1021"/>
                <a:gd name="T12" fmla="*/ 104 w 2191"/>
                <a:gd name="T13" fmla="*/ 107 h 1021"/>
                <a:gd name="T14" fmla="*/ 104 w 2191"/>
                <a:gd name="T15" fmla="*/ 107 h 1021"/>
                <a:gd name="T16" fmla="*/ 65 w 2191"/>
                <a:gd name="T17" fmla="*/ 158 h 1021"/>
                <a:gd name="T18" fmla="*/ 202 w 2191"/>
                <a:gd name="T19" fmla="*/ 514 h 1021"/>
                <a:gd name="T20" fmla="*/ 525 w 2191"/>
                <a:gd name="T21" fmla="*/ 502 h 1021"/>
                <a:gd name="T22" fmla="*/ 618 w 2191"/>
                <a:gd name="T23" fmla="*/ 762 h 1021"/>
                <a:gd name="T24" fmla="*/ 774 w 2191"/>
                <a:gd name="T25" fmla="*/ 776 h 1021"/>
                <a:gd name="T26" fmla="*/ 752 w 2191"/>
                <a:gd name="T27" fmla="*/ 881 h 1021"/>
                <a:gd name="T28" fmla="*/ 873 w 2191"/>
                <a:gd name="T29" fmla="*/ 816 h 1021"/>
                <a:gd name="T30" fmla="*/ 952 w 2191"/>
                <a:gd name="T31" fmla="*/ 945 h 1021"/>
                <a:gd name="T32" fmla="*/ 1210 w 2191"/>
                <a:gd name="T33" fmla="*/ 851 h 1021"/>
                <a:gd name="T34" fmla="*/ 1328 w 2191"/>
                <a:gd name="T35" fmla="*/ 1021 h 1021"/>
                <a:gd name="T36" fmla="*/ 1390 w 2191"/>
                <a:gd name="T37" fmla="*/ 793 h 1021"/>
                <a:gd name="T38" fmla="*/ 1655 w 2191"/>
                <a:gd name="T39" fmla="*/ 580 h 1021"/>
                <a:gd name="T40" fmla="*/ 1684 w 2191"/>
                <a:gd name="T41" fmla="*/ 520 h 1021"/>
                <a:gd name="T42" fmla="*/ 1752 w 2191"/>
                <a:gd name="T43" fmla="*/ 534 h 1021"/>
                <a:gd name="T44" fmla="*/ 1867 w 2191"/>
                <a:gd name="T45" fmla="*/ 730 h 1021"/>
                <a:gd name="T46" fmla="*/ 2191 w 2191"/>
                <a:gd name="T47" fmla="*/ 648 h 1021"/>
                <a:gd name="T48" fmla="*/ 2191 w 2191"/>
                <a:gd name="T49" fmla="*/ 3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91" h="1021">
                  <a:moveTo>
                    <a:pt x="2191" y="32"/>
                  </a:moveTo>
                  <a:cubicBezTo>
                    <a:pt x="2155" y="15"/>
                    <a:pt x="2127" y="2"/>
                    <a:pt x="2123" y="2"/>
                  </a:cubicBezTo>
                  <a:cubicBezTo>
                    <a:pt x="2122" y="1"/>
                    <a:pt x="2105" y="1"/>
                    <a:pt x="2077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188" y="51"/>
                    <a:pt x="140" y="73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89" y="122"/>
                    <a:pt x="76" y="139"/>
                    <a:pt x="65" y="158"/>
                  </a:cubicBezTo>
                  <a:cubicBezTo>
                    <a:pt x="0" y="277"/>
                    <a:pt x="61" y="437"/>
                    <a:pt x="202" y="514"/>
                  </a:cubicBezTo>
                  <a:cubicBezTo>
                    <a:pt x="315" y="576"/>
                    <a:pt x="443" y="567"/>
                    <a:pt x="525" y="502"/>
                  </a:cubicBezTo>
                  <a:cubicBezTo>
                    <a:pt x="495" y="606"/>
                    <a:pt x="531" y="714"/>
                    <a:pt x="618" y="762"/>
                  </a:cubicBezTo>
                  <a:cubicBezTo>
                    <a:pt x="666" y="789"/>
                    <a:pt x="722" y="792"/>
                    <a:pt x="774" y="776"/>
                  </a:cubicBezTo>
                  <a:cubicBezTo>
                    <a:pt x="759" y="830"/>
                    <a:pt x="745" y="888"/>
                    <a:pt x="752" y="881"/>
                  </a:cubicBezTo>
                  <a:cubicBezTo>
                    <a:pt x="760" y="874"/>
                    <a:pt x="824" y="840"/>
                    <a:pt x="873" y="816"/>
                  </a:cubicBezTo>
                  <a:cubicBezTo>
                    <a:pt x="879" y="873"/>
                    <a:pt x="907" y="920"/>
                    <a:pt x="952" y="945"/>
                  </a:cubicBezTo>
                  <a:cubicBezTo>
                    <a:pt x="1032" y="989"/>
                    <a:pt x="1142" y="947"/>
                    <a:pt x="1210" y="851"/>
                  </a:cubicBezTo>
                  <a:cubicBezTo>
                    <a:pt x="1328" y="1021"/>
                    <a:pt x="1328" y="1021"/>
                    <a:pt x="1328" y="1021"/>
                  </a:cubicBezTo>
                  <a:cubicBezTo>
                    <a:pt x="1390" y="793"/>
                    <a:pt x="1390" y="793"/>
                    <a:pt x="1390" y="793"/>
                  </a:cubicBezTo>
                  <a:cubicBezTo>
                    <a:pt x="1478" y="790"/>
                    <a:pt x="1585" y="708"/>
                    <a:pt x="1655" y="580"/>
                  </a:cubicBezTo>
                  <a:cubicBezTo>
                    <a:pt x="1666" y="560"/>
                    <a:pt x="1676" y="540"/>
                    <a:pt x="1684" y="520"/>
                  </a:cubicBezTo>
                  <a:cubicBezTo>
                    <a:pt x="1704" y="519"/>
                    <a:pt x="1727" y="523"/>
                    <a:pt x="1752" y="534"/>
                  </a:cubicBezTo>
                  <a:cubicBezTo>
                    <a:pt x="1759" y="619"/>
                    <a:pt x="1799" y="692"/>
                    <a:pt x="1867" y="730"/>
                  </a:cubicBezTo>
                  <a:cubicBezTo>
                    <a:pt x="1967" y="784"/>
                    <a:pt x="2097" y="747"/>
                    <a:pt x="2191" y="648"/>
                  </a:cubicBezTo>
                  <a:lnTo>
                    <a:pt x="2191" y="32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任意多边形: 形状 231" descr="206b31d5-3d03-46a1-a3ee-fe6b72e5309d"/>
            <p:cNvSpPr/>
            <p:nvPr/>
          </p:nvSpPr>
          <p:spPr bwMode="auto">
            <a:xfrm>
              <a:off x="7684" y="385"/>
              <a:ext cx="4" cy="70"/>
            </a:xfrm>
            <a:custGeom>
              <a:avLst/>
              <a:gdLst>
                <a:gd name="T0" fmla="*/ 5 w 5"/>
                <a:gd name="T1" fmla="*/ 0 h 78"/>
                <a:gd name="T2" fmla="*/ 5 w 5"/>
                <a:gd name="T3" fmla="*/ 73 h 78"/>
                <a:gd name="T4" fmla="*/ 5 w 5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8">
                  <a:moveTo>
                    <a:pt x="5" y="0"/>
                  </a:moveTo>
                  <a:cubicBezTo>
                    <a:pt x="2" y="40"/>
                    <a:pt x="0" y="78"/>
                    <a:pt x="5" y="7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任意多边形: 形状 232" descr="e627bdcc-0458-4df2-b744-0f58def80a5d"/>
            <p:cNvSpPr/>
            <p:nvPr/>
          </p:nvSpPr>
          <p:spPr bwMode="auto">
            <a:xfrm>
              <a:off x="6051" y="1"/>
              <a:ext cx="1637" cy="644"/>
            </a:xfrm>
            <a:custGeom>
              <a:avLst/>
              <a:gdLst>
                <a:gd name="T0" fmla="*/ 1814 w 1818"/>
                <a:gd name="T1" fmla="*/ 0 h 715"/>
                <a:gd name="T2" fmla="*/ 58 w 1818"/>
                <a:gd name="T3" fmla="*/ 0 h 715"/>
                <a:gd name="T4" fmla="*/ 54 w 1818"/>
                <a:gd name="T5" fmla="*/ 8 h 715"/>
                <a:gd name="T6" fmla="*/ 166 w 1818"/>
                <a:gd name="T7" fmla="*/ 299 h 715"/>
                <a:gd name="T8" fmla="*/ 430 w 1818"/>
                <a:gd name="T9" fmla="*/ 289 h 715"/>
                <a:gd name="T10" fmla="*/ 507 w 1818"/>
                <a:gd name="T11" fmla="*/ 502 h 715"/>
                <a:gd name="T12" fmla="*/ 634 w 1818"/>
                <a:gd name="T13" fmla="*/ 514 h 715"/>
                <a:gd name="T14" fmla="*/ 616 w 1818"/>
                <a:gd name="T15" fmla="*/ 600 h 715"/>
                <a:gd name="T16" fmla="*/ 715 w 1818"/>
                <a:gd name="T17" fmla="*/ 546 h 715"/>
                <a:gd name="T18" fmla="*/ 780 w 1818"/>
                <a:gd name="T19" fmla="*/ 652 h 715"/>
                <a:gd name="T20" fmla="*/ 991 w 1818"/>
                <a:gd name="T21" fmla="*/ 575 h 715"/>
                <a:gd name="T22" fmla="*/ 1088 w 1818"/>
                <a:gd name="T23" fmla="*/ 715 h 715"/>
                <a:gd name="T24" fmla="*/ 1138 w 1818"/>
                <a:gd name="T25" fmla="*/ 527 h 715"/>
                <a:gd name="T26" fmla="*/ 1356 w 1818"/>
                <a:gd name="T27" fmla="*/ 354 h 715"/>
                <a:gd name="T28" fmla="*/ 1379 w 1818"/>
                <a:gd name="T29" fmla="*/ 304 h 715"/>
                <a:gd name="T30" fmla="*/ 1435 w 1818"/>
                <a:gd name="T31" fmla="*/ 316 h 715"/>
                <a:gd name="T32" fmla="*/ 1529 w 1818"/>
                <a:gd name="T33" fmla="*/ 476 h 715"/>
                <a:gd name="T34" fmla="*/ 1818 w 1818"/>
                <a:gd name="T35" fmla="*/ 381 h 715"/>
                <a:gd name="T36" fmla="*/ 1818 w 1818"/>
                <a:gd name="T37" fmla="*/ 0 h 715"/>
                <a:gd name="T38" fmla="*/ 1814 w 1818"/>
                <a:gd name="T3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8" h="715">
                  <a:moveTo>
                    <a:pt x="181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7" y="3"/>
                    <a:pt x="55" y="5"/>
                    <a:pt x="54" y="8"/>
                  </a:cubicBezTo>
                  <a:cubicBezTo>
                    <a:pt x="0" y="105"/>
                    <a:pt x="50" y="236"/>
                    <a:pt x="166" y="299"/>
                  </a:cubicBezTo>
                  <a:cubicBezTo>
                    <a:pt x="258" y="350"/>
                    <a:pt x="363" y="343"/>
                    <a:pt x="430" y="289"/>
                  </a:cubicBezTo>
                  <a:cubicBezTo>
                    <a:pt x="406" y="374"/>
                    <a:pt x="435" y="463"/>
                    <a:pt x="507" y="502"/>
                  </a:cubicBezTo>
                  <a:cubicBezTo>
                    <a:pt x="546" y="524"/>
                    <a:pt x="591" y="527"/>
                    <a:pt x="634" y="514"/>
                  </a:cubicBezTo>
                  <a:cubicBezTo>
                    <a:pt x="622" y="558"/>
                    <a:pt x="610" y="606"/>
                    <a:pt x="616" y="600"/>
                  </a:cubicBezTo>
                  <a:cubicBezTo>
                    <a:pt x="623" y="594"/>
                    <a:pt x="675" y="567"/>
                    <a:pt x="715" y="546"/>
                  </a:cubicBezTo>
                  <a:cubicBezTo>
                    <a:pt x="720" y="593"/>
                    <a:pt x="743" y="632"/>
                    <a:pt x="780" y="652"/>
                  </a:cubicBezTo>
                  <a:cubicBezTo>
                    <a:pt x="845" y="688"/>
                    <a:pt x="935" y="654"/>
                    <a:pt x="991" y="57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38" y="527"/>
                    <a:pt x="1138" y="527"/>
                    <a:pt x="1138" y="527"/>
                  </a:cubicBezTo>
                  <a:cubicBezTo>
                    <a:pt x="1211" y="525"/>
                    <a:pt x="1298" y="458"/>
                    <a:pt x="1356" y="354"/>
                  </a:cubicBezTo>
                  <a:cubicBezTo>
                    <a:pt x="1365" y="337"/>
                    <a:pt x="1373" y="320"/>
                    <a:pt x="1379" y="304"/>
                  </a:cubicBezTo>
                  <a:cubicBezTo>
                    <a:pt x="1396" y="303"/>
                    <a:pt x="1414" y="306"/>
                    <a:pt x="1435" y="316"/>
                  </a:cubicBezTo>
                  <a:cubicBezTo>
                    <a:pt x="1441" y="385"/>
                    <a:pt x="1473" y="445"/>
                    <a:pt x="1529" y="476"/>
                  </a:cubicBezTo>
                  <a:cubicBezTo>
                    <a:pt x="1620" y="525"/>
                    <a:pt x="1741" y="483"/>
                    <a:pt x="1818" y="381"/>
                  </a:cubicBezTo>
                  <a:cubicBezTo>
                    <a:pt x="1818" y="0"/>
                    <a:pt x="1818" y="0"/>
                    <a:pt x="1818" y="0"/>
                  </a:cubicBezTo>
                  <a:lnTo>
                    <a:pt x="1814" y="0"/>
                  </a:lnTo>
                  <a:close/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任意多边形: 形状 233" descr="2680698a-cb9d-41d6-ab45-2a7022826eae"/>
            <p:cNvSpPr/>
            <p:nvPr/>
          </p:nvSpPr>
          <p:spPr bwMode="auto">
            <a:xfrm>
              <a:off x="1969" y="3843"/>
              <a:ext cx="513" cy="224"/>
            </a:xfrm>
            <a:custGeom>
              <a:avLst/>
              <a:gdLst>
                <a:gd name="T0" fmla="*/ 570 w 570"/>
                <a:gd name="T1" fmla="*/ 102 h 249"/>
                <a:gd name="T2" fmla="*/ 0 w 570"/>
                <a:gd name="T3" fmla="*/ 86 h 249"/>
                <a:gd name="T4" fmla="*/ 570 w 570"/>
                <a:gd name="T5" fmla="*/ 10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249">
                  <a:moveTo>
                    <a:pt x="570" y="102"/>
                  </a:moveTo>
                  <a:cubicBezTo>
                    <a:pt x="337" y="249"/>
                    <a:pt x="0" y="86"/>
                    <a:pt x="0" y="86"/>
                  </a:cubicBezTo>
                  <a:cubicBezTo>
                    <a:pt x="168" y="0"/>
                    <a:pt x="570" y="102"/>
                    <a:pt x="570" y="102"/>
                  </a:cubicBez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任意多边形: 形状 234" descr="f3c39ed2-1348-4301-8bad-2d73671abee1"/>
            <p:cNvSpPr/>
            <p:nvPr/>
          </p:nvSpPr>
          <p:spPr bwMode="auto">
            <a:xfrm>
              <a:off x="2143" y="3819"/>
              <a:ext cx="188" cy="82"/>
            </a:xfrm>
            <a:custGeom>
              <a:avLst/>
              <a:gdLst>
                <a:gd name="T0" fmla="*/ 209 w 209"/>
                <a:gd name="T1" fmla="*/ 37 h 91"/>
                <a:gd name="T2" fmla="*/ 0 w 209"/>
                <a:gd name="T3" fmla="*/ 31 h 91"/>
                <a:gd name="T4" fmla="*/ 209 w 209"/>
                <a:gd name="T5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" h="91">
                  <a:moveTo>
                    <a:pt x="209" y="37"/>
                  </a:moveTo>
                  <a:cubicBezTo>
                    <a:pt x="124" y="91"/>
                    <a:pt x="0" y="31"/>
                    <a:pt x="0" y="31"/>
                  </a:cubicBezTo>
                  <a:cubicBezTo>
                    <a:pt x="62" y="0"/>
                    <a:pt x="209" y="37"/>
                    <a:pt x="209" y="37"/>
                  </a:cubicBez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任意多边形: 形状 235" descr="ae1cfc07-ccf2-48c8-9560-3c72221c61cc"/>
            <p:cNvSpPr/>
            <p:nvPr/>
          </p:nvSpPr>
          <p:spPr bwMode="auto">
            <a:xfrm>
              <a:off x="2347" y="3705"/>
              <a:ext cx="90" cy="185"/>
            </a:xfrm>
            <a:custGeom>
              <a:avLst/>
              <a:gdLst>
                <a:gd name="T0" fmla="*/ 61 w 100"/>
                <a:gd name="T1" fmla="*/ 206 h 206"/>
                <a:gd name="T2" fmla="*/ 21 w 100"/>
                <a:gd name="T3" fmla="*/ 0 h 206"/>
                <a:gd name="T4" fmla="*/ 61 w 100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206">
                  <a:moveTo>
                    <a:pt x="61" y="206"/>
                  </a:moveTo>
                  <a:cubicBezTo>
                    <a:pt x="100" y="113"/>
                    <a:pt x="21" y="0"/>
                    <a:pt x="21" y="0"/>
                  </a:cubicBezTo>
                  <a:cubicBezTo>
                    <a:pt x="0" y="66"/>
                    <a:pt x="61" y="206"/>
                    <a:pt x="61" y="206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任意多边形: 形状 236" descr="bf1fbc1e-ecb4-4439-b22f-33cbc175de86"/>
            <p:cNvSpPr/>
            <p:nvPr/>
          </p:nvSpPr>
          <p:spPr bwMode="auto">
            <a:xfrm>
              <a:off x="2109" y="3981"/>
              <a:ext cx="625" cy="273"/>
            </a:xfrm>
            <a:custGeom>
              <a:avLst/>
              <a:gdLst>
                <a:gd name="T0" fmla="*/ 694 w 694"/>
                <a:gd name="T1" fmla="*/ 124 h 303"/>
                <a:gd name="T2" fmla="*/ 0 w 694"/>
                <a:gd name="T3" fmla="*/ 104 h 303"/>
                <a:gd name="T4" fmla="*/ 694 w 694"/>
                <a:gd name="T5" fmla="*/ 12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4" h="303">
                  <a:moveTo>
                    <a:pt x="694" y="124"/>
                  </a:moveTo>
                  <a:cubicBezTo>
                    <a:pt x="411" y="303"/>
                    <a:pt x="0" y="104"/>
                    <a:pt x="0" y="104"/>
                  </a:cubicBezTo>
                  <a:cubicBezTo>
                    <a:pt x="204" y="0"/>
                    <a:pt x="694" y="124"/>
                    <a:pt x="694" y="124"/>
                  </a:cubicBez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任意多边形: 形状 237" descr="2f8b1146-4771-4902-881a-7a2564857908"/>
            <p:cNvSpPr/>
            <p:nvPr/>
          </p:nvSpPr>
          <p:spPr bwMode="auto">
            <a:xfrm>
              <a:off x="2436" y="3468"/>
              <a:ext cx="235" cy="510"/>
            </a:xfrm>
            <a:custGeom>
              <a:avLst/>
              <a:gdLst>
                <a:gd name="T0" fmla="*/ 133 w 261"/>
                <a:gd name="T1" fmla="*/ 567 h 567"/>
                <a:gd name="T2" fmla="*/ 72 w 261"/>
                <a:gd name="T3" fmla="*/ 0 h 567"/>
                <a:gd name="T4" fmla="*/ 133 w 261"/>
                <a:gd name="T5" fmla="*/ 56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1" h="567">
                  <a:moveTo>
                    <a:pt x="133" y="567"/>
                  </a:moveTo>
                  <a:cubicBezTo>
                    <a:pt x="261" y="323"/>
                    <a:pt x="72" y="0"/>
                    <a:pt x="72" y="0"/>
                  </a:cubicBezTo>
                  <a:cubicBezTo>
                    <a:pt x="0" y="174"/>
                    <a:pt x="133" y="567"/>
                    <a:pt x="133" y="567"/>
                  </a:cubicBez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任意多边形: 形状 238" descr="17afac12-0ef9-4b88-8fa9-b7b9da700909"/>
            <p:cNvSpPr/>
            <p:nvPr/>
          </p:nvSpPr>
          <p:spPr bwMode="auto">
            <a:xfrm>
              <a:off x="2565" y="3449"/>
              <a:ext cx="287" cy="622"/>
            </a:xfrm>
            <a:custGeom>
              <a:avLst/>
              <a:gdLst>
                <a:gd name="T0" fmla="*/ 162 w 318"/>
                <a:gd name="T1" fmla="*/ 691 h 691"/>
                <a:gd name="T2" fmla="*/ 88 w 318"/>
                <a:gd name="T3" fmla="*/ 0 h 691"/>
                <a:gd name="T4" fmla="*/ 162 w 318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691">
                  <a:moveTo>
                    <a:pt x="162" y="691"/>
                  </a:moveTo>
                  <a:cubicBezTo>
                    <a:pt x="318" y="394"/>
                    <a:pt x="88" y="0"/>
                    <a:pt x="88" y="0"/>
                  </a:cubicBezTo>
                  <a:cubicBezTo>
                    <a:pt x="0" y="212"/>
                    <a:pt x="162" y="691"/>
                    <a:pt x="162" y="691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任意多边形: 形状 239" descr="5e236827-c5a3-449c-a3be-9882ee1d3d02"/>
            <p:cNvSpPr/>
            <p:nvPr/>
          </p:nvSpPr>
          <p:spPr bwMode="auto">
            <a:xfrm>
              <a:off x="2794" y="3560"/>
              <a:ext cx="245" cy="622"/>
            </a:xfrm>
            <a:custGeom>
              <a:avLst/>
              <a:gdLst>
                <a:gd name="T0" fmla="*/ 57 w 272"/>
                <a:gd name="T1" fmla="*/ 691 h 691"/>
                <a:gd name="T2" fmla="*/ 131 w 272"/>
                <a:gd name="T3" fmla="*/ 0 h 691"/>
                <a:gd name="T4" fmla="*/ 57 w 272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691">
                  <a:moveTo>
                    <a:pt x="57" y="691"/>
                  </a:moveTo>
                  <a:cubicBezTo>
                    <a:pt x="272" y="434"/>
                    <a:pt x="131" y="0"/>
                    <a:pt x="131" y="0"/>
                  </a:cubicBezTo>
                  <a:cubicBezTo>
                    <a:pt x="0" y="188"/>
                    <a:pt x="57" y="691"/>
                    <a:pt x="57" y="691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任意多边形: 形状 240" descr="6abc387f-2295-48a7-990f-2d5f6ff51115"/>
            <p:cNvSpPr/>
            <p:nvPr/>
          </p:nvSpPr>
          <p:spPr bwMode="auto">
            <a:xfrm>
              <a:off x="2989" y="3868"/>
              <a:ext cx="170" cy="453"/>
            </a:xfrm>
            <a:custGeom>
              <a:avLst/>
              <a:gdLst>
                <a:gd name="T0" fmla="*/ 0 w 188"/>
                <a:gd name="T1" fmla="*/ 504 h 504"/>
                <a:gd name="T2" fmla="*/ 130 w 188"/>
                <a:gd name="T3" fmla="*/ 0 h 504"/>
                <a:gd name="T4" fmla="*/ 0 w 188"/>
                <a:gd name="T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503">
                  <a:moveTo>
                    <a:pt x="0" y="504"/>
                  </a:moveTo>
                  <a:cubicBezTo>
                    <a:pt x="188" y="337"/>
                    <a:pt x="130" y="0"/>
                    <a:pt x="130" y="0"/>
                  </a:cubicBezTo>
                  <a:cubicBezTo>
                    <a:pt x="12" y="125"/>
                    <a:pt x="0" y="504"/>
                    <a:pt x="0" y="504"/>
                  </a:cubicBezTo>
                  <a:close/>
                </a:path>
              </a:pathLst>
            </a:custGeom>
            <a:solidFill>
              <a:srgbClr val="3A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任意多边形: 形状 241" descr="ed2c9eee-3e9b-4300-85b6-5a784ae40a68"/>
            <p:cNvSpPr/>
            <p:nvPr/>
          </p:nvSpPr>
          <p:spPr bwMode="auto">
            <a:xfrm>
              <a:off x="2729" y="2927"/>
              <a:ext cx="714" cy="1399"/>
            </a:xfrm>
            <a:custGeom>
              <a:avLst/>
              <a:gdLst>
                <a:gd name="T0" fmla="*/ 793 w 793"/>
                <a:gd name="T1" fmla="*/ 1554 h 1554"/>
                <a:gd name="T2" fmla="*/ 0 w 793"/>
                <a:gd name="T3" fmla="*/ 0 h 1554"/>
                <a:gd name="T4" fmla="*/ 542 w 793"/>
                <a:gd name="T5" fmla="*/ 1528 h 1554"/>
                <a:gd name="T6" fmla="*/ 793 w 793"/>
                <a:gd name="T7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3" h="1554">
                  <a:moveTo>
                    <a:pt x="793" y="1554"/>
                  </a:moveTo>
                  <a:cubicBezTo>
                    <a:pt x="771" y="1492"/>
                    <a:pt x="772" y="534"/>
                    <a:pt x="0" y="0"/>
                  </a:cubicBezTo>
                  <a:cubicBezTo>
                    <a:pt x="22" y="13"/>
                    <a:pt x="408" y="437"/>
                    <a:pt x="542" y="1528"/>
                  </a:cubicBezTo>
                  <a:lnTo>
                    <a:pt x="793" y="1554"/>
                  </a:ln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任意多边形: 形状 242" descr="ef655aba-06e3-4225-9aef-b48c4aed2f52"/>
            <p:cNvSpPr/>
            <p:nvPr/>
          </p:nvSpPr>
          <p:spPr bwMode="auto">
            <a:xfrm>
              <a:off x="3091" y="3027"/>
              <a:ext cx="491" cy="1299"/>
            </a:xfrm>
            <a:custGeom>
              <a:avLst/>
              <a:gdLst>
                <a:gd name="T0" fmla="*/ 203 w 545"/>
                <a:gd name="T1" fmla="*/ 1438 h 1442"/>
                <a:gd name="T2" fmla="*/ 545 w 545"/>
                <a:gd name="T3" fmla="*/ 0 h 1442"/>
                <a:gd name="T4" fmla="*/ 431 w 545"/>
                <a:gd name="T5" fmla="*/ 1442 h 1442"/>
                <a:gd name="T6" fmla="*/ 203 w 545"/>
                <a:gd name="T7" fmla="*/ 14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1442">
                  <a:moveTo>
                    <a:pt x="203" y="1438"/>
                  </a:moveTo>
                  <a:cubicBezTo>
                    <a:pt x="208" y="1380"/>
                    <a:pt x="0" y="626"/>
                    <a:pt x="545" y="0"/>
                  </a:cubicBezTo>
                  <a:cubicBezTo>
                    <a:pt x="529" y="15"/>
                    <a:pt x="306" y="476"/>
                    <a:pt x="431" y="1442"/>
                  </a:cubicBezTo>
                  <a:lnTo>
                    <a:pt x="203" y="1438"/>
                  </a:ln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任意多边形: 形状 243" descr="1f0662d2-f401-4a23-aefe-ada72dd25fc0"/>
            <p:cNvSpPr/>
            <p:nvPr/>
          </p:nvSpPr>
          <p:spPr bwMode="auto">
            <a:xfrm>
              <a:off x="2724" y="2921"/>
              <a:ext cx="506" cy="1066"/>
            </a:xfrm>
            <a:custGeom>
              <a:avLst/>
              <a:gdLst>
                <a:gd name="T0" fmla="*/ 556 w 562"/>
                <a:gd name="T1" fmla="*/ 1184 h 1184"/>
                <a:gd name="T2" fmla="*/ 550 w 562"/>
                <a:gd name="T3" fmla="*/ 1178 h 1184"/>
                <a:gd name="T4" fmla="*/ 253 w 562"/>
                <a:gd name="T5" fmla="*/ 303 h 1184"/>
                <a:gd name="T6" fmla="*/ 3 w 562"/>
                <a:gd name="T7" fmla="*/ 11 h 1184"/>
                <a:gd name="T8" fmla="*/ 2 w 562"/>
                <a:gd name="T9" fmla="*/ 3 h 1184"/>
                <a:gd name="T10" fmla="*/ 11 w 562"/>
                <a:gd name="T11" fmla="*/ 2 h 1184"/>
                <a:gd name="T12" fmla="*/ 263 w 562"/>
                <a:gd name="T13" fmla="*/ 296 h 1184"/>
                <a:gd name="T14" fmla="*/ 562 w 562"/>
                <a:gd name="T15" fmla="*/ 1177 h 1184"/>
                <a:gd name="T16" fmla="*/ 556 w 562"/>
                <a:gd name="T17" fmla="*/ 1184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2" h="1184">
                  <a:moveTo>
                    <a:pt x="556" y="1184"/>
                  </a:moveTo>
                  <a:cubicBezTo>
                    <a:pt x="553" y="1184"/>
                    <a:pt x="550" y="1181"/>
                    <a:pt x="550" y="1178"/>
                  </a:cubicBezTo>
                  <a:cubicBezTo>
                    <a:pt x="517" y="776"/>
                    <a:pt x="370" y="480"/>
                    <a:pt x="253" y="303"/>
                  </a:cubicBezTo>
                  <a:cubicBezTo>
                    <a:pt x="126" y="111"/>
                    <a:pt x="5" y="12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2" y="3"/>
                    <a:pt x="134" y="102"/>
                    <a:pt x="263" y="296"/>
                  </a:cubicBezTo>
                  <a:cubicBezTo>
                    <a:pt x="381" y="475"/>
                    <a:pt x="529" y="773"/>
                    <a:pt x="562" y="1177"/>
                  </a:cubicBezTo>
                  <a:cubicBezTo>
                    <a:pt x="562" y="1180"/>
                    <a:pt x="559" y="1183"/>
                    <a:pt x="556" y="1184"/>
                  </a:cubicBezTo>
                  <a:close/>
                </a:path>
              </a:pathLst>
            </a:custGeom>
            <a:solidFill>
              <a:srgbClr val="013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任意多边形: 形状 244" descr="ec3a5342-8d69-48ab-b6cb-6daad37907ee"/>
            <p:cNvSpPr/>
            <p:nvPr/>
          </p:nvSpPr>
          <p:spPr bwMode="auto">
            <a:xfrm>
              <a:off x="3691" y="3587"/>
              <a:ext cx="408" cy="735"/>
            </a:xfrm>
            <a:custGeom>
              <a:avLst/>
              <a:gdLst>
                <a:gd name="T0" fmla="*/ 237 w 453"/>
                <a:gd name="T1" fmla="*/ 817 h 817"/>
                <a:gd name="T2" fmla="*/ 199 w 453"/>
                <a:gd name="T3" fmla="*/ 0 h 817"/>
                <a:gd name="T4" fmla="*/ 453 w 453"/>
                <a:gd name="T5" fmla="*/ 817 h 817"/>
                <a:gd name="T6" fmla="*/ 237 w 453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817">
                  <a:moveTo>
                    <a:pt x="237" y="817"/>
                  </a:moveTo>
                  <a:cubicBezTo>
                    <a:pt x="228" y="780"/>
                    <a:pt x="0" y="500"/>
                    <a:pt x="199" y="0"/>
                  </a:cubicBezTo>
                  <a:cubicBezTo>
                    <a:pt x="193" y="13"/>
                    <a:pt x="170" y="253"/>
                    <a:pt x="453" y="817"/>
                  </a:cubicBezTo>
                  <a:lnTo>
                    <a:pt x="237" y="817"/>
                  </a:ln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任意多边形: 形状 245" descr="a13ac73b-4d7b-4902-8a6b-676df336862b"/>
            <p:cNvSpPr/>
            <p:nvPr/>
          </p:nvSpPr>
          <p:spPr bwMode="auto">
            <a:xfrm>
              <a:off x="3834" y="3654"/>
              <a:ext cx="140" cy="600"/>
            </a:xfrm>
            <a:custGeom>
              <a:avLst/>
              <a:gdLst>
                <a:gd name="T0" fmla="*/ 27 w 156"/>
                <a:gd name="T1" fmla="*/ 6 h 666"/>
                <a:gd name="T2" fmla="*/ 18 w 156"/>
                <a:gd name="T3" fmla="*/ 46 h 666"/>
                <a:gd name="T4" fmla="*/ 12 w 156"/>
                <a:gd name="T5" fmla="*/ 88 h 666"/>
                <a:gd name="T6" fmla="*/ 9 w 156"/>
                <a:gd name="T7" fmla="*/ 173 h 666"/>
                <a:gd name="T8" fmla="*/ 31 w 156"/>
                <a:gd name="T9" fmla="*/ 341 h 666"/>
                <a:gd name="T10" fmla="*/ 53 w 156"/>
                <a:gd name="T11" fmla="*/ 423 h 666"/>
                <a:gd name="T12" fmla="*/ 67 w 156"/>
                <a:gd name="T13" fmla="*/ 463 h 666"/>
                <a:gd name="T14" fmla="*/ 74 w 156"/>
                <a:gd name="T15" fmla="*/ 483 h 666"/>
                <a:gd name="T16" fmla="*/ 82 w 156"/>
                <a:gd name="T17" fmla="*/ 503 h 666"/>
                <a:gd name="T18" fmla="*/ 155 w 156"/>
                <a:gd name="T19" fmla="*/ 656 h 666"/>
                <a:gd name="T20" fmla="*/ 153 w 156"/>
                <a:gd name="T21" fmla="*/ 665 h 666"/>
                <a:gd name="T22" fmla="*/ 144 w 156"/>
                <a:gd name="T23" fmla="*/ 662 h 666"/>
                <a:gd name="T24" fmla="*/ 144 w 156"/>
                <a:gd name="T25" fmla="*/ 662 h 666"/>
                <a:gd name="T26" fmla="*/ 72 w 156"/>
                <a:gd name="T27" fmla="*/ 507 h 666"/>
                <a:gd name="T28" fmla="*/ 64 w 156"/>
                <a:gd name="T29" fmla="*/ 487 h 666"/>
                <a:gd name="T30" fmla="*/ 57 w 156"/>
                <a:gd name="T31" fmla="*/ 467 h 666"/>
                <a:gd name="T32" fmla="*/ 43 w 156"/>
                <a:gd name="T33" fmla="*/ 426 h 666"/>
                <a:gd name="T34" fmla="*/ 21 w 156"/>
                <a:gd name="T35" fmla="*/ 343 h 666"/>
                <a:gd name="T36" fmla="*/ 0 w 156"/>
                <a:gd name="T37" fmla="*/ 173 h 666"/>
                <a:gd name="T38" fmla="*/ 3 w 156"/>
                <a:gd name="T39" fmla="*/ 88 h 666"/>
                <a:gd name="T40" fmla="*/ 9 w 156"/>
                <a:gd name="T41" fmla="*/ 45 h 666"/>
                <a:gd name="T42" fmla="*/ 20 w 156"/>
                <a:gd name="T43" fmla="*/ 3 h 666"/>
                <a:gd name="T44" fmla="*/ 25 w 156"/>
                <a:gd name="T45" fmla="*/ 0 h 666"/>
                <a:gd name="T46" fmla="*/ 27 w 156"/>
                <a:gd name="T47" fmla="*/ 5 h 666"/>
                <a:gd name="T48" fmla="*/ 27 w 156"/>
                <a:gd name="T49" fmla="*/ 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666">
                  <a:moveTo>
                    <a:pt x="27" y="6"/>
                  </a:moveTo>
                  <a:cubicBezTo>
                    <a:pt x="23" y="19"/>
                    <a:pt x="20" y="33"/>
                    <a:pt x="18" y="46"/>
                  </a:cubicBezTo>
                  <a:cubicBezTo>
                    <a:pt x="15" y="60"/>
                    <a:pt x="13" y="74"/>
                    <a:pt x="12" y="88"/>
                  </a:cubicBezTo>
                  <a:cubicBezTo>
                    <a:pt x="9" y="117"/>
                    <a:pt x="8" y="145"/>
                    <a:pt x="9" y="173"/>
                  </a:cubicBezTo>
                  <a:cubicBezTo>
                    <a:pt x="11" y="230"/>
                    <a:pt x="18" y="286"/>
                    <a:pt x="31" y="341"/>
                  </a:cubicBezTo>
                  <a:cubicBezTo>
                    <a:pt x="37" y="369"/>
                    <a:pt x="45" y="396"/>
                    <a:pt x="53" y="423"/>
                  </a:cubicBezTo>
                  <a:cubicBezTo>
                    <a:pt x="58" y="437"/>
                    <a:pt x="62" y="450"/>
                    <a:pt x="67" y="463"/>
                  </a:cubicBezTo>
                  <a:cubicBezTo>
                    <a:pt x="74" y="483"/>
                    <a:pt x="74" y="483"/>
                    <a:pt x="74" y="483"/>
                  </a:cubicBezTo>
                  <a:cubicBezTo>
                    <a:pt x="82" y="503"/>
                    <a:pt x="82" y="503"/>
                    <a:pt x="82" y="503"/>
                  </a:cubicBezTo>
                  <a:cubicBezTo>
                    <a:pt x="103" y="556"/>
                    <a:pt x="127" y="607"/>
                    <a:pt x="155" y="656"/>
                  </a:cubicBezTo>
                  <a:cubicBezTo>
                    <a:pt x="156" y="659"/>
                    <a:pt x="155" y="663"/>
                    <a:pt x="153" y="665"/>
                  </a:cubicBezTo>
                  <a:cubicBezTo>
                    <a:pt x="150" y="666"/>
                    <a:pt x="146" y="665"/>
                    <a:pt x="144" y="662"/>
                  </a:cubicBezTo>
                  <a:cubicBezTo>
                    <a:pt x="144" y="662"/>
                    <a:pt x="144" y="662"/>
                    <a:pt x="144" y="662"/>
                  </a:cubicBezTo>
                  <a:cubicBezTo>
                    <a:pt x="117" y="612"/>
                    <a:pt x="92" y="560"/>
                    <a:pt x="72" y="507"/>
                  </a:cubicBezTo>
                  <a:cubicBezTo>
                    <a:pt x="64" y="487"/>
                    <a:pt x="64" y="487"/>
                    <a:pt x="64" y="487"/>
                  </a:cubicBezTo>
                  <a:cubicBezTo>
                    <a:pt x="57" y="467"/>
                    <a:pt x="57" y="467"/>
                    <a:pt x="57" y="467"/>
                  </a:cubicBezTo>
                  <a:cubicBezTo>
                    <a:pt x="52" y="454"/>
                    <a:pt x="48" y="440"/>
                    <a:pt x="43" y="426"/>
                  </a:cubicBezTo>
                  <a:cubicBezTo>
                    <a:pt x="35" y="399"/>
                    <a:pt x="27" y="371"/>
                    <a:pt x="21" y="343"/>
                  </a:cubicBezTo>
                  <a:cubicBezTo>
                    <a:pt x="9" y="288"/>
                    <a:pt x="1" y="231"/>
                    <a:pt x="0" y="173"/>
                  </a:cubicBezTo>
                  <a:cubicBezTo>
                    <a:pt x="0" y="145"/>
                    <a:pt x="0" y="116"/>
                    <a:pt x="3" y="88"/>
                  </a:cubicBezTo>
                  <a:cubicBezTo>
                    <a:pt x="5" y="73"/>
                    <a:pt x="7" y="59"/>
                    <a:pt x="9" y="45"/>
                  </a:cubicBezTo>
                  <a:cubicBezTo>
                    <a:pt x="12" y="31"/>
                    <a:pt x="15" y="17"/>
                    <a:pt x="20" y="3"/>
                  </a:cubicBezTo>
                  <a:cubicBezTo>
                    <a:pt x="20" y="1"/>
                    <a:pt x="23" y="0"/>
                    <a:pt x="25" y="0"/>
                  </a:cubicBezTo>
                  <a:cubicBezTo>
                    <a:pt x="27" y="1"/>
                    <a:pt x="28" y="3"/>
                    <a:pt x="27" y="5"/>
                  </a:cubicBezTo>
                  <a:lnTo>
                    <a:pt x="27" y="6"/>
                  </a:lnTo>
                  <a:close/>
                </a:path>
              </a:pathLst>
            </a:custGeom>
            <a:solidFill>
              <a:srgbClr val="013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任意多边形: 形状 246" descr="aec3b5fb-6157-42a1-a57b-f6dd708760bc"/>
            <p:cNvSpPr/>
            <p:nvPr/>
          </p:nvSpPr>
          <p:spPr bwMode="auto">
            <a:xfrm>
              <a:off x="3503" y="3488"/>
              <a:ext cx="141" cy="330"/>
            </a:xfrm>
            <a:custGeom>
              <a:avLst/>
              <a:gdLst>
                <a:gd name="T0" fmla="*/ 156 w 156"/>
                <a:gd name="T1" fmla="*/ 366 h 366"/>
                <a:gd name="T2" fmla="*/ 12 w 156"/>
                <a:gd name="T3" fmla="*/ 0 h 366"/>
                <a:gd name="T4" fmla="*/ 156 w 156"/>
                <a:gd name="T5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366">
                  <a:moveTo>
                    <a:pt x="156" y="366"/>
                  </a:moveTo>
                  <a:cubicBezTo>
                    <a:pt x="0" y="258"/>
                    <a:pt x="12" y="0"/>
                    <a:pt x="12" y="0"/>
                  </a:cubicBezTo>
                  <a:cubicBezTo>
                    <a:pt x="111" y="83"/>
                    <a:pt x="156" y="366"/>
                    <a:pt x="156" y="366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任意多边形: 形状 247" descr="b60e0dc4-97c0-440c-9b39-839d32e70329"/>
            <p:cNvSpPr/>
            <p:nvPr/>
          </p:nvSpPr>
          <p:spPr bwMode="auto">
            <a:xfrm>
              <a:off x="3603" y="3579"/>
              <a:ext cx="52" cy="120"/>
            </a:xfrm>
            <a:custGeom>
              <a:avLst/>
              <a:gdLst>
                <a:gd name="T0" fmla="*/ 57 w 57"/>
                <a:gd name="T1" fmla="*/ 134 h 134"/>
                <a:gd name="T2" fmla="*/ 5 w 57"/>
                <a:gd name="T3" fmla="*/ 0 h 134"/>
                <a:gd name="T4" fmla="*/ 57 w 57"/>
                <a:gd name="T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34">
                  <a:moveTo>
                    <a:pt x="57" y="134"/>
                  </a:moveTo>
                  <a:cubicBezTo>
                    <a:pt x="0" y="95"/>
                    <a:pt x="5" y="0"/>
                    <a:pt x="5" y="0"/>
                  </a:cubicBezTo>
                  <a:cubicBezTo>
                    <a:pt x="41" y="31"/>
                    <a:pt x="57" y="134"/>
                    <a:pt x="57" y="134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任意多边形: 形状 248" descr="8d40066e-c533-4797-921e-1a56d1dc0bb1"/>
            <p:cNvSpPr/>
            <p:nvPr/>
          </p:nvSpPr>
          <p:spPr bwMode="auto">
            <a:xfrm>
              <a:off x="3650" y="3682"/>
              <a:ext cx="108" cy="72"/>
            </a:xfrm>
            <a:custGeom>
              <a:avLst/>
              <a:gdLst>
                <a:gd name="T0" fmla="*/ 0 w 120"/>
                <a:gd name="T1" fmla="*/ 80 h 80"/>
                <a:gd name="T2" fmla="*/ 120 w 120"/>
                <a:gd name="T3" fmla="*/ 0 h 80"/>
                <a:gd name="T4" fmla="*/ 0 w 120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80">
                  <a:moveTo>
                    <a:pt x="0" y="80"/>
                  </a:moveTo>
                  <a:cubicBezTo>
                    <a:pt x="70" y="80"/>
                    <a:pt x="120" y="0"/>
                    <a:pt x="120" y="0"/>
                  </a:cubicBezTo>
                  <a:cubicBezTo>
                    <a:pt x="72" y="4"/>
                    <a:pt x="0" y="80"/>
                    <a:pt x="0" y="80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任意多边形: 形状 249" descr="dfa7779c-9abf-455d-8cd9-47968b648da2"/>
            <p:cNvSpPr/>
            <p:nvPr/>
          </p:nvSpPr>
          <p:spPr bwMode="auto">
            <a:xfrm>
              <a:off x="3440" y="3619"/>
              <a:ext cx="171" cy="401"/>
            </a:xfrm>
            <a:custGeom>
              <a:avLst/>
              <a:gdLst>
                <a:gd name="T0" fmla="*/ 190 w 190"/>
                <a:gd name="T1" fmla="*/ 445 h 445"/>
                <a:gd name="T2" fmla="*/ 15 w 190"/>
                <a:gd name="T3" fmla="*/ 0 h 445"/>
                <a:gd name="T4" fmla="*/ 190 w 190"/>
                <a:gd name="T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445">
                  <a:moveTo>
                    <a:pt x="190" y="445"/>
                  </a:moveTo>
                  <a:cubicBezTo>
                    <a:pt x="0" y="313"/>
                    <a:pt x="15" y="0"/>
                    <a:pt x="15" y="0"/>
                  </a:cubicBezTo>
                  <a:cubicBezTo>
                    <a:pt x="136" y="101"/>
                    <a:pt x="190" y="445"/>
                    <a:pt x="190" y="445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任意多边形: 形状 250" descr="47c9966f-4029-46d1-b5d8-95d7a9696aab"/>
            <p:cNvSpPr/>
            <p:nvPr/>
          </p:nvSpPr>
          <p:spPr bwMode="auto">
            <a:xfrm>
              <a:off x="3335" y="3778"/>
              <a:ext cx="239" cy="359"/>
            </a:xfrm>
            <a:custGeom>
              <a:avLst/>
              <a:gdLst>
                <a:gd name="T0" fmla="*/ 265 w 265"/>
                <a:gd name="T1" fmla="*/ 398 h 398"/>
                <a:gd name="T2" fmla="*/ 0 w 265"/>
                <a:gd name="T3" fmla="*/ 0 h 398"/>
                <a:gd name="T4" fmla="*/ 265 w 265"/>
                <a:gd name="T5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5" h="398">
                  <a:moveTo>
                    <a:pt x="265" y="398"/>
                  </a:moveTo>
                  <a:cubicBezTo>
                    <a:pt x="52" y="310"/>
                    <a:pt x="0" y="0"/>
                    <a:pt x="0" y="0"/>
                  </a:cubicBezTo>
                  <a:cubicBezTo>
                    <a:pt x="140" y="74"/>
                    <a:pt x="265" y="398"/>
                    <a:pt x="265" y="398"/>
                  </a:cubicBezTo>
                  <a:close/>
                </a:path>
              </a:pathLst>
            </a:custGeom>
            <a:solidFill>
              <a:srgbClr val="55D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任意多边形: 形状 251" descr="01de95ac-b806-4abd-8e76-473a68f55033"/>
            <p:cNvSpPr/>
            <p:nvPr/>
          </p:nvSpPr>
          <p:spPr bwMode="auto">
            <a:xfrm>
              <a:off x="3326" y="4000"/>
              <a:ext cx="216" cy="240"/>
            </a:xfrm>
            <a:custGeom>
              <a:avLst/>
              <a:gdLst>
                <a:gd name="T0" fmla="*/ 240 w 240"/>
                <a:gd name="T1" fmla="*/ 267 h 267"/>
                <a:gd name="T2" fmla="*/ 0 w 240"/>
                <a:gd name="T3" fmla="*/ 0 h 267"/>
                <a:gd name="T4" fmla="*/ 240 w 240"/>
                <a:gd name="T5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67">
                  <a:moveTo>
                    <a:pt x="240" y="267"/>
                  </a:moveTo>
                  <a:cubicBezTo>
                    <a:pt x="72" y="225"/>
                    <a:pt x="0" y="0"/>
                    <a:pt x="0" y="0"/>
                  </a:cubicBezTo>
                  <a:cubicBezTo>
                    <a:pt x="111" y="40"/>
                    <a:pt x="240" y="267"/>
                    <a:pt x="240" y="267"/>
                  </a:cubicBezTo>
                  <a:close/>
                </a:path>
              </a:pathLst>
            </a:custGeom>
            <a:solidFill>
              <a:srgbClr val="68D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任意多边形: 形状 252" descr="6aaeee69-3ee1-466f-8c03-5bd29d24186a"/>
            <p:cNvSpPr/>
            <p:nvPr/>
          </p:nvSpPr>
          <p:spPr bwMode="auto">
            <a:xfrm>
              <a:off x="3636" y="3704"/>
              <a:ext cx="309" cy="186"/>
            </a:xfrm>
            <a:custGeom>
              <a:avLst/>
              <a:gdLst>
                <a:gd name="T0" fmla="*/ 0 w 343"/>
                <a:gd name="T1" fmla="*/ 191 h 207"/>
                <a:gd name="T2" fmla="*/ 343 w 343"/>
                <a:gd name="T3" fmla="*/ 0 h 207"/>
                <a:gd name="T4" fmla="*/ 0 w 343"/>
                <a:gd name="T5" fmla="*/ 19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3" h="206">
                  <a:moveTo>
                    <a:pt x="0" y="191"/>
                  </a:moveTo>
                  <a:cubicBezTo>
                    <a:pt x="189" y="207"/>
                    <a:pt x="343" y="0"/>
                    <a:pt x="343" y="0"/>
                  </a:cubicBezTo>
                  <a:cubicBezTo>
                    <a:pt x="213" y="1"/>
                    <a:pt x="0" y="191"/>
                    <a:pt x="0" y="191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任意多边形: 形状 253" descr="a31e7bfa-8a38-4fb7-b673-45a40f9a8956"/>
            <p:cNvSpPr/>
            <p:nvPr/>
          </p:nvSpPr>
          <p:spPr bwMode="auto">
            <a:xfrm>
              <a:off x="3619" y="3789"/>
              <a:ext cx="376" cy="227"/>
            </a:xfrm>
            <a:custGeom>
              <a:avLst/>
              <a:gdLst>
                <a:gd name="T0" fmla="*/ 0 w 418"/>
                <a:gd name="T1" fmla="*/ 233 h 252"/>
                <a:gd name="T2" fmla="*/ 418 w 418"/>
                <a:gd name="T3" fmla="*/ 0 h 252"/>
                <a:gd name="T4" fmla="*/ 0 w 418"/>
                <a:gd name="T5" fmla="*/ 23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251">
                  <a:moveTo>
                    <a:pt x="0" y="233"/>
                  </a:moveTo>
                  <a:cubicBezTo>
                    <a:pt x="231" y="252"/>
                    <a:pt x="418" y="0"/>
                    <a:pt x="418" y="0"/>
                  </a:cubicBezTo>
                  <a:cubicBezTo>
                    <a:pt x="260" y="1"/>
                    <a:pt x="0" y="233"/>
                    <a:pt x="0" y="233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任意多边形: 形状 254" descr="94fa9ebb-73af-4c95-848e-d43484b6eaca"/>
            <p:cNvSpPr/>
            <p:nvPr/>
          </p:nvSpPr>
          <p:spPr bwMode="auto">
            <a:xfrm>
              <a:off x="3585" y="3959"/>
              <a:ext cx="412" cy="216"/>
            </a:xfrm>
            <a:custGeom>
              <a:avLst/>
              <a:gdLst>
                <a:gd name="T0" fmla="*/ 0 w 457"/>
                <a:gd name="T1" fmla="*/ 172 h 239"/>
                <a:gd name="T2" fmla="*/ 457 w 457"/>
                <a:gd name="T3" fmla="*/ 32 h 239"/>
                <a:gd name="T4" fmla="*/ 0 w 457"/>
                <a:gd name="T5" fmla="*/ 17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7" h="239">
                  <a:moveTo>
                    <a:pt x="0" y="172"/>
                  </a:moveTo>
                  <a:cubicBezTo>
                    <a:pt x="221" y="239"/>
                    <a:pt x="457" y="32"/>
                    <a:pt x="457" y="32"/>
                  </a:cubicBezTo>
                  <a:cubicBezTo>
                    <a:pt x="303" y="0"/>
                    <a:pt x="0" y="172"/>
                    <a:pt x="0" y="172"/>
                  </a:cubicBezTo>
                  <a:close/>
                </a:path>
              </a:pathLst>
            </a:custGeom>
            <a:solidFill>
              <a:srgbClr val="55D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任意多边形: 形状 255" descr="abfdd889-2097-484f-8d4e-f58bf402742d"/>
            <p:cNvSpPr/>
            <p:nvPr/>
          </p:nvSpPr>
          <p:spPr bwMode="auto">
            <a:xfrm>
              <a:off x="3535" y="4158"/>
              <a:ext cx="320" cy="152"/>
            </a:xfrm>
            <a:custGeom>
              <a:avLst/>
              <a:gdLst>
                <a:gd name="T0" fmla="*/ 0 w 355"/>
                <a:gd name="T1" fmla="*/ 94 h 168"/>
                <a:gd name="T2" fmla="*/ 355 w 355"/>
                <a:gd name="T3" fmla="*/ 40 h 168"/>
                <a:gd name="T4" fmla="*/ 0 w 355"/>
                <a:gd name="T5" fmla="*/ 9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5" h="168">
                  <a:moveTo>
                    <a:pt x="0" y="94"/>
                  </a:moveTo>
                  <a:cubicBezTo>
                    <a:pt x="157" y="168"/>
                    <a:pt x="355" y="40"/>
                    <a:pt x="355" y="40"/>
                  </a:cubicBezTo>
                  <a:cubicBezTo>
                    <a:pt x="244" y="0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任意多边形: 形状 256" descr="291ec36e-59d1-4a10-bb56-b1a2f1e736c4"/>
            <p:cNvSpPr/>
            <p:nvPr/>
          </p:nvSpPr>
          <p:spPr bwMode="auto">
            <a:xfrm>
              <a:off x="5860" y="3275"/>
              <a:ext cx="1822" cy="1047"/>
            </a:xfrm>
            <a:custGeom>
              <a:avLst/>
              <a:gdLst>
                <a:gd name="T0" fmla="*/ 2024 w 2024"/>
                <a:gd name="T1" fmla="*/ 0 h 1163"/>
                <a:gd name="T2" fmla="*/ 1692 w 2024"/>
                <a:gd name="T3" fmla="*/ 176 h 1163"/>
                <a:gd name="T4" fmla="*/ 824 w 2024"/>
                <a:gd name="T5" fmla="*/ 590 h 1163"/>
                <a:gd name="T6" fmla="*/ 369 w 2024"/>
                <a:gd name="T7" fmla="*/ 785 h 1163"/>
                <a:gd name="T8" fmla="*/ 0 w 2024"/>
                <a:gd name="T9" fmla="*/ 1163 h 1163"/>
                <a:gd name="T10" fmla="*/ 795 w 2024"/>
                <a:gd name="T11" fmla="*/ 1163 h 1163"/>
                <a:gd name="T12" fmla="*/ 1071 w 2024"/>
                <a:gd name="T13" fmla="*/ 767 h 1163"/>
                <a:gd name="T14" fmla="*/ 1365 w 2024"/>
                <a:gd name="T15" fmla="*/ 685 h 1163"/>
                <a:gd name="T16" fmla="*/ 1606 w 2024"/>
                <a:gd name="T17" fmla="*/ 762 h 1163"/>
                <a:gd name="T18" fmla="*/ 2024 w 2024"/>
                <a:gd name="T19" fmla="*/ 415 h 1163"/>
                <a:gd name="T20" fmla="*/ 2024 w 2024"/>
                <a:gd name="T21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4" h="1163">
                  <a:moveTo>
                    <a:pt x="2024" y="0"/>
                  </a:moveTo>
                  <a:cubicBezTo>
                    <a:pt x="1899" y="42"/>
                    <a:pt x="1786" y="103"/>
                    <a:pt x="1692" y="176"/>
                  </a:cubicBezTo>
                  <a:cubicBezTo>
                    <a:pt x="1435" y="373"/>
                    <a:pt x="1139" y="515"/>
                    <a:pt x="824" y="590"/>
                  </a:cubicBezTo>
                  <a:cubicBezTo>
                    <a:pt x="670" y="626"/>
                    <a:pt x="513" y="691"/>
                    <a:pt x="369" y="785"/>
                  </a:cubicBezTo>
                  <a:cubicBezTo>
                    <a:pt x="197" y="896"/>
                    <a:pt x="71" y="1030"/>
                    <a:pt x="0" y="1163"/>
                  </a:cubicBezTo>
                  <a:cubicBezTo>
                    <a:pt x="795" y="1163"/>
                    <a:pt x="795" y="1163"/>
                    <a:pt x="795" y="1163"/>
                  </a:cubicBezTo>
                  <a:cubicBezTo>
                    <a:pt x="802" y="1019"/>
                    <a:pt x="904" y="864"/>
                    <a:pt x="1071" y="767"/>
                  </a:cubicBezTo>
                  <a:cubicBezTo>
                    <a:pt x="1167" y="712"/>
                    <a:pt x="1271" y="685"/>
                    <a:pt x="1365" y="685"/>
                  </a:cubicBezTo>
                  <a:cubicBezTo>
                    <a:pt x="1459" y="685"/>
                    <a:pt x="1544" y="711"/>
                    <a:pt x="1606" y="762"/>
                  </a:cubicBezTo>
                  <a:cubicBezTo>
                    <a:pt x="1665" y="578"/>
                    <a:pt x="1827" y="440"/>
                    <a:pt x="2024" y="415"/>
                  </a:cubicBezTo>
                  <a:cubicBezTo>
                    <a:pt x="2024" y="0"/>
                    <a:pt x="2024" y="0"/>
                    <a:pt x="2024" y="0"/>
                  </a:cubicBezTo>
                </a:path>
              </a:pathLst>
            </a:custGeom>
            <a:solidFill>
              <a:srgbClr val="44B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任意多边形: 形状 257" descr="70b23673-5b28-45a0-9f84-62e1acb8dd1f"/>
            <p:cNvSpPr/>
            <p:nvPr/>
          </p:nvSpPr>
          <p:spPr bwMode="auto">
            <a:xfrm>
              <a:off x="3498" y="3666"/>
              <a:ext cx="163" cy="656"/>
            </a:xfrm>
            <a:custGeom>
              <a:avLst/>
              <a:gdLst>
                <a:gd name="T0" fmla="*/ 20 w 181"/>
                <a:gd name="T1" fmla="*/ 729 h 729"/>
                <a:gd name="T2" fmla="*/ 57 w 181"/>
                <a:gd name="T3" fmla="*/ 636 h 729"/>
                <a:gd name="T4" fmla="*/ 122 w 181"/>
                <a:gd name="T5" fmla="*/ 431 h 729"/>
                <a:gd name="T6" fmla="*/ 165 w 181"/>
                <a:gd name="T7" fmla="*/ 220 h 729"/>
                <a:gd name="T8" fmla="*/ 172 w 181"/>
                <a:gd name="T9" fmla="*/ 166 h 729"/>
                <a:gd name="T10" fmla="*/ 175 w 181"/>
                <a:gd name="T11" fmla="*/ 140 h 729"/>
                <a:gd name="T12" fmla="*/ 176 w 181"/>
                <a:gd name="T13" fmla="*/ 126 h 729"/>
                <a:gd name="T14" fmla="*/ 177 w 181"/>
                <a:gd name="T15" fmla="*/ 113 h 729"/>
                <a:gd name="T16" fmla="*/ 179 w 181"/>
                <a:gd name="T17" fmla="*/ 86 h 729"/>
                <a:gd name="T18" fmla="*/ 180 w 181"/>
                <a:gd name="T19" fmla="*/ 59 h 729"/>
                <a:gd name="T20" fmla="*/ 181 w 181"/>
                <a:gd name="T21" fmla="*/ 46 h 729"/>
                <a:gd name="T22" fmla="*/ 181 w 181"/>
                <a:gd name="T23" fmla="*/ 32 h 729"/>
                <a:gd name="T24" fmla="*/ 181 w 181"/>
                <a:gd name="T25" fmla="*/ 5 h 729"/>
                <a:gd name="T26" fmla="*/ 176 w 181"/>
                <a:gd name="T27" fmla="*/ 0 h 729"/>
                <a:gd name="T28" fmla="*/ 171 w 181"/>
                <a:gd name="T29" fmla="*/ 5 h 729"/>
                <a:gd name="T30" fmla="*/ 171 w 181"/>
                <a:gd name="T31" fmla="*/ 5 h 729"/>
                <a:gd name="T32" fmla="*/ 170 w 181"/>
                <a:gd name="T33" fmla="*/ 32 h 729"/>
                <a:gd name="T34" fmla="*/ 170 w 181"/>
                <a:gd name="T35" fmla="*/ 45 h 729"/>
                <a:gd name="T36" fmla="*/ 169 w 181"/>
                <a:gd name="T37" fmla="*/ 59 h 729"/>
                <a:gd name="T38" fmla="*/ 168 w 181"/>
                <a:gd name="T39" fmla="*/ 85 h 729"/>
                <a:gd name="T40" fmla="*/ 166 w 181"/>
                <a:gd name="T41" fmla="*/ 112 h 729"/>
                <a:gd name="T42" fmla="*/ 165 w 181"/>
                <a:gd name="T43" fmla="*/ 125 h 729"/>
                <a:gd name="T44" fmla="*/ 163 w 181"/>
                <a:gd name="T45" fmla="*/ 139 h 729"/>
                <a:gd name="T46" fmla="*/ 160 w 181"/>
                <a:gd name="T47" fmla="*/ 165 h 729"/>
                <a:gd name="T48" fmla="*/ 153 w 181"/>
                <a:gd name="T49" fmla="*/ 218 h 729"/>
                <a:gd name="T50" fmla="*/ 108 w 181"/>
                <a:gd name="T51" fmla="*/ 427 h 729"/>
                <a:gd name="T52" fmla="*/ 41 w 181"/>
                <a:gd name="T53" fmla="*/ 630 h 729"/>
                <a:gd name="T54" fmla="*/ 0 w 181"/>
                <a:gd name="T55" fmla="*/ 728 h 729"/>
                <a:gd name="T56" fmla="*/ 0 w 181"/>
                <a:gd name="T57" fmla="*/ 729 h 729"/>
                <a:gd name="T58" fmla="*/ 20 w 181"/>
                <a:gd name="T59" fmla="*/ 729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1" h="729">
                  <a:moveTo>
                    <a:pt x="20" y="729"/>
                  </a:moveTo>
                  <a:cubicBezTo>
                    <a:pt x="33" y="698"/>
                    <a:pt x="46" y="667"/>
                    <a:pt x="57" y="636"/>
                  </a:cubicBezTo>
                  <a:cubicBezTo>
                    <a:pt x="82" y="568"/>
                    <a:pt x="104" y="500"/>
                    <a:pt x="122" y="431"/>
                  </a:cubicBezTo>
                  <a:cubicBezTo>
                    <a:pt x="141" y="361"/>
                    <a:pt x="155" y="291"/>
                    <a:pt x="165" y="220"/>
                  </a:cubicBezTo>
                  <a:cubicBezTo>
                    <a:pt x="168" y="202"/>
                    <a:pt x="170" y="184"/>
                    <a:pt x="172" y="166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3"/>
                    <a:pt x="179" y="0"/>
                    <a:pt x="176" y="0"/>
                  </a:cubicBezTo>
                  <a:cubicBezTo>
                    <a:pt x="173" y="0"/>
                    <a:pt x="171" y="2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25"/>
                    <a:pt x="165" y="125"/>
                    <a:pt x="165" y="125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0" y="165"/>
                    <a:pt x="160" y="165"/>
                    <a:pt x="160" y="165"/>
                  </a:cubicBezTo>
                  <a:cubicBezTo>
                    <a:pt x="158" y="183"/>
                    <a:pt x="156" y="200"/>
                    <a:pt x="153" y="218"/>
                  </a:cubicBezTo>
                  <a:cubicBezTo>
                    <a:pt x="142" y="288"/>
                    <a:pt x="127" y="358"/>
                    <a:pt x="108" y="427"/>
                  </a:cubicBezTo>
                  <a:cubicBezTo>
                    <a:pt x="89" y="495"/>
                    <a:pt x="67" y="563"/>
                    <a:pt x="41" y="630"/>
                  </a:cubicBezTo>
                  <a:cubicBezTo>
                    <a:pt x="28" y="663"/>
                    <a:pt x="15" y="696"/>
                    <a:pt x="0" y="728"/>
                  </a:cubicBezTo>
                  <a:cubicBezTo>
                    <a:pt x="0" y="729"/>
                    <a:pt x="0" y="729"/>
                    <a:pt x="0" y="729"/>
                  </a:cubicBezTo>
                  <a:lnTo>
                    <a:pt x="20" y="729"/>
                  </a:ln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任意多边形: 形状 258" descr="bf3c6a70-4daa-4f9b-b1da-c9642675c366"/>
            <p:cNvSpPr/>
            <p:nvPr/>
          </p:nvSpPr>
          <p:spPr bwMode="auto">
            <a:xfrm>
              <a:off x="2258" y="4194"/>
              <a:ext cx="612" cy="128"/>
            </a:xfrm>
            <a:custGeom>
              <a:avLst/>
              <a:gdLst>
                <a:gd name="T0" fmla="*/ 449 w 679"/>
                <a:gd name="T1" fmla="*/ 142 h 142"/>
                <a:gd name="T2" fmla="*/ 679 w 679"/>
                <a:gd name="T3" fmla="*/ 17 h 142"/>
                <a:gd name="T4" fmla="*/ 0 w 679"/>
                <a:gd name="T5" fmla="*/ 142 h 142"/>
                <a:gd name="T6" fmla="*/ 449 w 679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142">
                  <a:moveTo>
                    <a:pt x="449" y="142"/>
                  </a:moveTo>
                  <a:cubicBezTo>
                    <a:pt x="532" y="120"/>
                    <a:pt x="613" y="81"/>
                    <a:pt x="679" y="17"/>
                  </a:cubicBezTo>
                  <a:cubicBezTo>
                    <a:pt x="679" y="17"/>
                    <a:pt x="180" y="0"/>
                    <a:pt x="0" y="142"/>
                  </a:cubicBezTo>
                  <a:lnTo>
                    <a:pt x="449" y="142"/>
                  </a:ln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任意多边形: 形状 259" descr="7b6f2dfa-2dd4-4e37-830d-953a775595c2"/>
            <p:cNvSpPr/>
            <p:nvPr/>
          </p:nvSpPr>
          <p:spPr bwMode="auto">
            <a:xfrm>
              <a:off x="2288" y="3828"/>
              <a:ext cx="724" cy="494"/>
            </a:xfrm>
            <a:custGeom>
              <a:avLst/>
              <a:gdLst>
                <a:gd name="T0" fmla="*/ 4 w 804"/>
                <a:gd name="T1" fmla="*/ 11 h 549"/>
                <a:gd name="T2" fmla="*/ 4 w 804"/>
                <a:gd name="T3" fmla="*/ 11 h 549"/>
                <a:gd name="T4" fmla="*/ 40 w 804"/>
                <a:gd name="T5" fmla="*/ 27 h 549"/>
                <a:gd name="T6" fmla="*/ 57 w 804"/>
                <a:gd name="T7" fmla="*/ 35 h 549"/>
                <a:gd name="T8" fmla="*/ 75 w 804"/>
                <a:gd name="T9" fmla="*/ 44 h 549"/>
                <a:gd name="T10" fmla="*/ 110 w 804"/>
                <a:gd name="T11" fmla="*/ 61 h 549"/>
                <a:gd name="T12" fmla="*/ 144 w 804"/>
                <a:gd name="T13" fmla="*/ 79 h 549"/>
                <a:gd name="T14" fmla="*/ 161 w 804"/>
                <a:gd name="T15" fmla="*/ 88 h 549"/>
                <a:gd name="T16" fmla="*/ 178 w 804"/>
                <a:gd name="T17" fmla="*/ 98 h 549"/>
                <a:gd name="T18" fmla="*/ 212 w 804"/>
                <a:gd name="T19" fmla="*/ 117 h 549"/>
                <a:gd name="T20" fmla="*/ 245 w 804"/>
                <a:gd name="T21" fmla="*/ 136 h 549"/>
                <a:gd name="T22" fmla="*/ 262 w 804"/>
                <a:gd name="T23" fmla="*/ 146 h 549"/>
                <a:gd name="T24" fmla="*/ 278 w 804"/>
                <a:gd name="T25" fmla="*/ 157 h 549"/>
                <a:gd name="T26" fmla="*/ 532 w 804"/>
                <a:gd name="T27" fmla="*/ 336 h 549"/>
                <a:gd name="T28" fmla="*/ 765 w 804"/>
                <a:gd name="T29" fmla="*/ 540 h 549"/>
                <a:gd name="T30" fmla="*/ 774 w 804"/>
                <a:gd name="T31" fmla="*/ 549 h 549"/>
                <a:gd name="T32" fmla="*/ 804 w 804"/>
                <a:gd name="T33" fmla="*/ 549 h 549"/>
                <a:gd name="T34" fmla="*/ 779 w 804"/>
                <a:gd name="T35" fmla="*/ 525 h 549"/>
                <a:gd name="T36" fmla="*/ 543 w 804"/>
                <a:gd name="T37" fmla="*/ 322 h 549"/>
                <a:gd name="T38" fmla="*/ 286 w 804"/>
                <a:gd name="T39" fmla="*/ 145 h 549"/>
                <a:gd name="T40" fmla="*/ 269 w 804"/>
                <a:gd name="T41" fmla="*/ 135 h 549"/>
                <a:gd name="T42" fmla="*/ 252 w 804"/>
                <a:gd name="T43" fmla="*/ 125 h 549"/>
                <a:gd name="T44" fmla="*/ 218 w 804"/>
                <a:gd name="T45" fmla="*/ 105 h 549"/>
                <a:gd name="T46" fmla="*/ 184 w 804"/>
                <a:gd name="T47" fmla="*/ 86 h 549"/>
                <a:gd name="T48" fmla="*/ 167 w 804"/>
                <a:gd name="T49" fmla="*/ 77 h 549"/>
                <a:gd name="T50" fmla="*/ 150 w 804"/>
                <a:gd name="T51" fmla="*/ 68 h 549"/>
                <a:gd name="T52" fmla="*/ 115 w 804"/>
                <a:gd name="T53" fmla="*/ 50 h 549"/>
                <a:gd name="T54" fmla="*/ 80 w 804"/>
                <a:gd name="T55" fmla="*/ 34 h 549"/>
                <a:gd name="T56" fmla="*/ 62 w 804"/>
                <a:gd name="T57" fmla="*/ 25 h 549"/>
                <a:gd name="T58" fmla="*/ 44 w 804"/>
                <a:gd name="T59" fmla="*/ 17 h 549"/>
                <a:gd name="T60" fmla="*/ 9 w 804"/>
                <a:gd name="T61" fmla="*/ 1 h 549"/>
                <a:gd name="T62" fmla="*/ 2 w 804"/>
                <a:gd name="T63" fmla="*/ 4 h 549"/>
                <a:gd name="T64" fmla="*/ 4 w 804"/>
                <a:gd name="T65" fmla="*/ 11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4" h="549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78" y="98"/>
                    <a:pt x="178" y="98"/>
                    <a:pt x="178" y="98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45" y="136"/>
                    <a:pt x="245" y="136"/>
                    <a:pt x="245" y="136"/>
                  </a:cubicBezTo>
                  <a:cubicBezTo>
                    <a:pt x="251" y="140"/>
                    <a:pt x="256" y="143"/>
                    <a:pt x="262" y="14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366" y="211"/>
                    <a:pt x="451" y="271"/>
                    <a:pt x="532" y="336"/>
                  </a:cubicBezTo>
                  <a:cubicBezTo>
                    <a:pt x="613" y="400"/>
                    <a:pt x="691" y="468"/>
                    <a:pt x="765" y="540"/>
                  </a:cubicBezTo>
                  <a:cubicBezTo>
                    <a:pt x="768" y="543"/>
                    <a:pt x="771" y="546"/>
                    <a:pt x="774" y="549"/>
                  </a:cubicBezTo>
                  <a:cubicBezTo>
                    <a:pt x="804" y="549"/>
                    <a:pt x="804" y="549"/>
                    <a:pt x="804" y="549"/>
                  </a:cubicBezTo>
                  <a:cubicBezTo>
                    <a:pt x="796" y="541"/>
                    <a:pt x="787" y="533"/>
                    <a:pt x="779" y="525"/>
                  </a:cubicBezTo>
                  <a:cubicBezTo>
                    <a:pt x="704" y="454"/>
                    <a:pt x="625" y="386"/>
                    <a:pt x="543" y="322"/>
                  </a:cubicBezTo>
                  <a:cubicBezTo>
                    <a:pt x="460" y="258"/>
                    <a:pt x="375" y="199"/>
                    <a:pt x="286" y="145"/>
                  </a:cubicBezTo>
                  <a:cubicBezTo>
                    <a:pt x="269" y="135"/>
                    <a:pt x="269" y="135"/>
                    <a:pt x="269" y="135"/>
                  </a:cubicBezTo>
                  <a:cubicBezTo>
                    <a:pt x="263" y="131"/>
                    <a:pt x="258" y="128"/>
                    <a:pt x="252" y="125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2" y="10"/>
                    <a:pt x="4" y="11"/>
                  </a:cubicBezTo>
                  <a:close/>
                </a:path>
              </a:pathLst>
            </a:custGeom>
            <a:solidFill>
              <a:srgbClr val="3A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任意多边形: 形状 260" descr="daeed329-c4b8-4e97-bc50-3dffefac717d"/>
            <p:cNvSpPr/>
            <p:nvPr/>
          </p:nvSpPr>
          <p:spPr bwMode="auto">
            <a:xfrm>
              <a:off x="6575" y="3648"/>
              <a:ext cx="1114" cy="678"/>
            </a:xfrm>
            <a:custGeom>
              <a:avLst/>
              <a:gdLst>
                <a:gd name="T0" fmla="*/ 1237 w 1237"/>
                <a:gd name="T1" fmla="*/ 0 h 753"/>
                <a:gd name="T2" fmla="*/ 1236 w 1237"/>
                <a:gd name="T3" fmla="*/ 0 h 753"/>
                <a:gd name="T4" fmla="*/ 1236 w 1237"/>
                <a:gd name="T5" fmla="*/ 749 h 753"/>
                <a:gd name="T6" fmla="*/ 0 w 1237"/>
                <a:gd name="T7" fmla="*/ 749 h 753"/>
                <a:gd name="T8" fmla="*/ 0 w 1237"/>
                <a:gd name="T9" fmla="*/ 753 h 753"/>
                <a:gd name="T10" fmla="*/ 1237 w 1237"/>
                <a:gd name="T11" fmla="*/ 753 h 753"/>
                <a:gd name="T12" fmla="*/ 1237 w 1237"/>
                <a:gd name="T1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7" h="753">
                  <a:moveTo>
                    <a:pt x="1237" y="0"/>
                  </a:moveTo>
                  <a:cubicBezTo>
                    <a:pt x="1237" y="0"/>
                    <a:pt x="1236" y="0"/>
                    <a:pt x="1236" y="0"/>
                  </a:cubicBezTo>
                  <a:cubicBezTo>
                    <a:pt x="1236" y="749"/>
                    <a:pt x="1236" y="749"/>
                    <a:pt x="1236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0" y="750"/>
                    <a:pt x="0" y="752"/>
                    <a:pt x="0" y="753"/>
                  </a:cubicBezTo>
                  <a:cubicBezTo>
                    <a:pt x="1237" y="753"/>
                    <a:pt x="1237" y="753"/>
                    <a:pt x="1237" y="753"/>
                  </a:cubicBezTo>
                  <a:cubicBezTo>
                    <a:pt x="1237" y="0"/>
                    <a:pt x="1237" y="0"/>
                    <a:pt x="1237" y="0"/>
                  </a:cubicBezTo>
                </a:path>
              </a:pathLst>
            </a:custGeom>
            <a:solidFill>
              <a:srgbClr val="8A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任意多边形: 形状 261" descr="93d74c31-2d01-472b-b619-cc0541d1b597"/>
            <p:cNvSpPr/>
            <p:nvPr/>
          </p:nvSpPr>
          <p:spPr bwMode="auto">
            <a:xfrm>
              <a:off x="6575" y="3648"/>
              <a:ext cx="1113" cy="674"/>
            </a:xfrm>
            <a:custGeom>
              <a:avLst/>
              <a:gdLst>
                <a:gd name="T0" fmla="*/ 1236 w 1236"/>
                <a:gd name="T1" fmla="*/ 0 h 749"/>
                <a:gd name="T2" fmla="*/ 1229 w 1236"/>
                <a:gd name="T3" fmla="*/ 1 h 749"/>
                <a:gd name="T4" fmla="*/ 1229 w 1236"/>
                <a:gd name="T5" fmla="*/ 749 h 749"/>
                <a:gd name="T6" fmla="*/ 0 w 1236"/>
                <a:gd name="T7" fmla="*/ 749 h 749"/>
                <a:gd name="T8" fmla="*/ 0 w 1236"/>
                <a:gd name="T9" fmla="*/ 749 h 749"/>
                <a:gd name="T10" fmla="*/ 1236 w 1236"/>
                <a:gd name="T11" fmla="*/ 749 h 749"/>
                <a:gd name="T12" fmla="*/ 1236 w 1236"/>
                <a:gd name="T1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6" h="749">
                  <a:moveTo>
                    <a:pt x="1236" y="0"/>
                  </a:moveTo>
                  <a:cubicBezTo>
                    <a:pt x="1233" y="1"/>
                    <a:pt x="1231" y="1"/>
                    <a:pt x="1229" y="1"/>
                  </a:cubicBezTo>
                  <a:cubicBezTo>
                    <a:pt x="1229" y="749"/>
                    <a:pt x="1229" y="749"/>
                    <a:pt x="1229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1236" y="749"/>
                    <a:pt x="1236" y="749"/>
                    <a:pt x="1236" y="749"/>
                  </a:cubicBezTo>
                  <a:cubicBezTo>
                    <a:pt x="1236" y="0"/>
                    <a:pt x="1236" y="0"/>
                    <a:pt x="1236" y="0"/>
                  </a:cubicBezTo>
                </a:path>
              </a:pathLst>
            </a:custGeom>
            <a:solidFill>
              <a:srgbClr val="319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任意多边形: 形状 262" descr="835e3ee8-e311-4499-bbd9-0b02740b6674"/>
            <p:cNvSpPr/>
            <p:nvPr/>
          </p:nvSpPr>
          <p:spPr bwMode="auto">
            <a:xfrm>
              <a:off x="6575" y="3649"/>
              <a:ext cx="1107" cy="673"/>
            </a:xfrm>
            <a:custGeom>
              <a:avLst/>
              <a:gdLst>
                <a:gd name="T0" fmla="*/ 1229 w 1229"/>
                <a:gd name="T1" fmla="*/ 0 h 748"/>
                <a:gd name="T2" fmla="*/ 811 w 1229"/>
                <a:gd name="T3" fmla="*/ 347 h 748"/>
                <a:gd name="T4" fmla="*/ 570 w 1229"/>
                <a:gd name="T5" fmla="*/ 270 h 748"/>
                <a:gd name="T6" fmla="*/ 276 w 1229"/>
                <a:gd name="T7" fmla="*/ 352 h 748"/>
                <a:gd name="T8" fmla="*/ 0 w 1229"/>
                <a:gd name="T9" fmla="*/ 748 h 748"/>
                <a:gd name="T10" fmla="*/ 1229 w 1229"/>
                <a:gd name="T11" fmla="*/ 748 h 748"/>
                <a:gd name="T12" fmla="*/ 1229 w 1229"/>
                <a:gd name="T13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9" h="748">
                  <a:moveTo>
                    <a:pt x="1229" y="0"/>
                  </a:moveTo>
                  <a:cubicBezTo>
                    <a:pt x="1032" y="25"/>
                    <a:pt x="870" y="163"/>
                    <a:pt x="811" y="347"/>
                  </a:cubicBezTo>
                  <a:cubicBezTo>
                    <a:pt x="749" y="296"/>
                    <a:pt x="664" y="270"/>
                    <a:pt x="570" y="270"/>
                  </a:cubicBezTo>
                  <a:cubicBezTo>
                    <a:pt x="476" y="270"/>
                    <a:pt x="372" y="297"/>
                    <a:pt x="276" y="352"/>
                  </a:cubicBezTo>
                  <a:cubicBezTo>
                    <a:pt x="109" y="449"/>
                    <a:pt x="7" y="604"/>
                    <a:pt x="0" y="748"/>
                  </a:cubicBezTo>
                  <a:cubicBezTo>
                    <a:pt x="1229" y="748"/>
                    <a:pt x="1229" y="748"/>
                    <a:pt x="1229" y="748"/>
                  </a:cubicBezTo>
                  <a:cubicBezTo>
                    <a:pt x="1229" y="0"/>
                    <a:pt x="1229" y="0"/>
                    <a:pt x="1229" y="0"/>
                  </a:cubicBezTo>
                </a:path>
              </a:pathLst>
            </a:custGeom>
            <a:solidFill>
              <a:srgbClr val="349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任意多边形: 形状 263" descr="15df7835-2258-4181-90db-2db282a83505"/>
            <p:cNvSpPr/>
            <p:nvPr/>
          </p:nvSpPr>
          <p:spPr bwMode="auto">
            <a:xfrm>
              <a:off x="6804" y="3718"/>
              <a:ext cx="578" cy="608"/>
            </a:xfrm>
            <a:custGeom>
              <a:avLst/>
              <a:gdLst>
                <a:gd name="T0" fmla="*/ 193 w 642"/>
                <a:gd name="T1" fmla="*/ 100 h 675"/>
                <a:gd name="T2" fmla="*/ 260 w 642"/>
                <a:gd name="T3" fmla="*/ 149 h 675"/>
                <a:gd name="T4" fmla="*/ 281 w 642"/>
                <a:gd name="T5" fmla="*/ 166 h 675"/>
                <a:gd name="T6" fmla="*/ 333 w 642"/>
                <a:gd name="T7" fmla="*/ 216 h 675"/>
                <a:gd name="T8" fmla="*/ 349 w 642"/>
                <a:gd name="T9" fmla="*/ 234 h 675"/>
                <a:gd name="T10" fmla="*/ 402 w 642"/>
                <a:gd name="T11" fmla="*/ 304 h 675"/>
                <a:gd name="T12" fmla="*/ 445 w 642"/>
                <a:gd name="T13" fmla="*/ 380 h 675"/>
                <a:gd name="T14" fmla="*/ 451 w 642"/>
                <a:gd name="T15" fmla="*/ 392 h 675"/>
                <a:gd name="T16" fmla="*/ 455 w 642"/>
                <a:gd name="T17" fmla="*/ 401 h 675"/>
                <a:gd name="T18" fmla="*/ 452 w 642"/>
                <a:gd name="T19" fmla="*/ 320 h 675"/>
                <a:gd name="T20" fmla="*/ 459 w 642"/>
                <a:gd name="T21" fmla="*/ 245 h 675"/>
                <a:gd name="T22" fmla="*/ 463 w 642"/>
                <a:gd name="T23" fmla="*/ 222 h 675"/>
                <a:gd name="T24" fmla="*/ 469 w 642"/>
                <a:gd name="T25" fmla="*/ 200 h 675"/>
                <a:gd name="T26" fmla="*/ 464 w 642"/>
                <a:gd name="T27" fmla="*/ 222 h 675"/>
                <a:gd name="T28" fmla="*/ 461 w 642"/>
                <a:gd name="T29" fmla="*/ 245 h 675"/>
                <a:gd name="T30" fmla="*/ 458 w 642"/>
                <a:gd name="T31" fmla="*/ 320 h 675"/>
                <a:gd name="T32" fmla="*/ 473 w 642"/>
                <a:gd name="T33" fmla="*/ 439 h 675"/>
                <a:gd name="T34" fmla="*/ 472 w 642"/>
                <a:gd name="T35" fmla="*/ 443 h 675"/>
                <a:gd name="T36" fmla="*/ 514 w 642"/>
                <a:gd name="T37" fmla="*/ 617 h 675"/>
                <a:gd name="T38" fmla="*/ 514 w 642"/>
                <a:gd name="T39" fmla="*/ 626 h 675"/>
                <a:gd name="T40" fmla="*/ 526 w 642"/>
                <a:gd name="T41" fmla="*/ 551 h 675"/>
                <a:gd name="T42" fmla="*/ 542 w 642"/>
                <a:gd name="T43" fmla="*/ 468 h 675"/>
                <a:gd name="T44" fmla="*/ 548 w 642"/>
                <a:gd name="T45" fmla="*/ 441 h 675"/>
                <a:gd name="T46" fmla="*/ 562 w 642"/>
                <a:gd name="T47" fmla="*/ 387 h 675"/>
                <a:gd name="T48" fmla="*/ 570 w 642"/>
                <a:gd name="T49" fmla="*/ 360 h 675"/>
                <a:gd name="T50" fmla="*/ 571 w 642"/>
                <a:gd name="T51" fmla="*/ 360 h 675"/>
                <a:gd name="T52" fmla="*/ 564 w 642"/>
                <a:gd name="T53" fmla="*/ 387 h 675"/>
                <a:gd name="T54" fmla="*/ 551 w 642"/>
                <a:gd name="T55" fmla="*/ 442 h 675"/>
                <a:gd name="T56" fmla="*/ 545 w 642"/>
                <a:gd name="T57" fmla="*/ 469 h 675"/>
                <a:gd name="T58" fmla="*/ 532 w 642"/>
                <a:gd name="T59" fmla="*/ 552 h 675"/>
                <a:gd name="T60" fmla="*/ 522 w 642"/>
                <a:gd name="T61" fmla="*/ 675 h 675"/>
                <a:gd name="T62" fmla="*/ 615 w 642"/>
                <a:gd name="T63" fmla="*/ 377 h 675"/>
                <a:gd name="T64" fmla="*/ 9 w 642"/>
                <a:gd name="T65" fmla="*/ 9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2" h="675">
                  <a:moveTo>
                    <a:pt x="130" y="63"/>
                  </a:moveTo>
                  <a:cubicBezTo>
                    <a:pt x="151" y="75"/>
                    <a:pt x="172" y="87"/>
                    <a:pt x="193" y="100"/>
                  </a:cubicBezTo>
                  <a:cubicBezTo>
                    <a:pt x="213" y="114"/>
                    <a:pt x="234" y="128"/>
                    <a:pt x="253" y="143"/>
                  </a:cubicBezTo>
                  <a:cubicBezTo>
                    <a:pt x="260" y="149"/>
                    <a:pt x="260" y="149"/>
                    <a:pt x="260" y="149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281" y="166"/>
                    <a:pt x="281" y="166"/>
                    <a:pt x="281" y="166"/>
                  </a:cubicBezTo>
                  <a:cubicBezTo>
                    <a:pt x="290" y="175"/>
                    <a:pt x="299" y="182"/>
                    <a:pt x="308" y="191"/>
                  </a:cubicBezTo>
                  <a:cubicBezTo>
                    <a:pt x="317" y="199"/>
                    <a:pt x="325" y="208"/>
                    <a:pt x="333" y="216"/>
                  </a:cubicBezTo>
                  <a:cubicBezTo>
                    <a:pt x="338" y="220"/>
                    <a:pt x="342" y="224"/>
                    <a:pt x="347" y="227"/>
                  </a:cubicBezTo>
                  <a:cubicBezTo>
                    <a:pt x="349" y="229"/>
                    <a:pt x="350" y="232"/>
                    <a:pt x="349" y="234"/>
                  </a:cubicBezTo>
                  <a:cubicBezTo>
                    <a:pt x="352" y="238"/>
                    <a:pt x="355" y="241"/>
                    <a:pt x="358" y="245"/>
                  </a:cubicBezTo>
                  <a:cubicBezTo>
                    <a:pt x="374" y="264"/>
                    <a:pt x="388" y="283"/>
                    <a:pt x="402" y="304"/>
                  </a:cubicBezTo>
                  <a:cubicBezTo>
                    <a:pt x="415" y="324"/>
                    <a:pt x="428" y="345"/>
                    <a:pt x="439" y="367"/>
                  </a:cubicBezTo>
                  <a:cubicBezTo>
                    <a:pt x="441" y="371"/>
                    <a:pt x="443" y="376"/>
                    <a:pt x="445" y="380"/>
                  </a:cubicBezTo>
                  <a:cubicBezTo>
                    <a:pt x="447" y="381"/>
                    <a:pt x="449" y="383"/>
                    <a:pt x="450" y="384"/>
                  </a:cubicBezTo>
                  <a:cubicBezTo>
                    <a:pt x="453" y="386"/>
                    <a:pt x="453" y="390"/>
                    <a:pt x="451" y="392"/>
                  </a:cubicBezTo>
                  <a:cubicBezTo>
                    <a:pt x="451" y="392"/>
                    <a:pt x="451" y="392"/>
                    <a:pt x="451" y="392"/>
                  </a:cubicBezTo>
                  <a:cubicBezTo>
                    <a:pt x="452" y="395"/>
                    <a:pt x="454" y="398"/>
                    <a:pt x="455" y="401"/>
                  </a:cubicBezTo>
                  <a:cubicBezTo>
                    <a:pt x="454" y="394"/>
                    <a:pt x="454" y="388"/>
                    <a:pt x="453" y="381"/>
                  </a:cubicBezTo>
                  <a:cubicBezTo>
                    <a:pt x="452" y="361"/>
                    <a:pt x="451" y="340"/>
                    <a:pt x="452" y="320"/>
                  </a:cubicBezTo>
                  <a:cubicBezTo>
                    <a:pt x="452" y="300"/>
                    <a:pt x="454" y="280"/>
                    <a:pt x="456" y="260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63" y="222"/>
                    <a:pt x="463" y="222"/>
                    <a:pt x="463" y="222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9" y="200"/>
                    <a:pt x="469" y="200"/>
                    <a:pt x="469" y="200"/>
                  </a:cubicBezTo>
                  <a:cubicBezTo>
                    <a:pt x="466" y="215"/>
                    <a:pt x="466" y="215"/>
                    <a:pt x="466" y="215"/>
                  </a:cubicBezTo>
                  <a:cubicBezTo>
                    <a:pt x="464" y="222"/>
                    <a:pt x="464" y="222"/>
                    <a:pt x="464" y="222"/>
                  </a:cubicBezTo>
                  <a:cubicBezTo>
                    <a:pt x="463" y="230"/>
                    <a:pt x="463" y="230"/>
                    <a:pt x="463" y="230"/>
                  </a:cubicBezTo>
                  <a:cubicBezTo>
                    <a:pt x="461" y="245"/>
                    <a:pt x="461" y="245"/>
                    <a:pt x="461" y="245"/>
                  </a:cubicBezTo>
                  <a:cubicBezTo>
                    <a:pt x="459" y="260"/>
                    <a:pt x="459" y="260"/>
                    <a:pt x="459" y="260"/>
                  </a:cubicBezTo>
                  <a:cubicBezTo>
                    <a:pt x="458" y="280"/>
                    <a:pt x="457" y="300"/>
                    <a:pt x="458" y="320"/>
                  </a:cubicBezTo>
                  <a:cubicBezTo>
                    <a:pt x="458" y="340"/>
                    <a:pt x="460" y="360"/>
                    <a:pt x="462" y="380"/>
                  </a:cubicBezTo>
                  <a:cubicBezTo>
                    <a:pt x="465" y="400"/>
                    <a:pt x="468" y="420"/>
                    <a:pt x="473" y="439"/>
                  </a:cubicBezTo>
                  <a:cubicBezTo>
                    <a:pt x="473" y="439"/>
                    <a:pt x="473" y="439"/>
                    <a:pt x="473" y="439"/>
                  </a:cubicBezTo>
                  <a:cubicBezTo>
                    <a:pt x="473" y="441"/>
                    <a:pt x="473" y="442"/>
                    <a:pt x="472" y="443"/>
                  </a:cubicBezTo>
                  <a:cubicBezTo>
                    <a:pt x="493" y="499"/>
                    <a:pt x="506" y="558"/>
                    <a:pt x="513" y="617"/>
                  </a:cubicBezTo>
                  <a:cubicBezTo>
                    <a:pt x="514" y="617"/>
                    <a:pt x="514" y="617"/>
                    <a:pt x="514" y="617"/>
                  </a:cubicBezTo>
                  <a:cubicBezTo>
                    <a:pt x="516" y="620"/>
                    <a:pt x="516" y="623"/>
                    <a:pt x="514" y="626"/>
                  </a:cubicBezTo>
                  <a:cubicBezTo>
                    <a:pt x="514" y="626"/>
                    <a:pt x="514" y="626"/>
                    <a:pt x="514" y="626"/>
                  </a:cubicBezTo>
                  <a:cubicBezTo>
                    <a:pt x="515" y="629"/>
                    <a:pt x="515" y="633"/>
                    <a:pt x="515" y="637"/>
                  </a:cubicBezTo>
                  <a:cubicBezTo>
                    <a:pt x="518" y="608"/>
                    <a:pt x="522" y="579"/>
                    <a:pt x="526" y="551"/>
                  </a:cubicBezTo>
                  <a:cubicBezTo>
                    <a:pt x="529" y="533"/>
                    <a:pt x="533" y="514"/>
                    <a:pt x="536" y="496"/>
                  </a:cubicBezTo>
                  <a:cubicBezTo>
                    <a:pt x="538" y="487"/>
                    <a:pt x="540" y="477"/>
                    <a:pt x="542" y="468"/>
                  </a:cubicBezTo>
                  <a:cubicBezTo>
                    <a:pt x="545" y="455"/>
                    <a:pt x="545" y="455"/>
                    <a:pt x="545" y="455"/>
                  </a:cubicBezTo>
                  <a:cubicBezTo>
                    <a:pt x="548" y="441"/>
                    <a:pt x="548" y="441"/>
                    <a:pt x="548" y="441"/>
                  </a:cubicBezTo>
                  <a:cubicBezTo>
                    <a:pt x="555" y="414"/>
                    <a:pt x="555" y="414"/>
                    <a:pt x="555" y="414"/>
                  </a:cubicBezTo>
                  <a:cubicBezTo>
                    <a:pt x="562" y="387"/>
                    <a:pt x="562" y="387"/>
                    <a:pt x="562" y="387"/>
                  </a:cubicBezTo>
                  <a:cubicBezTo>
                    <a:pt x="566" y="373"/>
                    <a:pt x="566" y="373"/>
                    <a:pt x="566" y="373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9" y="333"/>
                    <a:pt x="579" y="333"/>
                    <a:pt x="579" y="333"/>
                  </a:cubicBezTo>
                  <a:cubicBezTo>
                    <a:pt x="571" y="360"/>
                    <a:pt x="571" y="360"/>
                    <a:pt x="571" y="360"/>
                  </a:cubicBezTo>
                  <a:cubicBezTo>
                    <a:pt x="567" y="374"/>
                    <a:pt x="567" y="374"/>
                    <a:pt x="567" y="374"/>
                  </a:cubicBezTo>
                  <a:cubicBezTo>
                    <a:pt x="564" y="387"/>
                    <a:pt x="564" y="387"/>
                    <a:pt x="564" y="387"/>
                  </a:cubicBezTo>
                  <a:cubicBezTo>
                    <a:pt x="557" y="414"/>
                    <a:pt x="557" y="414"/>
                    <a:pt x="557" y="414"/>
                  </a:cubicBezTo>
                  <a:cubicBezTo>
                    <a:pt x="551" y="442"/>
                    <a:pt x="551" y="442"/>
                    <a:pt x="551" y="442"/>
                  </a:cubicBezTo>
                  <a:cubicBezTo>
                    <a:pt x="548" y="455"/>
                    <a:pt x="548" y="455"/>
                    <a:pt x="548" y="455"/>
                  </a:cubicBezTo>
                  <a:cubicBezTo>
                    <a:pt x="545" y="469"/>
                    <a:pt x="545" y="469"/>
                    <a:pt x="545" y="469"/>
                  </a:cubicBezTo>
                  <a:cubicBezTo>
                    <a:pt x="544" y="478"/>
                    <a:pt x="542" y="487"/>
                    <a:pt x="540" y="497"/>
                  </a:cubicBezTo>
                  <a:cubicBezTo>
                    <a:pt x="538" y="515"/>
                    <a:pt x="534" y="533"/>
                    <a:pt x="532" y="552"/>
                  </a:cubicBezTo>
                  <a:cubicBezTo>
                    <a:pt x="528" y="589"/>
                    <a:pt x="524" y="626"/>
                    <a:pt x="522" y="663"/>
                  </a:cubicBezTo>
                  <a:cubicBezTo>
                    <a:pt x="522" y="667"/>
                    <a:pt x="522" y="671"/>
                    <a:pt x="522" y="675"/>
                  </a:cubicBezTo>
                  <a:cubicBezTo>
                    <a:pt x="621" y="675"/>
                    <a:pt x="621" y="675"/>
                    <a:pt x="621" y="675"/>
                  </a:cubicBezTo>
                  <a:cubicBezTo>
                    <a:pt x="642" y="577"/>
                    <a:pt x="640" y="475"/>
                    <a:pt x="615" y="377"/>
                  </a:cubicBezTo>
                  <a:cubicBezTo>
                    <a:pt x="575" y="277"/>
                    <a:pt x="454" y="0"/>
                    <a:pt x="0" y="3"/>
                  </a:cubicBezTo>
                  <a:cubicBezTo>
                    <a:pt x="0" y="3"/>
                    <a:pt x="4" y="5"/>
                    <a:pt x="9" y="9"/>
                  </a:cubicBezTo>
                  <a:cubicBezTo>
                    <a:pt x="50" y="25"/>
                    <a:pt x="91" y="43"/>
                    <a:pt x="130" y="63"/>
                  </a:cubicBez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任意多边形: 形状 264" descr="a8ed862d-f454-4e02-88f7-98a30f576844"/>
            <p:cNvSpPr/>
            <p:nvPr/>
          </p:nvSpPr>
          <p:spPr bwMode="auto">
            <a:xfrm>
              <a:off x="6812" y="3727"/>
              <a:ext cx="450" cy="599"/>
            </a:xfrm>
            <a:custGeom>
              <a:avLst/>
              <a:gdLst>
                <a:gd name="T0" fmla="*/ 497 w 500"/>
                <a:gd name="T1" fmla="*/ 617 h 665"/>
                <a:gd name="T2" fmla="*/ 316 w 500"/>
                <a:gd name="T3" fmla="*/ 486 h 665"/>
                <a:gd name="T4" fmla="*/ 243 w 500"/>
                <a:gd name="T5" fmla="*/ 445 h 665"/>
                <a:gd name="T6" fmla="*/ 218 w 500"/>
                <a:gd name="T7" fmla="*/ 432 h 665"/>
                <a:gd name="T8" fmla="*/ 168 w 500"/>
                <a:gd name="T9" fmla="*/ 407 h 665"/>
                <a:gd name="T10" fmla="*/ 142 w 500"/>
                <a:gd name="T11" fmla="*/ 396 h 665"/>
                <a:gd name="T12" fmla="*/ 143 w 500"/>
                <a:gd name="T13" fmla="*/ 396 h 665"/>
                <a:gd name="T14" fmla="*/ 169 w 500"/>
                <a:gd name="T15" fmla="*/ 406 h 665"/>
                <a:gd name="T16" fmla="*/ 220 w 500"/>
                <a:gd name="T17" fmla="*/ 429 h 665"/>
                <a:gd name="T18" fmla="*/ 245 w 500"/>
                <a:gd name="T19" fmla="*/ 441 h 665"/>
                <a:gd name="T20" fmla="*/ 319 w 500"/>
                <a:gd name="T21" fmla="*/ 481 h 665"/>
                <a:gd name="T22" fmla="*/ 495 w 500"/>
                <a:gd name="T23" fmla="*/ 600 h 665"/>
                <a:gd name="T24" fmla="*/ 452 w 500"/>
                <a:gd name="T25" fmla="*/ 432 h 665"/>
                <a:gd name="T26" fmla="*/ 449 w 500"/>
                <a:gd name="T27" fmla="*/ 415 h 665"/>
                <a:gd name="T28" fmla="*/ 434 w 500"/>
                <a:gd name="T29" fmla="*/ 383 h 665"/>
                <a:gd name="T30" fmla="*/ 433 w 500"/>
                <a:gd name="T31" fmla="*/ 383 h 665"/>
                <a:gd name="T32" fmla="*/ 296 w 500"/>
                <a:gd name="T33" fmla="*/ 283 h 665"/>
                <a:gd name="T34" fmla="*/ 240 w 500"/>
                <a:gd name="T35" fmla="*/ 251 h 665"/>
                <a:gd name="T36" fmla="*/ 221 w 500"/>
                <a:gd name="T37" fmla="*/ 241 h 665"/>
                <a:gd name="T38" fmla="*/ 183 w 500"/>
                <a:gd name="T39" fmla="*/ 222 h 665"/>
                <a:gd name="T40" fmla="*/ 163 w 500"/>
                <a:gd name="T41" fmla="*/ 214 h 665"/>
                <a:gd name="T42" fmla="*/ 164 w 500"/>
                <a:gd name="T43" fmla="*/ 213 h 665"/>
                <a:gd name="T44" fmla="*/ 183 w 500"/>
                <a:gd name="T45" fmla="*/ 221 h 665"/>
                <a:gd name="T46" fmla="*/ 223 w 500"/>
                <a:gd name="T47" fmla="*/ 238 h 665"/>
                <a:gd name="T48" fmla="*/ 242 w 500"/>
                <a:gd name="T49" fmla="*/ 247 h 665"/>
                <a:gd name="T50" fmla="*/ 299 w 500"/>
                <a:gd name="T51" fmla="*/ 278 h 665"/>
                <a:gd name="T52" fmla="*/ 425 w 500"/>
                <a:gd name="T53" fmla="*/ 361 h 665"/>
                <a:gd name="T54" fmla="*/ 388 w 500"/>
                <a:gd name="T55" fmla="*/ 297 h 665"/>
                <a:gd name="T56" fmla="*/ 337 w 500"/>
                <a:gd name="T57" fmla="*/ 227 h 665"/>
                <a:gd name="T58" fmla="*/ 330 w 500"/>
                <a:gd name="T59" fmla="*/ 227 h 665"/>
                <a:gd name="T60" fmla="*/ 263 w 500"/>
                <a:gd name="T61" fmla="*/ 174 h 665"/>
                <a:gd name="T62" fmla="*/ 156 w 500"/>
                <a:gd name="T63" fmla="*/ 105 h 665"/>
                <a:gd name="T64" fmla="*/ 127 w 500"/>
                <a:gd name="T65" fmla="*/ 89 h 665"/>
                <a:gd name="T66" fmla="*/ 99 w 500"/>
                <a:gd name="T67" fmla="*/ 75 h 665"/>
                <a:gd name="T68" fmla="*/ 70 w 500"/>
                <a:gd name="T69" fmla="*/ 61 h 665"/>
                <a:gd name="T70" fmla="*/ 40 w 500"/>
                <a:gd name="T71" fmla="*/ 49 h 665"/>
                <a:gd name="T72" fmla="*/ 70 w 500"/>
                <a:gd name="T73" fmla="*/ 60 h 665"/>
                <a:gd name="T74" fmla="*/ 100 w 500"/>
                <a:gd name="T75" fmla="*/ 73 h 665"/>
                <a:gd name="T76" fmla="*/ 129 w 500"/>
                <a:gd name="T77" fmla="*/ 86 h 665"/>
                <a:gd name="T78" fmla="*/ 158 w 500"/>
                <a:gd name="T79" fmla="*/ 101 h 665"/>
                <a:gd name="T80" fmla="*/ 268 w 500"/>
                <a:gd name="T81" fmla="*/ 167 h 665"/>
                <a:gd name="T82" fmla="*/ 296 w 500"/>
                <a:gd name="T83" fmla="*/ 184 h 665"/>
                <a:gd name="T84" fmla="*/ 256 w 500"/>
                <a:gd name="T85" fmla="*/ 147 h 665"/>
                <a:gd name="T86" fmla="*/ 242 w 500"/>
                <a:gd name="T87" fmla="*/ 135 h 665"/>
                <a:gd name="T88" fmla="*/ 120 w 500"/>
                <a:gd name="T89" fmla="*/ 55 h 665"/>
                <a:gd name="T90" fmla="*/ 49 w 500"/>
                <a:gd name="T91" fmla="*/ 219 h 665"/>
                <a:gd name="T92" fmla="*/ 128 w 500"/>
                <a:gd name="T93" fmla="*/ 665 h 665"/>
                <a:gd name="T94" fmla="*/ 499 w 500"/>
                <a:gd name="T95" fmla="*/ 64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0" h="665">
                  <a:moveTo>
                    <a:pt x="499" y="640"/>
                  </a:moveTo>
                  <a:cubicBezTo>
                    <a:pt x="498" y="632"/>
                    <a:pt x="497" y="624"/>
                    <a:pt x="497" y="617"/>
                  </a:cubicBezTo>
                  <a:cubicBezTo>
                    <a:pt x="469" y="593"/>
                    <a:pt x="439" y="570"/>
                    <a:pt x="409" y="548"/>
                  </a:cubicBezTo>
                  <a:cubicBezTo>
                    <a:pt x="379" y="526"/>
                    <a:pt x="348" y="506"/>
                    <a:pt x="316" y="486"/>
                  </a:cubicBezTo>
                  <a:cubicBezTo>
                    <a:pt x="300" y="476"/>
                    <a:pt x="284" y="467"/>
                    <a:pt x="268" y="458"/>
                  </a:cubicBezTo>
                  <a:cubicBezTo>
                    <a:pt x="260" y="453"/>
                    <a:pt x="251" y="449"/>
                    <a:pt x="243" y="445"/>
                  </a:cubicBezTo>
                  <a:cubicBezTo>
                    <a:pt x="231" y="438"/>
                    <a:pt x="231" y="438"/>
                    <a:pt x="231" y="438"/>
                  </a:cubicBezTo>
                  <a:cubicBezTo>
                    <a:pt x="218" y="432"/>
                    <a:pt x="218" y="432"/>
                    <a:pt x="218" y="432"/>
                  </a:cubicBezTo>
                  <a:cubicBezTo>
                    <a:pt x="193" y="419"/>
                    <a:pt x="193" y="419"/>
                    <a:pt x="193" y="419"/>
                  </a:cubicBezTo>
                  <a:cubicBezTo>
                    <a:pt x="168" y="407"/>
                    <a:pt x="168" y="407"/>
                    <a:pt x="168" y="407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42" y="396"/>
                    <a:pt x="142" y="396"/>
                    <a:pt x="142" y="396"/>
                  </a:cubicBezTo>
                  <a:cubicBezTo>
                    <a:pt x="116" y="386"/>
                    <a:pt x="116" y="386"/>
                    <a:pt x="116" y="386"/>
                  </a:cubicBezTo>
                  <a:cubicBezTo>
                    <a:pt x="143" y="396"/>
                    <a:pt x="143" y="396"/>
                    <a:pt x="143" y="396"/>
                  </a:cubicBezTo>
                  <a:cubicBezTo>
                    <a:pt x="156" y="401"/>
                    <a:pt x="156" y="401"/>
                    <a:pt x="156" y="401"/>
                  </a:cubicBezTo>
                  <a:cubicBezTo>
                    <a:pt x="169" y="406"/>
                    <a:pt x="169" y="406"/>
                    <a:pt x="169" y="406"/>
                  </a:cubicBezTo>
                  <a:cubicBezTo>
                    <a:pt x="194" y="417"/>
                    <a:pt x="194" y="417"/>
                    <a:pt x="194" y="417"/>
                  </a:cubicBezTo>
                  <a:cubicBezTo>
                    <a:pt x="220" y="429"/>
                    <a:pt x="220" y="429"/>
                    <a:pt x="220" y="429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45" y="441"/>
                    <a:pt x="245" y="441"/>
                    <a:pt x="245" y="441"/>
                  </a:cubicBezTo>
                  <a:cubicBezTo>
                    <a:pt x="253" y="446"/>
                    <a:pt x="262" y="450"/>
                    <a:pt x="270" y="454"/>
                  </a:cubicBezTo>
                  <a:cubicBezTo>
                    <a:pt x="286" y="463"/>
                    <a:pt x="303" y="472"/>
                    <a:pt x="319" y="481"/>
                  </a:cubicBezTo>
                  <a:cubicBezTo>
                    <a:pt x="351" y="500"/>
                    <a:pt x="383" y="520"/>
                    <a:pt x="414" y="541"/>
                  </a:cubicBezTo>
                  <a:cubicBezTo>
                    <a:pt x="442" y="560"/>
                    <a:pt x="469" y="579"/>
                    <a:pt x="495" y="600"/>
                  </a:cubicBezTo>
                  <a:cubicBezTo>
                    <a:pt x="488" y="544"/>
                    <a:pt x="476" y="489"/>
                    <a:pt x="457" y="437"/>
                  </a:cubicBezTo>
                  <a:cubicBezTo>
                    <a:pt x="455" y="436"/>
                    <a:pt x="453" y="434"/>
                    <a:pt x="452" y="432"/>
                  </a:cubicBezTo>
                  <a:cubicBezTo>
                    <a:pt x="452" y="432"/>
                    <a:pt x="452" y="432"/>
                    <a:pt x="452" y="432"/>
                  </a:cubicBezTo>
                  <a:cubicBezTo>
                    <a:pt x="451" y="426"/>
                    <a:pt x="450" y="421"/>
                    <a:pt x="449" y="415"/>
                  </a:cubicBezTo>
                  <a:cubicBezTo>
                    <a:pt x="445" y="405"/>
                    <a:pt x="441" y="395"/>
                    <a:pt x="436" y="384"/>
                  </a:cubicBezTo>
                  <a:cubicBezTo>
                    <a:pt x="435" y="384"/>
                    <a:pt x="434" y="384"/>
                    <a:pt x="434" y="383"/>
                  </a:cubicBezTo>
                  <a:cubicBezTo>
                    <a:pt x="433" y="383"/>
                    <a:pt x="433" y="383"/>
                    <a:pt x="433" y="383"/>
                  </a:cubicBezTo>
                  <a:cubicBezTo>
                    <a:pt x="433" y="383"/>
                    <a:pt x="433" y="383"/>
                    <a:pt x="433" y="383"/>
                  </a:cubicBezTo>
                  <a:cubicBezTo>
                    <a:pt x="412" y="365"/>
                    <a:pt x="389" y="347"/>
                    <a:pt x="366" y="330"/>
                  </a:cubicBezTo>
                  <a:cubicBezTo>
                    <a:pt x="343" y="314"/>
                    <a:pt x="320" y="298"/>
                    <a:pt x="296" y="283"/>
                  </a:cubicBezTo>
                  <a:cubicBezTo>
                    <a:pt x="284" y="275"/>
                    <a:pt x="271" y="268"/>
                    <a:pt x="259" y="261"/>
                  </a:cubicBezTo>
                  <a:cubicBezTo>
                    <a:pt x="253" y="258"/>
                    <a:pt x="246" y="254"/>
                    <a:pt x="240" y="251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21" y="241"/>
                    <a:pt x="221" y="241"/>
                    <a:pt x="221" y="241"/>
                  </a:cubicBezTo>
                  <a:cubicBezTo>
                    <a:pt x="202" y="231"/>
                    <a:pt x="202" y="231"/>
                    <a:pt x="202" y="231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83" y="221"/>
                    <a:pt x="183" y="221"/>
                    <a:pt x="183" y="221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23" y="238"/>
                    <a:pt x="223" y="238"/>
                    <a:pt x="223" y="238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42" y="247"/>
                    <a:pt x="242" y="247"/>
                    <a:pt x="242" y="247"/>
                  </a:cubicBezTo>
                  <a:cubicBezTo>
                    <a:pt x="248" y="251"/>
                    <a:pt x="255" y="254"/>
                    <a:pt x="261" y="257"/>
                  </a:cubicBezTo>
                  <a:cubicBezTo>
                    <a:pt x="274" y="264"/>
                    <a:pt x="286" y="271"/>
                    <a:pt x="299" y="278"/>
                  </a:cubicBezTo>
                  <a:cubicBezTo>
                    <a:pt x="323" y="292"/>
                    <a:pt x="348" y="307"/>
                    <a:pt x="372" y="323"/>
                  </a:cubicBezTo>
                  <a:cubicBezTo>
                    <a:pt x="390" y="335"/>
                    <a:pt x="408" y="348"/>
                    <a:pt x="425" y="361"/>
                  </a:cubicBezTo>
                  <a:cubicBezTo>
                    <a:pt x="425" y="361"/>
                    <a:pt x="425" y="360"/>
                    <a:pt x="425" y="360"/>
                  </a:cubicBezTo>
                  <a:cubicBezTo>
                    <a:pt x="414" y="338"/>
                    <a:pt x="402" y="317"/>
                    <a:pt x="388" y="297"/>
                  </a:cubicBezTo>
                  <a:cubicBezTo>
                    <a:pt x="375" y="276"/>
                    <a:pt x="361" y="256"/>
                    <a:pt x="345" y="238"/>
                  </a:cubicBezTo>
                  <a:cubicBezTo>
                    <a:pt x="343" y="234"/>
                    <a:pt x="340" y="231"/>
                    <a:pt x="337" y="227"/>
                  </a:cubicBezTo>
                  <a:cubicBezTo>
                    <a:pt x="335" y="228"/>
                    <a:pt x="332" y="228"/>
                    <a:pt x="330" y="227"/>
                  </a:cubicBezTo>
                  <a:cubicBezTo>
                    <a:pt x="330" y="227"/>
                    <a:pt x="330" y="227"/>
                    <a:pt x="330" y="227"/>
                  </a:cubicBezTo>
                  <a:cubicBezTo>
                    <a:pt x="330" y="226"/>
                    <a:pt x="330" y="226"/>
                    <a:pt x="330" y="226"/>
                  </a:cubicBezTo>
                  <a:cubicBezTo>
                    <a:pt x="309" y="208"/>
                    <a:pt x="286" y="191"/>
                    <a:pt x="263" y="174"/>
                  </a:cubicBezTo>
                  <a:cubicBezTo>
                    <a:pt x="240" y="157"/>
                    <a:pt x="216" y="141"/>
                    <a:pt x="192" y="126"/>
                  </a:cubicBezTo>
                  <a:cubicBezTo>
                    <a:pt x="180" y="119"/>
                    <a:pt x="168" y="112"/>
                    <a:pt x="156" y="105"/>
                  </a:cubicBezTo>
                  <a:cubicBezTo>
                    <a:pt x="149" y="101"/>
                    <a:pt x="143" y="98"/>
                    <a:pt x="137" y="94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45" y="94"/>
                    <a:pt x="151" y="97"/>
                    <a:pt x="158" y="101"/>
                  </a:cubicBezTo>
                  <a:cubicBezTo>
                    <a:pt x="170" y="107"/>
                    <a:pt x="183" y="114"/>
                    <a:pt x="195" y="121"/>
                  </a:cubicBezTo>
                  <a:cubicBezTo>
                    <a:pt x="220" y="135"/>
                    <a:pt x="245" y="150"/>
                    <a:pt x="268" y="167"/>
                  </a:cubicBezTo>
                  <a:cubicBezTo>
                    <a:pt x="280" y="175"/>
                    <a:pt x="292" y="183"/>
                    <a:pt x="304" y="191"/>
                  </a:cubicBezTo>
                  <a:cubicBezTo>
                    <a:pt x="301" y="189"/>
                    <a:pt x="299" y="186"/>
                    <a:pt x="296" y="184"/>
                  </a:cubicBezTo>
                  <a:cubicBezTo>
                    <a:pt x="288" y="175"/>
                    <a:pt x="279" y="167"/>
                    <a:pt x="270" y="159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23" y="120"/>
                    <a:pt x="203" y="106"/>
                    <a:pt x="183" y="92"/>
                  </a:cubicBezTo>
                  <a:cubicBezTo>
                    <a:pt x="162" y="79"/>
                    <a:pt x="142" y="66"/>
                    <a:pt x="120" y="55"/>
                  </a:cubicBezTo>
                  <a:cubicBezTo>
                    <a:pt x="81" y="34"/>
                    <a:pt x="41" y="15"/>
                    <a:pt x="0" y="0"/>
                  </a:cubicBezTo>
                  <a:cubicBezTo>
                    <a:pt x="20" y="18"/>
                    <a:pt x="66" y="78"/>
                    <a:pt x="49" y="219"/>
                  </a:cubicBezTo>
                  <a:cubicBezTo>
                    <a:pt x="42" y="280"/>
                    <a:pt x="41" y="342"/>
                    <a:pt x="50" y="402"/>
                  </a:cubicBezTo>
                  <a:cubicBezTo>
                    <a:pt x="61" y="476"/>
                    <a:pt x="83" y="573"/>
                    <a:pt x="128" y="665"/>
                  </a:cubicBezTo>
                  <a:cubicBezTo>
                    <a:pt x="500" y="665"/>
                    <a:pt x="500" y="665"/>
                    <a:pt x="500" y="665"/>
                  </a:cubicBezTo>
                  <a:cubicBezTo>
                    <a:pt x="500" y="657"/>
                    <a:pt x="499" y="648"/>
                    <a:pt x="499" y="640"/>
                  </a:cubicBez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任意多边形: 形状 265" descr="391d4e59-3a52-4e9c-9660-1c277f84e402"/>
            <p:cNvSpPr/>
            <p:nvPr/>
          </p:nvSpPr>
          <p:spPr bwMode="auto">
            <a:xfrm>
              <a:off x="4108" y="4034"/>
              <a:ext cx="474" cy="288"/>
            </a:xfrm>
            <a:custGeom>
              <a:avLst/>
              <a:gdLst>
                <a:gd name="T0" fmla="*/ 433 w 527"/>
                <a:gd name="T1" fmla="*/ 144 h 320"/>
                <a:gd name="T2" fmla="*/ 527 w 527"/>
                <a:gd name="T3" fmla="*/ 0 h 320"/>
                <a:gd name="T4" fmla="*/ 317 w 527"/>
                <a:gd name="T5" fmla="*/ 32 h 320"/>
                <a:gd name="T6" fmla="*/ 242 w 527"/>
                <a:gd name="T7" fmla="*/ 63 h 320"/>
                <a:gd name="T8" fmla="*/ 291 w 527"/>
                <a:gd name="T9" fmla="*/ 50 h 320"/>
                <a:gd name="T10" fmla="*/ 355 w 527"/>
                <a:gd name="T11" fmla="*/ 36 h 320"/>
                <a:gd name="T12" fmla="*/ 420 w 527"/>
                <a:gd name="T13" fmla="*/ 27 h 320"/>
                <a:gd name="T14" fmla="*/ 485 w 527"/>
                <a:gd name="T15" fmla="*/ 24 h 320"/>
                <a:gd name="T16" fmla="*/ 420 w 527"/>
                <a:gd name="T17" fmla="*/ 28 h 320"/>
                <a:gd name="T18" fmla="*/ 355 w 527"/>
                <a:gd name="T19" fmla="*/ 37 h 320"/>
                <a:gd name="T20" fmla="*/ 291 w 527"/>
                <a:gd name="T21" fmla="*/ 52 h 320"/>
                <a:gd name="T22" fmla="*/ 229 w 527"/>
                <a:gd name="T23" fmla="*/ 70 h 320"/>
                <a:gd name="T24" fmla="*/ 229 w 527"/>
                <a:gd name="T25" fmla="*/ 71 h 320"/>
                <a:gd name="T26" fmla="*/ 228 w 527"/>
                <a:gd name="T27" fmla="*/ 71 h 320"/>
                <a:gd name="T28" fmla="*/ 126 w 527"/>
                <a:gd name="T29" fmla="*/ 144 h 320"/>
                <a:gd name="T30" fmla="*/ 120 w 527"/>
                <a:gd name="T31" fmla="*/ 150 h 320"/>
                <a:gd name="T32" fmla="*/ 175 w 527"/>
                <a:gd name="T33" fmla="*/ 134 h 320"/>
                <a:gd name="T34" fmla="*/ 239 w 527"/>
                <a:gd name="T35" fmla="*/ 120 h 320"/>
                <a:gd name="T36" fmla="*/ 304 w 527"/>
                <a:gd name="T37" fmla="*/ 112 h 320"/>
                <a:gd name="T38" fmla="*/ 369 w 527"/>
                <a:gd name="T39" fmla="*/ 108 h 320"/>
                <a:gd name="T40" fmla="*/ 304 w 527"/>
                <a:gd name="T41" fmla="*/ 112 h 320"/>
                <a:gd name="T42" fmla="*/ 239 w 527"/>
                <a:gd name="T43" fmla="*/ 122 h 320"/>
                <a:gd name="T44" fmla="*/ 175 w 527"/>
                <a:gd name="T45" fmla="*/ 136 h 320"/>
                <a:gd name="T46" fmla="*/ 115 w 527"/>
                <a:gd name="T47" fmla="*/ 154 h 320"/>
                <a:gd name="T48" fmla="*/ 9 w 527"/>
                <a:gd name="T49" fmla="*/ 301 h 320"/>
                <a:gd name="T50" fmla="*/ 86 w 527"/>
                <a:gd name="T51" fmla="*/ 279 h 320"/>
                <a:gd name="T52" fmla="*/ 170 w 527"/>
                <a:gd name="T53" fmla="*/ 261 h 320"/>
                <a:gd name="T54" fmla="*/ 212 w 527"/>
                <a:gd name="T55" fmla="*/ 254 h 320"/>
                <a:gd name="T56" fmla="*/ 233 w 527"/>
                <a:gd name="T57" fmla="*/ 251 h 320"/>
                <a:gd name="T58" fmla="*/ 244 w 527"/>
                <a:gd name="T59" fmla="*/ 250 h 320"/>
                <a:gd name="T60" fmla="*/ 255 w 527"/>
                <a:gd name="T61" fmla="*/ 249 h 320"/>
                <a:gd name="T62" fmla="*/ 276 w 527"/>
                <a:gd name="T63" fmla="*/ 247 h 320"/>
                <a:gd name="T64" fmla="*/ 297 w 527"/>
                <a:gd name="T65" fmla="*/ 246 h 320"/>
                <a:gd name="T66" fmla="*/ 308 w 527"/>
                <a:gd name="T67" fmla="*/ 245 h 320"/>
                <a:gd name="T68" fmla="*/ 319 w 527"/>
                <a:gd name="T69" fmla="*/ 245 h 320"/>
                <a:gd name="T70" fmla="*/ 340 w 527"/>
                <a:gd name="T71" fmla="*/ 245 h 320"/>
                <a:gd name="T72" fmla="*/ 319 w 527"/>
                <a:gd name="T73" fmla="*/ 245 h 320"/>
                <a:gd name="T74" fmla="*/ 308 w 527"/>
                <a:gd name="T75" fmla="*/ 246 h 320"/>
                <a:gd name="T76" fmla="*/ 297 w 527"/>
                <a:gd name="T77" fmla="*/ 246 h 320"/>
                <a:gd name="T78" fmla="*/ 276 w 527"/>
                <a:gd name="T79" fmla="*/ 248 h 320"/>
                <a:gd name="T80" fmla="*/ 255 w 527"/>
                <a:gd name="T81" fmla="*/ 250 h 320"/>
                <a:gd name="T82" fmla="*/ 244 w 527"/>
                <a:gd name="T83" fmla="*/ 251 h 320"/>
                <a:gd name="T84" fmla="*/ 233 w 527"/>
                <a:gd name="T85" fmla="*/ 252 h 320"/>
                <a:gd name="T86" fmla="*/ 212 w 527"/>
                <a:gd name="T87" fmla="*/ 255 h 320"/>
                <a:gd name="T88" fmla="*/ 170 w 527"/>
                <a:gd name="T89" fmla="*/ 262 h 320"/>
                <a:gd name="T90" fmla="*/ 86 w 527"/>
                <a:gd name="T91" fmla="*/ 281 h 320"/>
                <a:gd name="T92" fmla="*/ 7 w 527"/>
                <a:gd name="T93" fmla="*/ 304 h 320"/>
                <a:gd name="T94" fmla="*/ 0 w 527"/>
                <a:gd name="T95" fmla="*/ 320 h 320"/>
                <a:gd name="T96" fmla="*/ 356 w 527"/>
                <a:gd name="T97" fmla="*/ 320 h 320"/>
                <a:gd name="T98" fmla="*/ 383 w 527"/>
                <a:gd name="T99" fmla="*/ 275 h 320"/>
                <a:gd name="T100" fmla="*/ 433 w 527"/>
                <a:gd name="T101" fmla="*/ 14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320">
                  <a:moveTo>
                    <a:pt x="433" y="144"/>
                  </a:moveTo>
                  <a:cubicBezTo>
                    <a:pt x="459" y="38"/>
                    <a:pt x="508" y="8"/>
                    <a:pt x="527" y="0"/>
                  </a:cubicBezTo>
                  <a:cubicBezTo>
                    <a:pt x="456" y="0"/>
                    <a:pt x="385" y="10"/>
                    <a:pt x="317" y="32"/>
                  </a:cubicBezTo>
                  <a:cubicBezTo>
                    <a:pt x="291" y="40"/>
                    <a:pt x="266" y="51"/>
                    <a:pt x="242" y="63"/>
                  </a:cubicBezTo>
                  <a:cubicBezTo>
                    <a:pt x="258" y="58"/>
                    <a:pt x="274" y="54"/>
                    <a:pt x="291" y="50"/>
                  </a:cubicBezTo>
                  <a:cubicBezTo>
                    <a:pt x="312" y="44"/>
                    <a:pt x="333" y="40"/>
                    <a:pt x="355" y="36"/>
                  </a:cubicBezTo>
                  <a:cubicBezTo>
                    <a:pt x="376" y="32"/>
                    <a:pt x="398" y="29"/>
                    <a:pt x="420" y="27"/>
                  </a:cubicBezTo>
                  <a:cubicBezTo>
                    <a:pt x="441" y="25"/>
                    <a:pt x="463" y="24"/>
                    <a:pt x="485" y="24"/>
                  </a:cubicBezTo>
                  <a:cubicBezTo>
                    <a:pt x="463" y="25"/>
                    <a:pt x="442" y="25"/>
                    <a:pt x="420" y="28"/>
                  </a:cubicBezTo>
                  <a:cubicBezTo>
                    <a:pt x="398" y="30"/>
                    <a:pt x="377" y="33"/>
                    <a:pt x="355" y="37"/>
                  </a:cubicBezTo>
                  <a:cubicBezTo>
                    <a:pt x="334" y="41"/>
                    <a:pt x="312" y="46"/>
                    <a:pt x="291" y="52"/>
                  </a:cubicBezTo>
                  <a:cubicBezTo>
                    <a:pt x="270" y="57"/>
                    <a:pt x="249" y="63"/>
                    <a:pt x="229" y="70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191" y="91"/>
                    <a:pt x="157" y="115"/>
                    <a:pt x="126" y="144"/>
                  </a:cubicBezTo>
                  <a:cubicBezTo>
                    <a:pt x="124" y="146"/>
                    <a:pt x="122" y="148"/>
                    <a:pt x="120" y="150"/>
                  </a:cubicBezTo>
                  <a:cubicBezTo>
                    <a:pt x="138" y="144"/>
                    <a:pt x="156" y="139"/>
                    <a:pt x="175" y="134"/>
                  </a:cubicBezTo>
                  <a:cubicBezTo>
                    <a:pt x="196" y="129"/>
                    <a:pt x="217" y="124"/>
                    <a:pt x="239" y="120"/>
                  </a:cubicBezTo>
                  <a:cubicBezTo>
                    <a:pt x="260" y="117"/>
                    <a:pt x="282" y="114"/>
                    <a:pt x="304" y="112"/>
                  </a:cubicBezTo>
                  <a:cubicBezTo>
                    <a:pt x="325" y="109"/>
                    <a:pt x="347" y="109"/>
                    <a:pt x="369" y="108"/>
                  </a:cubicBezTo>
                  <a:cubicBezTo>
                    <a:pt x="347" y="109"/>
                    <a:pt x="325" y="110"/>
                    <a:pt x="304" y="112"/>
                  </a:cubicBezTo>
                  <a:cubicBezTo>
                    <a:pt x="282" y="115"/>
                    <a:pt x="260" y="118"/>
                    <a:pt x="239" y="122"/>
                  </a:cubicBezTo>
                  <a:cubicBezTo>
                    <a:pt x="218" y="126"/>
                    <a:pt x="196" y="130"/>
                    <a:pt x="175" y="136"/>
                  </a:cubicBezTo>
                  <a:cubicBezTo>
                    <a:pt x="155" y="141"/>
                    <a:pt x="135" y="147"/>
                    <a:pt x="115" y="154"/>
                  </a:cubicBezTo>
                  <a:cubicBezTo>
                    <a:pt x="72" y="197"/>
                    <a:pt x="37" y="247"/>
                    <a:pt x="9" y="301"/>
                  </a:cubicBezTo>
                  <a:cubicBezTo>
                    <a:pt x="34" y="292"/>
                    <a:pt x="60" y="285"/>
                    <a:pt x="86" y="279"/>
                  </a:cubicBezTo>
                  <a:cubicBezTo>
                    <a:pt x="114" y="272"/>
                    <a:pt x="142" y="266"/>
                    <a:pt x="170" y="261"/>
                  </a:cubicBezTo>
                  <a:cubicBezTo>
                    <a:pt x="184" y="258"/>
                    <a:pt x="198" y="256"/>
                    <a:pt x="212" y="254"/>
                  </a:cubicBezTo>
                  <a:cubicBezTo>
                    <a:pt x="219" y="253"/>
                    <a:pt x="226" y="252"/>
                    <a:pt x="233" y="251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8" y="245"/>
                    <a:pt x="308" y="245"/>
                    <a:pt x="308" y="245"/>
                  </a:cubicBezTo>
                  <a:cubicBezTo>
                    <a:pt x="319" y="245"/>
                    <a:pt x="319" y="245"/>
                    <a:pt x="319" y="245"/>
                  </a:cubicBezTo>
                  <a:cubicBezTo>
                    <a:pt x="340" y="245"/>
                    <a:pt x="340" y="245"/>
                    <a:pt x="340" y="245"/>
                  </a:cubicBezTo>
                  <a:cubicBezTo>
                    <a:pt x="319" y="245"/>
                    <a:pt x="319" y="245"/>
                    <a:pt x="319" y="245"/>
                  </a:cubicBezTo>
                  <a:cubicBezTo>
                    <a:pt x="308" y="246"/>
                    <a:pt x="308" y="246"/>
                    <a:pt x="308" y="246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276" y="248"/>
                    <a:pt x="276" y="248"/>
                    <a:pt x="276" y="248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33" y="252"/>
                    <a:pt x="233" y="252"/>
                    <a:pt x="233" y="252"/>
                  </a:cubicBezTo>
                  <a:cubicBezTo>
                    <a:pt x="226" y="253"/>
                    <a:pt x="219" y="254"/>
                    <a:pt x="212" y="255"/>
                  </a:cubicBezTo>
                  <a:cubicBezTo>
                    <a:pt x="198" y="257"/>
                    <a:pt x="184" y="259"/>
                    <a:pt x="170" y="262"/>
                  </a:cubicBezTo>
                  <a:cubicBezTo>
                    <a:pt x="142" y="267"/>
                    <a:pt x="114" y="273"/>
                    <a:pt x="86" y="281"/>
                  </a:cubicBezTo>
                  <a:cubicBezTo>
                    <a:pt x="60" y="287"/>
                    <a:pt x="33" y="295"/>
                    <a:pt x="7" y="304"/>
                  </a:cubicBezTo>
                  <a:cubicBezTo>
                    <a:pt x="5" y="310"/>
                    <a:pt x="2" y="315"/>
                    <a:pt x="0" y="320"/>
                  </a:cubicBezTo>
                  <a:cubicBezTo>
                    <a:pt x="356" y="320"/>
                    <a:pt x="356" y="320"/>
                    <a:pt x="356" y="320"/>
                  </a:cubicBezTo>
                  <a:cubicBezTo>
                    <a:pt x="366" y="304"/>
                    <a:pt x="375" y="289"/>
                    <a:pt x="383" y="275"/>
                  </a:cubicBezTo>
                  <a:cubicBezTo>
                    <a:pt x="406" y="234"/>
                    <a:pt x="422" y="189"/>
                    <a:pt x="433" y="144"/>
                  </a:cubicBezTo>
                  <a:close/>
                </a:path>
              </a:pathLst>
            </a:custGeom>
            <a:solidFill>
              <a:srgbClr val="41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任意多边形: 形状 266" descr="1ae516e3-e1c5-4ee2-a3e8-1a78ee51abd4"/>
            <p:cNvSpPr/>
            <p:nvPr/>
          </p:nvSpPr>
          <p:spPr bwMode="auto">
            <a:xfrm>
              <a:off x="4026" y="3920"/>
              <a:ext cx="563" cy="402"/>
            </a:xfrm>
            <a:custGeom>
              <a:avLst/>
              <a:gdLst>
                <a:gd name="T0" fmla="*/ 81 w 626"/>
                <a:gd name="T1" fmla="*/ 447 h 447"/>
                <a:gd name="T2" fmla="*/ 99 w 626"/>
                <a:gd name="T3" fmla="*/ 375 h 447"/>
                <a:gd name="T4" fmla="*/ 108 w 626"/>
                <a:gd name="T5" fmla="*/ 333 h 447"/>
                <a:gd name="T6" fmla="*/ 112 w 626"/>
                <a:gd name="T7" fmla="*/ 312 h 447"/>
                <a:gd name="T8" fmla="*/ 113 w 626"/>
                <a:gd name="T9" fmla="*/ 301 h 447"/>
                <a:gd name="T10" fmla="*/ 115 w 626"/>
                <a:gd name="T11" fmla="*/ 291 h 447"/>
                <a:gd name="T12" fmla="*/ 118 w 626"/>
                <a:gd name="T13" fmla="*/ 270 h 447"/>
                <a:gd name="T14" fmla="*/ 120 w 626"/>
                <a:gd name="T15" fmla="*/ 248 h 447"/>
                <a:gd name="T16" fmla="*/ 121 w 626"/>
                <a:gd name="T17" fmla="*/ 238 h 447"/>
                <a:gd name="T18" fmla="*/ 122 w 626"/>
                <a:gd name="T19" fmla="*/ 227 h 447"/>
                <a:gd name="T20" fmla="*/ 123 w 626"/>
                <a:gd name="T21" fmla="*/ 206 h 447"/>
                <a:gd name="T22" fmla="*/ 122 w 626"/>
                <a:gd name="T23" fmla="*/ 227 h 447"/>
                <a:gd name="T24" fmla="*/ 121 w 626"/>
                <a:gd name="T25" fmla="*/ 238 h 447"/>
                <a:gd name="T26" fmla="*/ 120 w 626"/>
                <a:gd name="T27" fmla="*/ 248 h 447"/>
                <a:gd name="T28" fmla="*/ 118 w 626"/>
                <a:gd name="T29" fmla="*/ 270 h 447"/>
                <a:gd name="T30" fmla="*/ 116 w 626"/>
                <a:gd name="T31" fmla="*/ 291 h 447"/>
                <a:gd name="T32" fmla="*/ 114 w 626"/>
                <a:gd name="T33" fmla="*/ 302 h 447"/>
                <a:gd name="T34" fmla="*/ 112 w 626"/>
                <a:gd name="T35" fmla="*/ 312 h 447"/>
                <a:gd name="T36" fmla="*/ 109 w 626"/>
                <a:gd name="T37" fmla="*/ 333 h 447"/>
                <a:gd name="T38" fmla="*/ 101 w 626"/>
                <a:gd name="T39" fmla="*/ 375 h 447"/>
                <a:gd name="T40" fmla="*/ 83 w 626"/>
                <a:gd name="T41" fmla="*/ 447 h 447"/>
                <a:gd name="T42" fmla="*/ 84 w 626"/>
                <a:gd name="T43" fmla="*/ 447 h 447"/>
                <a:gd name="T44" fmla="*/ 178 w 626"/>
                <a:gd name="T45" fmla="*/ 305 h 447"/>
                <a:gd name="T46" fmla="*/ 196 w 626"/>
                <a:gd name="T47" fmla="*/ 271 h 447"/>
                <a:gd name="T48" fmla="*/ 215 w 626"/>
                <a:gd name="T49" fmla="*/ 229 h 447"/>
                <a:gd name="T50" fmla="*/ 229 w 626"/>
                <a:gd name="T51" fmla="*/ 185 h 447"/>
                <a:gd name="T52" fmla="*/ 238 w 626"/>
                <a:gd name="T53" fmla="*/ 140 h 447"/>
                <a:gd name="T54" fmla="*/ 230 w 626"/>
                <a:gd name="T55" fmla="*/ 185 h 447"/>
                <a:gd name="T56" fmla="*/ 216 w 626"/>
                <a:gd name="T57" fmla="*/ 230 h 447"/>
                <a:gd name="T58" fmla="*/ 198 w 626"/>
                <a:gd name="T59" fmla="*/ 272 h 447"/>
                <a:gd name="T60" fmla="*/ 186 w 626"/>
                <a:gd name="T61" fmla="*/ 296 h 447"/>
                <a:gd name="T62" fmla="*/ 214 w 626"/>
                <a:gd name="T63" fmla="*/ 268 h 447"/>
                <a:gd name="T64" fmla="*/ 408 w 626"/>
                <a:gd name="T65" fmla="*/ 157 h 447"/>
                <a:gd name="T66" fmla="*/ 618 w 626"/>
                <a:gd name="T67" fmla="*/ 127 h 447"/>
                <a:gd name="T68" fmla="*/ 626 w 626"/>
                <a:gd name="T69" fmla="*/ 124 h 447"/>
                <a:gd name="T70" fmla="*/ 86 w 626"/>
                <a:gd name="T71" fmla="*/ 227 h 447"/>
                <a:gd name="T72" fmla="*/ 0 w 626"/>
                <a:gd name="T73" fmla="*/ 447 h 447"/>
                <a:gd name="T74" fmla="*/ 81 w 626"/>
                <a:gd name="T7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6" h="447">
                  <a:moveTo>
                    <a:pt x="81" y="447"/>
                  </a:moveTo>
                  <a:cubicBezTo>
                    <a:pt x="88" y="423"/>
                    <a:pt x="94" y="399"/>
                    <a:pt x="99" y="375"/>
                  </a:cubicBezTo>
                  <a:cubicBezTo>
                    <a:pt x="103" y="361"/>
                    <a:pt x="105" y="347"/>
                    <a:pt x="108" y="333"/>
                  </a:cubicBezTo>
                  <a:cubicBezTo>
                    <a:pt x="109" y="326"/>
                    <a:pt x="110" y="319"/>
                    <a:pt x="112" y="312"/>
                  </a:cubicBezTo>
                  <a:cubicBezTo>
                    <a:pt x="113" y="301"/>
                    <a:pt x="113" y="301"/>
                    <a:pt x="113" y="30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1" y="319"/>
                    <a:pt x="110" y="326"/>
                    <a:pt x="109" y="333"/>
                  </a:cubicBezTo>
                  <a:cubicBezTo>
                    <a:pt x="106" y="347"/>
                    <a:pt x="104" y="361"/>
                    <a:pt x="101" y="375"/>
                  </a:cubicBezTo>
                  <a:cubicBezTo>
                    <a:pt x="95" y="399"/>
                    <a:pt x="89" y="423"/>
                    <a:pt x="83" y="447"/>
                  </a:cubicBezTo>
                  <a:cubicBezTo>
                    <a:pt x="84" y="447"/>
                    <a:pt x="84" y="447"/>
                    <a:pt x="84" y="447"/>
                  </a:cubicBezTo>
                  <a:cubicBezTo>
                    <a:pt x="108" y="396"/>
                    <a:pt x="140" y="347"/>
                    <a:pt x="178" y="305"/>
                  </a:cubicBezTo>
                  <a:cubicBezTo>
                    <a:pt x="184" y="294"/>
                    <a:pt x="191" y="283"/>
                    <a:pt x="196" y="271"/>
                  </a:cubicBezTo>
                  <a:cubicBezTo>
                    <a:pt x="203" y="258"/>
                    <a:pt x="209" y="244"/>
                    <a:pt x="215" y="229"/>
                  </a:cubicBezTo>
                  <a:cubicBezTo>
                    <a:pt x="221" y="215"/>
                    <a:pt x="225" y="200"/>
                    <a:pt x="229" y="185"/>
                  </a:cubicBezTo>
                  <a:cubicBezTo>
                    <a:pt x="233" y="170"/>
                    <a:pt x="236" y="155"/>
                    <a:pt x="238" y="140"/>
                  </a:cubicBezTo>
                  <a:cubicBezTo>
                    <a:pt x="236" y="155"/>
                    <a:pt x="234" y="170"/>
                    <a:pt x="230" y="185"/>
                  </a:cubicBezTo>
                  <a:cubicBezTo>
                    <a:pt x="226" y="200"/>
                    <a:pt x="222" y="215"/>
                    <a:pt x="216" y="230"/>
                  </a:cubicBezTo>
                  <a:cubicBezTo>
                    <a:pt x="211" y="244"/>
                    <a:pt x="205" y="258"/>
                    <a:pt x="198" y="272"/>
                  </a:cubicBezTo>
                  <a:cubicBezTo>
                    <a:pt x="194" y="280"/>
                    <a:pt x="190" y="288"/>
                    <a:pt x="186" y="296"/>
                  </a:cubicBezTo>
                  <a:cubicBezTo>
                    <a:pt x="195" y="286"/>
                    <a:pt x="205" y="277"/>
                    <a:pt x="214" y="268"/>
                  </a:cubicBezTo>
                  <a:cubicBezTo>
                    <a:pt x="270" y="217"/>
                    <a:pt x="337" y="180"/>
                    <a:pt x="408" y="157"/>
                  </a:cubicBezTo>
                  <a:cubicBezTo>
                    <a:pt x="476" y="136"/>
                    <a:pt x="547" y="127"/>
                    <a:pt x="618" y="127"/>
                  </a:cubicBezTo>
                  <a:cubicBezTo>
                    <a:pt x="623" y="125"/>
                    <a:pt x="626" y="124"/>
                    <a:pt x="626" y="124"/>
                  </a:cubicBezTo>
                  <a:cubicBezTo>
                    <a:pt x="302" y="0"/>
                    <a:pt x="141" y="166"/>
                    <a:pt x="86" y="227"/>
                  </a:cubicBezTo>
                  <a:cubicBezTo>
                    <a:pt x="40" y="293"/>
                    <a:pt x="11" y="369"/>
                    <a:pt x="0" y="447"/>
                  </a:cubicBezTo>
                  <a:lnTo>
                    <a:pt x="81" y="447"/>
                  </a:lnTo>
                  <a:close/>
                </a:path>
              </a:pathLst>
            </a:custGeom>
            <a:solidFill>
              <a:srgbClr val="41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任意多边形: 形状 267" descr="80a0c720-6041-4c0d-a478-d0e5da6a81f1"/>
            <p:cNvSpPr/>
            <p:nvPr/>
          </p:nvSpPr>
          <p:spPr bwMode="auto">
            <a:xfrm>
              <a:off x="3899" y="3930"/>
              <a:ext cx="243" cy="392"/>
            </a:xfrm>
            <a:custGeom>
              <a:avLst/>
              <a:gdLst>
                <a:gd name="T0" fmla="*/ 42 w 270"/>
                <a:gd name="T1" fmla="*/ 436 h 436"/>
                <a:gd name="T2" fmla="*/ 229 w 270"/>
                <a:gd name="T3" fmla="*/ 436 h 436"/>
                <a:gd name="T4" fmla="*/ 218 w 270"/>
                <a:gd name="T5" fmla="*/ 294 h 436"/>
                <a:gd name="T6" fmla="*/ 216 w 270"/>
                <a:gd name="T7" fmla="*/ 288 h 436"/>
                <a:gd name="T8" fmla="*/ 215 w 270"/>
                <a:gd name="T9" fmla="*/ 283 h 436"/>
                <a:gd name="T10" fmla="*/ 211 w 270"/>
                <a:gd name="T11" fmla="*/ 272 h 436"/>
                <a:gd name="T12" fmla="*/ 208 w 270"/>
                <a:gd name="T13" fmla="*/ 262 h 436"/>
                <a:gd name="T14" fmla="*/ 204 w 270"/>
                <a:gd name="T15" fmla="*/ 251 h 436"/>
                <a:gd name="T16" fmla="*/ 196 w 270"/>
                <a:gd name="T17" fmla="*/ 230 h 436"/>
                <a:gd name="T18" fmla="*/ 187 w 270"/>
                <a:gd name="T19" fmla="*/ 210 h 436"/>
                <a:gd name="T20" fmla="*/ 140 w 270"/>
                <a:gd name="T21" fmla="*/ 134 h 436"/>
                <a:gd name="T22" fmla="*/ 16 w 270"/>
                <a:gd name="T23" fmla="*/ 5 h 436"/>
                <a:gd name="T24" fmla="*/ 141 w 270"/>
                <a:gd name="T25" fmla="*/ 132 h 436"/>
                <a:gd name="T26" fmla="*/ 189 w 270"/>
                <a:gd name="T27" fmla="*/ 209 h 436"/>
                <a:gd name="T28" fmla="*/ 199 w 270"/>
                <a:gd name="T29" fmla="*/ 229 h 436"/>
                <a:gd name="T30" fmla="*/ 207 w 270"/>
                <a:gd name="T31" fmla="*/ 250 h 436"/>
                <a:gd name="T32" fmla="*/ 212 w 270"/>
                <a:gd name="T33" fmla="*/ 260 h 436"/>
                <a:gd name="T34" fmla="*/ 215 w 270"/>
                <a:gd name="T35" fmla="*/ 271 h 436"/>
                <a:gd name="T36" fmla="*/ 218 w 270"/>
                <a:gd name="T37" fmla="*/ 282 h 436"/>
                <a:gd name="T38" fmla="*/ 220 w 270"/>
                <a:gd name="T39" fmla="*/ 287 h 436"/>
                <a:gd name="T40" fmla="*/ 222 w 270"/>
                <a:gd name="T41" fmla="*/ 293 h 436"/>
                <a:gd name="T42" fmla="*/ 234 w 270"/>
                <a:gd name="T43" fmla="*/ 436 h 436"/>
                <a:gd name="T44" fmla="*/ 270 w 270"/>
                <a:gd name="T45" fmla="*/ 436 h 436"/>
                <a:gd name="T46" fmla="*/ 259 w 270"/>
                <a:gd name="T47" fmla="*/ 361 h 436"/>
                <a:gd name="T48" fmla="*/ 0 w 270"/>
                <a:gd name="T49" fmla="*/ 0 h 436"/>
                <a:gd name="T50" fmla="*/ 42 w 270"/>
                <a:gd name="T51" fmla="*/ 43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0" h="436">
                  <a:moveTo>
                    <a:pt x="42" y="436"/>
                  </a:moveTo>
                  <a:cubicBezTo>
                    <a:pt x="229" y="436"/>
                    <a:pt x="229" y="436"/>
                    <a:pt x="229" y="436"/>
                  </a:cubicBezTo>
                  <a:cubicBezTo>
                    <a:pt x="233" y="388"/>
                    <a:pt x="230" y="340"/>
                    <a:pt x="218" y="294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286"/>
                    <a:pt x="215" y="285"/>
                    <a:pt x="215" y="283"/>
                  </a:cubicBezTo>
                  <a:cubicBezTo>
                    <a:pt x="211" y="272"/>
                    <a:pt x="211" y="272"/>
                    <a:pt x="211" y="272"/>
                  </a:cubicBezTo>
                  <a:cubicBezTo>
                    <a:pt x="208" y="262"/>
                    <a:pt x="208" y="262"/>
                    <a:pt x="208" y="262"/>
                  </a:cubicBezTo>
                  <a:cubicBezTo>
                    <a:pt x="207" y="258"/>
                    <a:pt x="205" y="255"/>
                    <a:pt x="204" y="251"/>
                  </a:cubicBezTo>
                  <a:cubicBezTo>
                    <a:pt x="201" y="244"/>
                    <a:pt x="199" y="237"/>
                    <a:pt x="196" y="230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73" y="183"/>
                    <a:pt x="158" y="158"/>
                    <a:pt x="140" y="134"/>
                  </a:cubicBezTo>
                  <a:cubicBezTo>
                    <a:pt x="105" y="85"/>
                    <a:pt x="62" y="43"/>
                    <a:pt x="16" y="5"/>
                  </a:cubicBezTo>
                  <a:cubicBezTo>
                    <a:pt x="62" y="42"/>
                    <a:pt x="106" y="84"/>
                    <a:pt x="141" y="132"/>
                  </a:cubicBezTo>
                  <a:cubicBezTo>
                    <a:pt x="160" y="156"/>
                    <a:pt x="175" y="182"/>
                    <a:pt x="189" y="209"/>
                  </a:cubicBezTo>
                  <a:cubicBezTo>
                    <a:pt x="199" y="229"/>
                    <a:pt x="199" y="229"/>
                    <a:pt x="199" y="229"/>
                  </a:cubicBezTo>
                  <a:cubicBezTo>
                    <a:pt x="202" y="236"/>
                    <a:pt x="205" y="243"/>
                    <a:pt x="207" y="250"/>
                  </a:cubicBezTo>
                  <a:cubicBezTo>
                    <a:pt x="209" y="253"/>
                    <a:pt x="210" y="257"/>
                    <a:pt x="212" y="260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8" y="282"/>
                    <a:pt x="218" y="282"/>
                    <a:pt x="218" y="282"/>
                  </a:cubicBezTo>
                  <a:cubicBezTo>
                    <a:pt x="219" y="284"/>
                    <a:pt x="220" y="285"/>
                    <a:pt x="220" y="287"/>
                  </a:cubicBezTo>
                  <a:cubicBezTo>
                    <a:pt x="222" y="293"/>
                    <a:pt x="222" y="293"/>
                    <a:pt x="222" y="293"/>
                  </a:cubicBezTo>
                  <a:cubicBezTo>
                    <a:pt x="234" y="339"/>
                    <a:pt x="238" y="388"/>
                    <a:pt x="234" y="436"/>
                  </a:cubicBezTo>
                  <a:cubicBezTo>
                    <a:pt x="270" y="436"/>
                    <a:pt x="270" y="436"/>
                    <a:pt x="270" y="436"/>
                  </a:cubicBezTo>
                  <a:cubicBezTo>
                    <a:pt x="269" y="411"/>
                    <a:pt x="265" y="386"/>
                    <a:pt x="259" y="361"/>
                  </a:cubicBezTo>
                  <a:cubicBezTo>
                    <a:pt x="179" y="24"/>
                    <a:pt x="0" y="0"/>
                    <a:pt x="0" y="0"/>
                  </a:cubicBezTo>
                  <a:cubicBezTo>
                    <a:pt x="131" y="125"/>
                    <a:pt x="53" y="351"/>
                    <a:pt x="42" y="436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任意多边形: 形状 268" descr="098f08d5-a5e8-42ad-9c56-bafcf0a37f91"/>
            <p:cNvSpPr/>
            <p:nvPr/>
          </p:nvSpPr>
          <p:spPr bwMode="auto">
            <a:xfrm>
              <a:off x="2777" y="3471"/>
              <a:ext cx="551" cy="851"/>
            </a:xfrm>
            <a:custGeom>
              <a:avLst/>
              <a:gdLst>
                <a:gd name="T0" fmla="*/ 206 w 612"/>
                <a:gd name="T1" fmla="*/ 881 h 945"/>
                <a:gd name="T2" fmla="*/ 153 w 612"/>
                <a:gd name="T3" fmla="*/ 881 h 945"/>
                <a:gd name="T4" fmla="*/ 157 w 612"/>
                <a:gd name="T5" fmla="*/ 891 h 945"/>
                <a:gd name="T6" fmla="*/ 184 w 612"/>
                <a:gd name="T7" fmla="*/ 945 h 945"/>
                <a:gd name="T8" fmla="*/ 591 w 612"/>
                <a:gd name="T9" fmla="*/ 945 h 945"/>
                <a:gd name="T10" fmla="*/ 586 w 612"/>
                <a:gd name="T11" fmla="*/ 749 h 945"/>
                <a:gd name="T12" fmla="*/ 549 w 612"/>
                <a:gd name="T13" fmla="*/ 776 h 945"/>
                <a:gd name="T14" fmla="*/ 459 w 612"/>
                <a:gd name="T15" fmla="*/ 412 h 945"/>
                <a:gd name="T16" fmla="*/ 401 w 612"/>
                <a:gd name="T17" fmla="*/ 496 h 945"/>
                <a:gd name="T18" fmla="*/ 153 w 612"/>
                <a:gd name="T19" fmla="*/ 0 h 945"/>
                <a:gd name="T20" fmla="*/ 127 w 612"/>
                <a:gd name="T21" fmla="*/ 575 h 945"/>
                <a:gd name="T22" fmla="*/ 74 w 612"/>
                <a:gd name="T23" fmla="*/ 538 h 945"/>
                <a:gd name="T24" fmla="*/ 206 w 612"/>
                <a:gd name="T25" fmla="*/ 88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2" h="944">
                  <a:moveTo>
                    <a:pt x="206" y="881"/>
                  </a:moveTo>
                  <a:cubicBezTo>
                    <a:pt x="153" y="881"/>
                    <a:pt x="153" y="881"/>
                    <a:pt x="153" y="881"/>
                  </a:cubicBezTo>
                  <a:cubicBezTo>
                    <a:pt x="155" y="884"/>
                    <a:pt x="156" y="888"/>
                    <a:pt x="157" y="891"/>
                  </a:cubicBezTo>
                  <a:cubicBezTo>
                    <a:pt x="164" y="910"/>
                    <a:pt x="173" y="928"/>
                    <a:pt x="184" y="945"/>
                  </a:cubicBezTo>
                  <a:cubicBezTo>
                    <a:pt x="591" y="945"/>
                    <a:pt x="591" y="945"/>
                    <a:pt x="591" y="945"/>
                  </a:cubicBezTo>
                  <a:cubicBezTo>
                    <a:pt x="607" y="889"/>
                    <a:pt x="612" y="823"/>
                    <a:pt x="586" y="749"/>
                  </a:cubicBezTo>
                  <a:cubicBezTo>
                    <a:pt x="565" y="760"/>
                    <a:pt x="549" y="776"/>
                    <a:pt x="549" y="776"/>
                  </a:cubicBezTo>
                  <a:cubicBezTo>
                    <a:pt x="607" y="659"/>
                    <a:pt x="459" y="412"/>
                    <a:pt x="459" y="412"/>
                  </a:cubicBezTo>
                  <a:cubicBezTo>
                    <a:pt x="428" y="433"/>
                    <a:pt x="401" y="496"/>
                    <a:pt x="401" y="496"/>
                  </a:cubicBezTo>
                  <a:cubicBezTo>
                    <a:pt x="422" y="211"/>
                    <a:pt x="153" y="0"/>
                    <a:pt x="153" y="0"/>
                  </a:cubicBezTo>
                  <a:cubicBezTo>
                    <a:pt x="0" y="454"/>
                    <a:pt x="127" y="575"/>
                    <a:pt x="127" y="575"/>
                  </a:cubicBezTo>
                  <a:cubicBezTo>
                    <a:pt x="74" y="538"/>
                    <a:pt x="74" y="538"/>
                    <a:pt x="74" y="538"/>
                  </a:cubicBezTo>
                  <a:cubicBezTo>
                    <a:pt x="48" y="797"/>
                    <a:pt x="206" y="881"/>
                    <a:pt x="206" y="881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任意多边形: 形状 269" descr="34cc48ac-8481-41e7-be42-eaff0a345ac9"/>
            <p:cNvSpPr/>
            <p:nvPr/>
          </p:nvSpPr>
          <p:spPr bwMode="auto">
            <a:xfrm>
              <a:off x="7243" y="3501"/>
              <a:ext cx="446" cy="825"/>
            </a:xfrm>
            <a:custGeom>
              <a:avLst/>
              <a:gdLst>
                <a:gd name="T0" fmla="*/ 495 w 495"/>
                <a:gd name="T1" fmla="*/ 0 h 916"/>
                <a:gd name="T2" fmla="*/ 0 w 495"/>
                <a:gd name="T3" fmla="*/ 916 h 916"/>
                <a:gd name="T4" fmla="*/ 236 w 495"/>
                <a:gd name="T5" fmla="*/ 916 h 916"/>
                <a:gd name="T6" fmla="*/ 495 w 495"/>
                <a:gd name="T7" fmla="*/ 259 h 916"/>
                <a:gd name="T8" fmla="*/ 495 w 495"/>
                <a:gd name="T9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916">
                  <a:moveTo>
                    <a:pt x="495" y="0"/>
                  </a:moveTo>
                  <a:cubicBezTo>
                    <a:pt x="191" y="312"/>
                    <a:pt x="59" y="702"/>
                    <a:pt x="0" y="916"/>
                  </a:cubicBezTo>
                  <a:cubicBezTo>
                    <a:pt x="236" y="916"/>
                    <a:pt x="236" y="916"/>
                    <a:pt x="236" y="916"/>
                  </a:cubicBezTo>
                  <a:cubicBezTo>
                    <a:pt x="316" y="647"/>
                    <a:pt x="407" y="430"/>
                    <a:pt x="495" y="259"/>
                  </a:cubicBezTo>
                  <a:lnTo>
                    <a:pt x="495" y="0"/>
                  </a:ln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任意多边形: 形状 270" descr="7a0da998-0071-4ef2-898d-49aaa8b45ff7"/>
            <p:cNvSpPr/>
            <p:nvPr/>
          </p:nvSpPr>
          <p:spPr bwMode="auto">
            <a:xfrm>
              <a:off x="7465" y="4037"/>
              <a:ext cx="224" cy="289"/>
            </a:xfrm>
            <a:custGeom>
              <a:avLst/>
              <a:gdLst>
                <a:gd name="T0" fmla="*/ 225 w 249"/>
                <a:gd name="T1" fmla="*/ 302 h 321"/>
                <a:gd name="T2" fmla="*/ 249 w 249"/>
                <a:gd name="T3" fmla="*/ 284 h 321"/>
                <a:gd name="T4" fmla="*/ 249 w 249"/>
                <a:gd name="T5" fmla="*/ 0 h 321"/>
                <a:gd name="T6" fmla="*/ 61 w 249"/>
                <a:gd name="T7" fmla="*/ 234 h 321"/>
                <a:gd name="T8" fmla="*/ 0 w 249"/>
                <a:gd name="T9" fmla="*/ 321 h 321"/>
                <a:gd name="T10" fmla="*/ 249 w 249"/>
                <a:gd name="T11" fmla="*/ 321 h 321"/>
                <a:gd name="T12" fmla="*/ 249 w 249"/>
                <a:gd name="T13" fmla="*/ 296 h 321"/>
                <a:gd name="T14" fmla="*/ 225 w 249"/>
                <a:gd name="T15" fmla="*/ 30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321">
                  <a:moveTo>
                    <a:pt x="225" y="302"/>
                  </a:moveTo>
                  <a:cubicBezTo>
                    <a:pt x="233" y="296"/>
                    <a:pt x="241" y="290"/>
                    <a:pt x="249" y="284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83" y="75"/>
                    <a:pt x="120" y="153"/>
                    <a:pt x="61" y="234"/>
                  </a:cubicBezTo>
                  <a:cubicBezTo>
                    <a:pt x="40" y="262"/>
                    <a:pt x="20" y="292"/>
                    <a:pt x="0" y="321"/>
                  </a:cubicBezTo>
                  <a:cubicBezTo>
                    <a:pt x="249" y="321"/>
                    <a:pt x="249" y="321"/>
                    <a:pt x="249" y="321"/>
                  </a:cubicBezTo>
                  <a:cubicBezTo>
                    <a:pt x="249" y="296"/>
                    <a:pt x="249" y="296"/>
                    <a:pt x="249" y="296"/>
                  </a:cubicBezTo>
                  <a:cubicBezTo>
                    <a:pt x="235" y="299"/>
                    <a:pt x="225" y="302"/>
                    <a:pt x="225" y="302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任意多边形: 形状 271" descr="1466718e-8758-407d-9115-d4416285cafc"/>
            <p:cNvSpPr/>
            <p:nvPr/>
          </p:nvSpPr>
          <p:spPr bwMode="auto">
            <a:xfrm>
              <a:off x="7267" y="3915"/>
              <a:ext cx="422" cy="411"/>
            </a:xfrm>
            <a:custGeom>
              <a:avLst/>
              <a:gdLst>
                <a:gd name="T0" fmla="*/ 197 w 469"/>
                <a:gd name="T1" fmla="*/ 264 h 456"/>
                <a:gd name="T2" fmla="*/ 192 w 469"/>
                <a:gd name="T3" fmla="*/ 196 h 456"/>
                <a:gd name="T4" fmla="*/ 0 w 469"/>
                <a:gd name="T5" fmla="*/ 456 h 456"/>
                <a:gd name="T6" fmla="*/ 214 w 469"/>
                <a:gd name="T7" fmla="*/ 456 h 456"/>
                <a:gd name="T8" fmla="*/ 278 w 469"/>
                <a:gd name="T9" fmla="*/ 366 h 456"/>
                <a:gd name="T10" fmla="*/ 469 w 469"/>
                <a:gd name="T11" fmla="*/ 132 h 456"/>
                <a:gd name="T12" fmla="*/ 469 w 469"/>
                <a:gd name="T13" fmla="*/ 0 h 456"/>
                <a:gd name="T14" fmla="*/ 197 w 469"/>
                <a:gd name="T15" fmla="*/ 26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" h="456">
                  <a:moveTo>
                    <a:pt x="197" y="264"/>
                  </a:moveTo>
                  <a:cubicBezTo>
                    <a:pt x="192" y="196"/>
                    <a:pt x="192" y="196"/>
                    <a:pt x="192" y="196"/>
                  </a:cubicBezTo>
                  <a:cubicBezTo>
                    <a:pt x="55" y="286"/>
                    <a:pt x="13" y="388"/>
                    <a:pt x="0" y="456"/>
                  </a:cubicBezTo>
                  <a:cubicBezTo>
                    <a:pt x="214" y="456"/>
                    <a:pt x="214" y="456"/>
                    <a:pt x="214" y="456"/>
                  </a:cubicBezTo>
                  <a:cubicBezTo>
                    <a:pt x="235" y="426"/>
                    <a:pt x="256" y="396"/>
                    <a:pt x="278" y="366"/>
                  </a:cubicBezTo>
                  <a:cubicBezTo>
                    <a:pt x="338" y="285"/>
                    <a:pt x="402" y="207"/>
                    <a:pt x="469" y="132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207" y="141"/>
                    <a:pt x="197" y="264"/>
                    <a:pt x="197" y="264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任意多边形: 形状 272" descr="dfd89e6b-2f9c-49b2-b7cd-23bcccf67219"/>
            <p:cNvSpPr/>
            <p:nvPr/>
          </p:nvSpPr>
          <p:spPr bwMode="auto">
            <a:xfrm>
              <a:off x="2926" y="3506"/>
              <a:ext cx="231" cy="800"/>
            </a:xfrm>
            <a:custGeom>
              <a:avLst/>
              <a:gdLst>
                <a:gd name="T0" fmla="*/ 0 w 256"/>
                <a:gd name="T1" fmla="*/ 0 h 889"/>
                <a:gd name="T2" fmla="*/ 6 w 256"/>
                <a:gd name="T3" fmla="*/ 114 h 889"/>
                <a:gd name="T4" fmla="*/ 18 w 256"/>
                <a:gd name="T5" fmla="*/ 227 h 889"/>
                <a:gd name="T6" fmla="*/ 59 w 256"/>
                <a:gd name="T7" fmla="*/ 453 h 889"/>
                <a:gd name="T8" fmla="*/ 90 w 256"/>
                <a:gd name="T9" fmla="*/ 565 h 889"/>
                <a:gd name="T10" fmla="*/ 130 w 256"/>
                <a:gd name="T11" fmla="*/ 675 h 889"/>
                <a:gd name="T12" fmla="*/ 155 w 256"/>
                <a:gd name="T13" fmla="*/ 730 h 889"/>
                <a:gd name="T14" fmla="*/ 169 w 256"/>
                <a:gd name="T15" fmla="*/ 756 h 889"/>
                <a:gd name="T16" fmla="*/ 172 w 256"/>
                <a:gd name="T17" fmla="*/ 763 h 889"/>
                <a:gd name="T18" fmla="*/ 176 w 256"/>
                <a:gd name="T19" fmla="*/ 770 h 889"/>
                <a:gd name="T20" fmla="*/ 184 w 256"/>
                <a:gd name="T21" fmla="*/ 783 h 889"/>
                <a:gd name="T22" fmla="*/ 255 w 256"/>
                <a:gd name="T23" fmla="*/ 884 h 889"/>
                <a:gd name="T24" fmla="*/ 255 w 256"/>
                <a:gd name="T25" fmla="*/ 884 h 889"/>
                <a:gd name="T26" fmla="*/ 254 w 256"/>
                <a:gd name="T27" fmla="*/ 888 h 889"/>
                <a:gd name="T28" fmla="*/ 248 w 256"/>
                <a:gd name="T29" fmla="*/ 887 h 889"/>
                <a:gd name="T30" fmla="*/ 248 w 256"/>
                <a:gd name="T31" fmla="*/ 887 h 889"/>
                <a:gd name="T32" fmla="*/ 177 w 256"/>
                <a:gd name="T33" fmla="*/ 785 h 889"/>
                <a:gd name="T34" fmla="*/ 170 w 256"/>
                <a:gd name="T35" fmla="*/ 771 h 889"/>
                <a:gd name="T36" fmla="*/ 166 w 256"/>
                <a:gd name="T37" fmla="*/ 765 h 889"/>
                <a:gd name="T38" fmla="*/ 163 w 256"/>
                <a:gd name="T39" fmla="*/ 758 h 889"/>
                <a:gd name="T40" fmla="*/ 149 w 256"/>
                <a:gd name="T41" fmla="*/ 731 h 889"/>
                <a:gd name="T42" fmla="*/ 125 w 256"/>
                <a:gd name="T43" fmla="*/ 677 h 889"/>
                <a:gd name="T44" fmla="*/ 85 w 256"/>
                <a:gd name="T45" fmla="*/ 566 h 889"/>
                <a:gd name="T46" fmla="*/ 55 w 256"/>
                <a:gd name="T47" fmla="*/ 454 h 889"/>
                <a:gd name="T48" fmla="*/ 16 w 256"/>
                <a:gd name="T49" fmla="*/ 228 h 889"/>
                <a:gd name="T50" fmla="*/ 5 w 256"/>
                <a:gd name="T51" fmla="*/ 114 h 889"/>
                <a:gd name="T52" fmla="*/ 0 w 256"/>
                <a:gd name="T53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6" h="889">
                  <a:moveTo>
                    <a:pt x="0" y="0"/>
                  </a:moveTo>
                  <a:cubicBezTo>
                    <a:pt x="1" y="38"/>
                    <a:pt x="3" y="76"/>
                    <a:pt x="6" y="114"/>
                  </a:cubicBezTo>
                  <a:cubicBezTo>
                    <a:pt x="9" y="152"/>
                    <a:pt x="13" y="190"/>
                    <a:pt x="18" y="227"/>
                  </a:cubicBezTo>
                  <a:cubicBezTo>
                    <a:pt x="28" y="303"/>
                    <a:pt x="41" y="378"/>
                    <a:pt x="59" y="453"/>
                  </a:cubicBezTo>
                  <a:cubicBezTo>
                    <a:pt x="68" y="491"/>
                    <a:pt x="78" y="528"/>
                    <a:pt x="90" y="565"/>
                  </a:cubicBezTo>
                  <a:cubicBezTo>
                    <a:pt x="102" y="602"/>
                    <a:pt x="115" y="639"/>
                    <a:pt x="130" y="675"/>
                  </a:cubicBezTo>
                  <a:cubicBezTo>
                    <a:pt x="138" y="694"/>
                    <a:pt x="147" y="712"/>
                    <a:pt x="155" y="730"/>
                  </a:cubicBezTo>
                  <a:cubicBezTo>
                    <a:pt x="169" y="756"/>
                    <a:pt x="169" y="756"/>
                    <a:pt x="169" y="756"/>
                  </a:cubicBezTo>
                  <a:cubicBezTo>
                    <a:pt x="172" y="763"/>
                    <a:pt x="172" y="763"/>
                    <a:pt x="172" y="763"/>
                  </a:cubicBezTo>
                  <a:cubicBezTo>
                    <a:pt x="176" y="770"/>
                    <a:pt x="176" y="770"/>
                    <a:pt x="176" y="770"/>
                  </a:cubicBezTo>
                  <a:cubicBezTo>
                    <a:pt x="184" y="783"/>
                    <a:pt x="184" y="783"/>
                    <a:pt x="184" y="783"/>
                  </a:cubicBezTo>
                  <a:cubicBezTo>
                    <a:pt x="204" y="818"/>
                    <a:pt x="227" y="852"/>
                    <a:pt x="255" y="884"/>
                  </a:cubicBezTo>
                  <a:cubicBezTo>
                    <a:pt x="255" y="884"/>
                    <a:pt x="255" y="884"/>
                    <a:pt x="255" y="884"/>
                  </a:cubicBezTo>
                  <a:cubicBezTo>
                    <a:pt x="256" y="885"/>
                    <a:pt x="256" y="887"/>
                    <a:pt x="254" y="888"/>
                  </a:cubicBezTo>
                  <a:cubicBezTo>
                    <a:pt x="252" y="889"/>
                    <a:pt x="249" y="888"/>
                    <a:pt x="248" y="887"/>
                  </a:cubicBezTo>
                  <a:cubicBezTo>
                    <a:pt x="248" y="887"/>
                    <a:pt x="248" y="887"/>
                    <a:pt x="248" y="887"/>
                  </a:cubicBezTo>
                  <a:cubicBezTo>
                    <a:pt x="221" y="854"/>
                    <a:pt x="198" y="820"/>
                    <a:pt x="177" y="785"/>
                  </a:cubicBezTo>
                  <a:cubicBezTo>
                    <a:pt x="170" y="771"/>
                    <a:pt x="170" y="771"/>
                    <a:pt x="170" y="771"/>
                  </a:cubicBezTo>
                  <a:cubicBezTo>
                    <a:pt x="166" y="765"/>
                    <a:pt x="166" y="765"/>
                    <a:pt x="166" y="765"/>
                  </a:cubicBezTo>
                  <a:cubicBezTo>
                    <a:pt x="163" y="758"/>
                    <a:pt x="163" y="758"/>
                    <a:pt x="163" y="758"/>
                  </a:cubicBezTo>
                  <a:cubicBezTo>
                    <a:pt x="149" y="731"/>
                    <a:pt x="149" y="731"/>
                    <a:pt x="149" y="731"/>
                  </a:cubicBezTo>
                  <a:cubicBezTo>
                    <a:pt x="141" y="713"/>
                    <a:pt x="132" y="695"/>
                    <a:pt x="125" y="677"/>
                  </a:cubicBezTo>
                  <a:cubicBezTo>
                    <a:pt x="110" y="640"/>
                    <a:pt x="96" y="603"/>
                    <a:pt x="85" y="566"/>
                  </a:cubicBezTo>
                  <a:cubicBezTo>
                    <a:pt x="74" y="529"/>
                    <a:pt x="63" y="491"/>
                    <a:pt x="55" y="454"/>
                  </a:cubicBezTo>
                  <a:cubicBezTo>
                    <a:pt x="37" y="379"/>
                    <a:pt x="25" y="303"/>
                    <a:pt x="16" y="228"/>
                  </a:cubicBezTo>
                  <a:cubicBezTo>
                    <a:pt x="11" y="190"/>
                    <a:pt x="8" y="152"/>
                    <a:pt x="5" y="114"/>
                  </a:cubicBezTo>
                  <a:cubicBezTo>
                    <a:pt x="2" y="76"/>
                    <a:pt x="0" y="38"/>
                    <a:pt x="0" y="0"/>
                  </a:cubicBezTo>
                  <a:close/>
                </a:path>
              </a:pathLst>
            </a:custGeom>
            <a:solidFill>
              <a:srgbClr val="1EA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 descr="a6d3da5c-249d-4662-aa80-44e54d66ceb2"/>
          <p:cNvSpPr>
            <a:spLocks noGrp="1"/>
          </p:cNvSpPr>
          <p:nvPr>
            <p:ph type="ctrTitle" hasCustomPrompt="1"/>
          </p:nvPr>
        </p:nvSpPr>
        <p:spPr>
          <a:xfrm>
            <a:off x="904856" y="1130300"/>
            <a:ext cx="5476903" cy="221711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副标题 2" descr="f371aa68-b6eb-4a74-8717-d5e3c723a2b5"/>
          <p:cNvSpPr>
            <a:spLocks noGrp="1"/>
          </p:cNvSpPr>
          <p:nvPr>
            <p:ph type="subTitle" idx="1" hasCustomPrompt="1"/>
          </p:nvPr>
        </p:nvSpPr>
        <p:spPr>
          <a:xfrm>
            <a:off x="904857" y="3347418"/>
            <a:ext cx="3332188" cy="1805607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add subtitle</a:t>
            </a:r>
            <a:endParaRPr lang="en-US"/>
          </a:p>
        </p:txBody>
      </p:sp>
      <p:sp>
        <p:nvSpPr>
          <p:cNvPr id="4" name="文本占位符 3" descr="dee6ba75-bcd9-42e7-89fe-1a2ef4fb4469"/>
          <p:cNvSpPr>
            <a:spLocks noGrp="1"/>
          </p:cNvSpPr>
          <p:nvPr>
            <p:ph type="body" sz="quarter" idx="13" hasCustomPrompt="1"/>
          </p:nvPr>
        </p:nvSpPr>
        <p:spPr>
          <a:xfrm>
            <a:off x="904856" y="5425440"/>
            <a:ext cx="2774976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 descr="447df8ee-0d45-458c-a58b-3c65d630b7d5"/>
          <p:cNvSpPr>
            <a:spLocks noGrp="1"/>
          </p:cNvSpPr>
          <p:nvPr>
            <p:ph type="body" sz="quarter" idx="14" hasCustomPrompt="1"/>
          </p:nvPr>
        </p:nvSpPr>
        <p:spPr>
          <a:xfrm>
            <a:off x="904856" y="5699760"/>
            <a:ext cx="2774976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61e4c6c3-ad41-49b3-a938-165dee4c35c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4ac509d3-00e4-491c-9f47-521cd6d64597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fcae2e05-84c4-4ce5-aab6-3905d567407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1c434f58-8691-4e71-b9e0-04279465750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 descr="10615121-275e-4e80-bc11-f18901ee64a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7fe563f-2395-4063-a34e-9bb43b0e57cb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pPr lvl="0"/>
            <a:r>
              <a:rPr lang="en-US"/>
              <a:t>Agenda</a:t>
            </a:r>
            <a:endParaRPr lang="en-US"/>
          </a:p>
        </p:txBody>
      </p:sp>
      <p:sp>
        <p:nvSpPr>
          <p:cNvPr id="3" name="内容占位符 2" descr="688f89ef-26b0-4619-86e6-d31dedef786f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3e3eb93d-09f3-4c46-980a-8c095bd397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0a0b44d6-e794-4e12-85c9-c75adae077c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 descr="13aac6a6-591f-4ff1-a053-9473c2b8f9c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cxnSp>
        <p:nvCxnSpPr>
          <p:cNvPr id="7" name="直接连接符 6" descr="b9c773db-a0af-4c50-a30b-3916927238f9"/>
          <p:cNvCxnSpPr/>
          <p:nvPr/>
        </p:nvCxnSpPr>
        <p:spPr>
          <a:xfrm flipH="1"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任意多边形: 形状 7" descr="75a941d6-e639-4dbc-a835-d93763c24d45"/>
          <p:cNvSpPr>
            <a:spLocks noChangeAspect="1"/>
          </p:cNvSpPr>
          <p:nvPr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9b659418-b86f-429b-9089-3aa0e726d77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 descr="73d6e409-7a46-4ec2-b37c-e0aef994019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 descr="696ba6a6-3db5-4e1c-90c5-7f786449eeb1"/>
            <p:cNvSpPr/>
            <p:nvPr/>
          </p:nvSpPr>
          <p:spPr>
            <a:xfrm>
              <a:off x="0" y="4409835"/>
              <a:ext cx="4133850" cy="2448165"/>
            </a:xfrm>
            <a:prstGeom prst="rect">
              <a:avLst/>
            </a:prstGeom>
            <a:blipFill dpi="0" rotWithShape="1">
              <a:blip r:embed="rId2">
                <a:alphaModFix amt="4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 descr="092922c9-430a-43dd-b175-ff4b4bfefebe"/>
            <p:cNvSpPr/>
            <p:nvPr/>
          </p:nvSpPr>
          <p:spPr>
            <a:xfrm>
              <a:off x="10330542" y="5154126"/>
              <a:ext cx="1861458" cy="1703874"/>
            </a:xfrm>
            <a:prstGeom prst="rect">
              <a:avLst/>
            </a:prstGeom>
            <a:blipFill>
              <a:blip r:embed="rId3">
                <a:alphaModFix amt="4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 descr="c0862c05-5ed7-42cc-9a34-ba9a4f6c94c5"/>
          <p:cNvSpPr>
            <a:spLocks noGrp="1"/>
          </p:cNvSpPr>
          <p:nvPr>
            <p:ph type="title" hasCustomPrompt="1"/>
          </p:nvPr>
        </p:nvSpPr>
        <p:spPr>
          <a:xfrm>
            <a:off x="2895600" y="1144693"/>
            <a:ext cx="6400800" cy="1371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 descr="c9b346c6-655c-432a-9951-7811773eb418"/>
          <p:cNvSpPr>
            <a:spLocks noGrp="1"/>
          </p:cNvSpPr>
          <p:nvPr>
            <p:ph type="body" idx="1" hasCustomPrompt="1"/>
          </p:nvPr>
        </p:nvSpPr>
        <p:spPr>
          <a:xfrm>
            <a:off x="2895600" y="2521798"/>
            <a:ext cx="6400800" cy="301540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  <a:endParaRPr lang="en-US"/>
          </a:p>
        </p:txBody>
      </p:sp>
      <p:sp>
        <p:nvSpPr>
          <p:cNvPr id="4" name="日期占位符 3" descr="83fb1fb8-9d77-47f8-bdf2-e0f3c779fcf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06752e1a-b51e-4e03-a594-c7203636cdb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 descr="4ca7a038-fd71-46e8-9023-4c4fabc9138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d1c10f25-7b94-43ba-9ca2-94565143e99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123e0b96-0a00-40f8-b85b-2d5a96e3be5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d73450e3-0152-44ff-b035-39c45adfcc9b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 descr="d1ec07e8-7bcf-496d-b1e2-223122829c6b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c64446c9-556e-4a99-aebe-e1a43097ad5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d5fbbc40-a7e8-47f0-b490-72a81f9f92c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 descr="33ed575d-1182-4381-afc8-fff71766e3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a9ef2274-fc5b-4f2f-b6e2-0b76413a7535"/>
          <p:cNvGrpSpPr>
            <a:grpSpLocks noChangeAspect="1"/>
          </p:cNvGrpSpPr>
          <p:nvPr/>
        </p:nvGrpSpPr>
        <p:grpSpPr>
          <a:xfrm>
            <a:off x="1477966" y="-3175"/>
            <a:ext cx="10728341" cy="6870702"/>
            <a:chOff x="931" y="-2"/>
            <a:chExt cx="6758" cy="4328"/>
          </a:xfrm>
        </p:grpSpPr>
        <p:sp>
          <p:nvSpPr>
            <p:cNvPr id="6" name="矩形 5" descr="51268606-5686-4478-a6d5-eb5ed4675f71"/>
            <p:cNvSpPr>
              <a:spLocks noChangeAspect="1" noChangeArrowheads="1" noTextEdit="1"/>
            </p:cNvSpPr>
            <p:nvPr/>
          </p:nvSpPr>
          <p:spPr bwMode="auto">
            <a:xfrm>
              <a:off x="931" y="0"/>
              <a:ext cx="6758" cy="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任意多边形: 形状 6" descr="263704a9-c2b4-4109-93e4-e70792e166d8"/>
            <p:cNvSpPr>
              <a:spLocks noEditPoints="1"/>
            </p:cNvSpPr>
            <p:nvPr/>
          </p:nvSpPr>
          <p:spPr bwMode="auto">
            <a:xfrm>
              <a:off x="932" y="-2"/>
              <a:ext cx="5679" cy="4322"/>
            </a:xfrm>
            <a:custGeom>
              <a:avLst/>
              <a:gdLst>
                <a:gd name="T0" fmla="*/ 4077 w 6308"/>
                <a:gd name="T1" fmla="*/ 1315 h 4799"/>
                <a:gd name="T2" fmla="*/ 3509 w 6308"/>
                <a:gd name="T3" fmla="*/ 1704 h 4799"/>
                <a:gd name="T4" fmla="*/ 2872 w 6308"/>
                <a:gd name="T5" fmla="*/ 2733 h 4799"/>
                <a:gd name="T6" fmla="*/ 2726 w 6308"/>
                <a:gd name="T7" fmla="*/ 2721 h 4799"/>
                <a:gd name="T8" fmla="*/ 2441 w 6308"/>
                <a:gd name="T9" fmla="*/ 2772 h 4799"/>
                <a:gd name="T10" fmla="*/ 1903 w 6308"/>
                <a:gd name="T11" fmla="*/ 3741 h 4799"/>
                <a:gd name="T12" fmla="*/ 1502 w 6308"/>
                <a:gd name="T13" fmla="*/ 3688 h 4799"/>
                <a:gd name="T14" fmla="*/ 1146 w 6308"/>
                <a:gd name="T15" fmla="*/ 3729 h 4799"/>
                <a:gd name="T16" fmla="*/ 0 w 6308"/>
                <a:gd name="T17" fmla="*/ 4799 h 4799"/>
                <a:gd name="T18" fmla="*/ 4251 w 6308"/>
                <a:gd name="T19" fmla="*/ 4799 h 4799"/>
                <a:gd name="T20" fmla="*/ 4258 w 6308"/>
                <a:gd name="T21" fmla="*/ 4795 h 4799"/>
                <a:gd name="T22" fmla="*/ 3162 w 6308"/>
                <a:gd name="T23" fmla="*/ 4795 h 4799"/>
                <a:gd name="T24" fmla="*/ 3162 w 6308"/>
                <a:gd name="T25" fmla="*/ 4797 h 4799"/>
                <a:gd name="T26" fmla="*/ 2885 w 6308"/>
                <a:gd name="T27" fmla="*/ 4797 h 4799"/>
                <a:gd name="T28" fmla="*/ 2882 w 6308"/>
                <a:gd name="T29" fmla="*/ 4795 h 4799"/>
                <a:gd name="T30" fmla="*/ 2365 w 6308"/>
                <a:gd name="T31" fmla="*/ 4795 h 4799"/>
                <a:gd name="T32" fmla="*/ 2361 w 6308"/>
                <a:gd name="T33" fmla="*/ 4549 h 4799"/>
                <a:gd name="T34" fmla="*/ 2357 w 6308"/>
                <a:gd name="T35" fmla="*/ 4547 h 4799"/>
                <a:gd name="T36" fmla="*/ 2362 w 6308"/>
                <a:gd name="T37" fmla="*/ 4546 h 4799"/>
                <a:gd name="T38" fmla="*/ 2383 w 6308"/>
                <a:gd name="T39" fmla="*/ 4409 h 4799"/>
                <a:gd name="T40" fmla="*/ 2362 w 6308"/>
                <a:gd name="T41" fmla="*/ 3982 h 4799"/>
                <a:gd name="T42" fmla="*/ 2356 w 6308"/>
                <a:gd name="T43" fmla="*/ 3854 h 4799"/>
                <a:gd name="T44" fmla="*/ 2693 w 6308"/>
                <a:gd name="T45" fmla="*/ 3305 h 4799"/>
                <a:gd name="T46" fmla="*/ 3560 w 6308"/>
                <a:gd name="T47" fmla="*/ 2632 h 4799"/>
                <a:gd name="T48" fmla="*/ 3568 w 6308"/>
                <a:gd name="T49" fmla="*/ 2632 h 4799"/>
                <a:gd name="T50" fmla="*/ 3878 w 6308"/>
                <a:gd name="T51" fmla="*/ 2690 h 4799"/>
                <a:gd name="T52" fmla="*/ 4077 w 6308"/>
                <a:gd name="T53" fmla="*/ 1315 h 4799"/>
                <a:gd name="T54" fmla="*/ 6308 w 6308"/>
                <a:gd name="T55" fmla="*/ 0 h 4799"/>
                <a:gd name="T56" fmla="*/ 4590 w 6308"/>
                <a:gd name="T57" fmla="*/ 0 h 4799"/>
                <a:gd name="T58" fmla="*/ 4175 w 6308"/>
                <a:gd name="T59" fmla="*/ 1173 h 4799"/>
                <a:gd name="T60" fmla="*/ 5520 w 6308"/>
                <a:gd name="T61" fmla="*/ 476 h 4799"/>
                <a:gd name="T62" fmla="*/ 6308 w 6308"/>
                <a:gd name="T63" fmla="*/ 0 h 4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08" h="4799">
                  <a:moveTo>
                    <a:pt x="4077" y="1315"/>
                  </a:moveTo>
                  <a:cubicBezTo>
                    <a:pt x="3882" y="1409"/>
                    <a:pt x="3688" y="1539"/>
                    <a:pt x="3509" y="1704"/>
                  </a:cubicBezTo>
                  <a:cubicBezTo>
                    <a:pt x="3170" y="2015"/>
                    <a:pt x="2950" y="2389"/>
                    <a:pt x="2872" y="2733"/>
                  </a:cubicBezTo>
                  <a:cubicBezTo>
                    <a:pt x="2824" y="2725"/>
                    <a:pt x="2775" y="2721"/>
                    <a:pt x="2726" y="2721"/>
                  </a:cubicBezTo>
                  <a:cubicBezTo>
                    <a:pt x="2630" y="2721"/>
                    <a:pt x="2533" y="2737"/>
                    <a:pt x="2441" y="2772"/>
                  </a:cubicBezTo>
                  <a:cubicBezTo>
                    <a:pt x="1988" y="2940"/>
                    <a:pt x="1894" y="3375"/>
                    <a:pt x="1903" y="3741"/>
                  </a:cubicBezTo>
                  <a:cubicBezTo>
                    <a:pt x="1774" y="3706"/>
                    <a:pt x="1639" y="3688"/>
                    <a:pt x="1502" y="3688"/>
                  </a:cubicBezTo>
                  <a:cubicBezTo>
                    <a:pt x="1384" y="3688"/>
                    <a:pt x="1265" y="3701"/>
                    <a:pt x="1146" y="3729"/>
                  </a:cubicBezTo>
                  <a:cubicBezTo>
                    <a:pt x="583" y="3859"/>
                    <a:pt x="160" y="4282"/>
                    <a:pt x="0" y="4799"/>
                  </a:cubicBezTo>
                  <a:cubicBezTo>
                    <a:pt x="4251" y="4799"/>
                    <a:pt x="4251" y="4799"/>
                    <a:pt x="4251" y="4799"/>
                  </a:cubicBezTo>
                  <a:cubicBezTo>
                    <a:pt x="4258" y="4795"/>
                    <a:pt x="4258" y="4795"/>
                    <a:pt x="4258" y="4795"/>
                  </a:cubicBezTo>
                  <a:cubicBezTo>
                    <a:pt x="3162" y="4795"/>
                    <a:pt x="3162" y="4795"/>
                    <a:pt x="3162" y="4795"/>
                  </a:cubicBezTo>
                  <a:cubicBezTo>
                    <a:pt x="3162" y="4797"/>
                    <a:pt x="3162" y="4797"/>
                    <a:pt x="3162" y="4797"/>
                  </a:cubicBezTo>
                  <a:cubicBezTo>
                    <a:pt x="2885" y="4797"/>
                    <a:pt x="2885" y="4797"/>
                    <a:pt x="2885" y="4797"/>
                  </a:cubicBezTo>
                  <a:cubicBezTo>
                    <a:pt x="2882" y="4795"/>
                    <a:pt x="2882" y="4795"/>
                    <a:pt x="2882" y="4795"/>
                  </a:cubicBezTo>
                  <a:cubicBezTo>
                    <a:pt x="2365" y="4795"/>
                    <a:pt x="2365" y="4795"/>
                    <a:pt x="2365" y="4795"/>
                  </a:cubicBezTo>
                  <a:cubicBezTo>
                    <a:pt x="2365" y="4795"/>
                    <a:pt x="2347" y="4699"/>
                    <a:pt x="2361" y="4549"/>
                  </a:cubicBezTo>
                  <a:cubicBezTo>
                    <a:pt x="2357" y="4547"/>
                    <a:pt x="2357" y="4547"/>
                    <a:pt x="2357" y="4547"/>
                  </a:cubicBezTo>
                  <a:cubicBezTo>
                    <a:pt x="2362" y="4546"/>
                    <a:pt x="2362" y="4546"/>
                    <a:pt x="2362" y="4546"/>
                  </a:cubicBezTo>
                  <a:cubicBezTo>
                    <a:pt x="2366" y="4504"/>
                    <a:pt x="2373" y="4458"/>
                    <a:pt x="2383" y="4409"/>
                  </a:cubicBezTo>
                  <a:cubicBezTo>
                    <a:pt x="2362" y="3982"/>
                    <a:pt x="2362" y="3982"/>
                    <a:pt x="2362" y="3982"/>
                  </a:cubicBezTo>
                  <a:cubicBezTo>
                    <a:pt x="2356" y="3940"/>
                    <a:pt x="2354" y="3897"/>
                    <a:pt x="2356" y="3854"/>
                  </a:cubicBezTo>
                  <a:cubicBezTo>
                    <a:pt x="2367" y="3617"/>
                    <a:pt x="2501" y="3414"/>
                    <a:pt x="2693" y="3305"/>
                  </a:cubicBezTo>
                  <a:cubicBezTo>
                    <a:pt x="2792" y="2918"/>
                    <a:pt x="3144" y="2632"/>
                    <a:pt x="3560" y="2632"/>
                  </a:cubicBezTo>
                  <a:cubicBezTo>
                    <a:pt x="3563" y="2632"/>
                    <a:pt x="3565" y="2632"/>
                    <a:pt x="3568" y="2632"/>
                  </a:cubicBezTo>
                  <a:cubicBezTo>
                    <a:pt x="3677" y="2632"/>
                    <a:pt x="3782" y="2653"/>
                    <a:pt x="3878" y="2690"/>
                  </a:cubicBezTo>
                  <a:cubicBezTo>
                    <a:pt x="3838" y="2493"/>
                    <a:pt x="3748" y="1861"/>
                    <a:pt x="4077" y="1315"/>
                  </a:cubicBezTo>
                  <a:moveTo>
                    <a:pt x="6308" y="0"/>
                  </a:moveTo>
                  <a:cubicBezTo>
                    <a:pt x="4590" y="0"/>
                    <a:pt x="4590" y="0"/>
                    <a:pt x="4590" y="0"/>
                  </a:cubicBezTo>
                  <a:cubicBezTo>
                    <a:pt x="4170" y="346"/>
                    <a:pt x="4114" y="793"/>
                    <a:pt x="4175" y="1173"/>
                  </a:cubicBezTo>
                  <a:cubicBezTo>
                    <a:pt x="4421" y="855"/>
                    <a:pt x="4834" y="584"/>
                    <a:pt x="5520" y="476"/>
                  </a:cubicBezTo>
                  <a:cubicBezTo>
                    <a:pt x="5520" y="476"/>
                    <a:pt x="6168" y="424"/>
                    <a:pt x="6308" y="0"/>
                  </a:cubicBezTo>
                </a:path>
              </a:pathLst>
            </a:custGeom>
            <a:solidFill>
              <a:srgbClr val="E9F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8" name="任意多边形: 形状 7" descr="36484e73-b0e3-4569-9b52-522a25d3e60c"/>
            <p:cNvSpPr>
              <a:spLocks noEditPoints="1"/>
            </p:cNvSpPr>
            <p:nvPr/>
          </p:nvSpPr>
          <p:spPr bwMode="auto">
            <a:xfrm>
              <a:off x="4603" y="4"/>
              <a:ext cx="3085" cy="1196"/>
            </a:xfrm>
            <a:custGeom>
              <a:avLst/>
              <a:gdLst>
                <a:gd name="T0" fmla="*/ 98 w 3427"/>
                <a:gd name="T1" fmla="*/ 1173 h 1328"/>
                <a:gd name="T2" fmla="*/ 0 w 3427"/>
                <a:gd name="T3" fmla="*/ 1315 h 1328"/>
                <a:gd name="T4" fmla="*/ 115 w 3427"/>
                <a:gd name="T5" fmla="*/ 1265 h 1328"/>
                <a:gd name="T6" fmla="*/ 98 w 3427"/>
                <a:gd name="T7" fmla="*/ 1173 h 1328"/>
                <a:gd name="T8" fmla="*/ 3427 w 3427"/>
                <a:gd name="T9" fmla="*/ 0 h 1328"/>
                <a:gd name="T10" fmla="*/ 2231 w 3427"/>
                <a:gd name="T11" fmla="*/ 0 h 1328"/>
                <a:gd name="T12" fmla="*/ 2231 w 3427"/>
                <a:gd name="T13" fmla="*/ 0 h 1328"/>
                <a:gd name="T14" fmla="*/ 2543 w 3427"/>
                <a:gd name="T15" fmla="*/ 0 h 1328"/>
                <a:gd name="T16" fmla="*/ 2718 w 3427"/>
                <a:gd name="T17" fmla="*/ 705 h 1328"/>
                <a:gd name="T18" fmla="*/ 2857 w 3427"/>
                <a:gd name="T19" fmla="*/ 915 h 1328"/>
                <a:gd name="T20" fmla="*/ 2942 w 3427"/>
                <a:gd name="T21" fmla="*/ 938 h 1328"/>
                <a:gd name="T22" fmla="*/ 3264 w 3427"/>
                <a:gd name="T23" fmla="*/ 0 h 1328"/>
                <a:gd name="T24" fmla="*/ 3423 w 3427"/>
                <a:gd name="T25" fmla="*/ 0 h 1328"/>
                <a:gd name="T26" fmla="*/ 3423 w 3427"/>
                <a:gd name="T27" fmla="*/ 1325 h 1328"/>
                <a:gd name="T28" fmla="*/ 3427 w 3427"/>
                <a:gd name="T29" fmla="*/ 1328 h 1328"/>
                <a:gd name="T30" fmla="*/ 3427 w 3427"/>
                <a:gd name="T31" fmla="*/ 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27" h="1328">
                  <a:moveTo>
                    <a:pt x="98" y="1173"/>
                  </a:moveTo>
                  <a:cubicBezTo>
                    <a:pt x="62" y="1219"/>
                    <a:pt x="29" y="1267"/>
                    <a:pt x="0" y="1315"/>
                  </a:cubicBezTo>
                  <a:cubicBezTo>
                    <a:pt x="38" y="1297"/>
                    <a:pt x="77" y="1280"/>
                    <a:pt x="115" y="1265"/>
                  </a:cubicBezTo>
                  <a:cubicBezTo>
                    <a:pt x="108" y="1234"/>
                    <a:pt x="103" y="1204"/>
                    <a:pt x="98" y="1173"/>
                  </a:cubicBezTo>
                  <a:moveTo>
                    <a:pt x="3427" y="0"/>
                  </a:moveTo>
                  <a:cubicBezTo>
                    <a:pt x="2231" y="0"/>
                    <a:pt x="2231" y="0"/>
                    <a:pt x="2231" y="0"/>
                  </a:cubicBezTo>
                  <a:cubicBezTo>
                    <a:pt x="2231" y="0"/>
                    <a:pt x="2231" y="0"/>
                    <a:pt x="2231" y="0"/>
                  </a:cubicBezTo>
                  <a:cubicBezTo>
                    <a:pt x="2543" y="0"/>
                    <a:pt x="2543" y="0"/>
                    <a:pt x="2543" y="0"/>
                  </a:cubicBezTo>
                  <a:cubicBezTo>
                    <a:pt x="2643" y="204"/>
                    <a:pt x="2693" y="453"/>
                    <a:pt x="2718" y="705"/>
                  </a:cubicBezTo>
                  <a:cubicBezTo>
                    <a:pt x="2727" y="793"/>
                    <a:pt x="2778" y="873"/>
                    <a:pt x="2857" y="915"/>
                  </a:cubicBezTo>
                  <a:cubicBezTo>
                    <a:pt x="2883" y="929"/>
                    <a:pt x="2912" y="938"/>
                    <a:pt x="2942" y="938"/>
                  </a:cubicBezTo>
                  <a:cubicBezTo>
                    <a:pt x="3072" y="938"/>
                    <a:pt x="3220" y="760"/>
                    <a:pt x="3264" y="0"/>
                  </a:cubicBezTo>
                  <a:cubicBezTo>
                    <a:pt x="3423" y="0"/>
                    <a:pt x="3423" y="0"/>
                    <a:pt x="3423" y="0"/>
                  </a:cubicBezTo>
                  <a:cubicBezTo>
                    <a:pt x="3423" y="1325"/>
                    <a:pt x="3423" y="1325"/>
                    <a:pt x="3423" y="1325"/>
                  </a:cubicBezTo>
                  <a:cubicBezTo>
                    <a:pt x="3424" y="1326"/>
                    <a:pt x="3425" y="1327"/>
                    <a:pt x="3427" y="1328"/>
                  </a:cubicBezTo>
                  <a:cubicBezTo>
                    <a:pt x="3427" y="0"/>
                    <a:pt x="3427" y="0"/>
                    <a:pt x="3427" y="0"/>
                  </a:cubicBezTo>
                </a:path>
              </a:pathLst>
            </a:custGeom>
            <a:solidFill>
              <a:srgbClr val="75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任意多边形: 形状 8" descr="31b6f55b-9482-4a2e-befb-b9988479d17d"/>
            <p:cNvSpPr/>
            <p:nvPr/>
          </p:nvSpPr>
          <p:spPr bwMode="auto">
            <a:xfrm>
              <a:off x="4307" y="4"/>
              <a:ext cx="3378" cy="2467"/>
            </a:xfrm>
            <a:custGeom>
              <a:avLst/>
              <a:gdLst>
                <a:gd name="T0" fmla="*/ 3752 w 3752"/>
                <a:gd name="T1" fmla="*/ 0 h 2739"/>
                <a:gd name="T2" fmla="*/ 3593 w 3752"/>
                <a:gd name="T3" fmla="*/ 0 h 2739"/>
                <a:gd name="T4" fmla="*/ 3271 w 3752"/>
                <a:gd name="T5" fmla="*/ 938 h 2739"/>
                <a:gd name="T6" fmla="*/ 3186 w 3752"/>
                <a:gd name="T7" fmla="*/ 915 h 2739"/>
                <a:gd name="T8" fmla="*/ 3047 w 3752"/>
                <a:gd name="T9" fmla="*/ 705 h 2739"/>
                <a:gd name="T10" fmla="*/ 2872 w 3752"/>
                <a:gd name="T11" fmla="*/ 0 h 2739"/>
                <a:gd name="T12" fmla="*/ 2560 w 3752"/>
                <a:gd name="T13" fmla="*/ 0 h 2739"/>
                <a:gd name="T14" fmla="*/ 1772 w 3752"/>
                <a:gd name="T15" fmla="*/ 476 h 2739"/>
                <a:gd name="T16" fmla="*/ 427 w 3752"/>
                <a:gd name="T17" fmla="*/ 1173 h 2739"/>
                <a:gd name="T18" fmla="*/ 444 w 3752"/>
                <a:gd name="T19" fmla="*/ 1265 h 2739"/>
                <a:gd name="T20" fmla="*/ 329 w 3752"/>
                <a:gd name="T21" fmla="*/ 1315 h 2739"/>
                <a:gd name="T22" fmla="*/ 130 w 3752"/>
                <a:gd name="T23" fmla="*/ 2690 h 2739"/>
                <a:gd name="T24" fmla="*/ 238 w 3752"/>
                <a:gd name="T25" fmla="*/ 2739 h 2739"/>
                <a:gd name="T26" fmla="*/ 665 w 3752"/>
                <a:gd name="T27" fmla="*/ 2273 h 2739"/>
                <a:gd name="T28" fmla="*/ 720 w 3752"/>
                <a:gd name="T29" fmla="*/ 2270 h 2739"/>
                <a:gd name="T30" fmla="*/ 917 w 3752"/>
                <a:gd name="T31" fmla="*/ 2313 h 2739"/>
                <a:gd name="T32" fmla="*/ 1547 w 3752"/>
                <a:gd name="T33" fmla="*/ 2026 h 2739"/>
                <a:gd name="T34" fmla="*/ 1650 w 3752"/>
                <a:gd name="T35" fmla="*/ 2030 h 2739"/>
                <a:gd name="T36" fmla="*/ 1714 w 3752"/>
                <a:gd name="T37" fmla="*/ 2033 h 2739"/>
                <a:gd name="T38" fmla="*/ 1728 w 3752"/>
                <a:gd name="T39" fmla="*/ 2032 h 2739"/>
                <a:gd name="T40" fmla="*/ 1876 w 3752"/>
                <a:gd name="T41" fmla="*/ 2044 h 2739"/>
                <a:gd name="T42" fmla="*/ 1884 w 3752"/>
                <a:gd name="T43" fmla="*/ 2044 h 2739"/>
                <a:gd name="T44" fmla="*/ 2804 w 3752"/>
                <a:gd name="T45" fmla="*/ 912 h 2739"/>
                <a:gd name="T46" fmla="*/ 3326 w 3752"/>
                <a:gd name="T47" fmla="*/ 1206 h 2739"/>
                <a:gd name="T48" fmla="*/ 3752 w 3752"/>
                <a:gd name="T49" fmla="*/ 1325 h 2739"/>
                <a:gd name="T50" fmla="*/ 3752 w 3752"/>
                <a:gd name="T51" fmla="*/ 0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2" h="2739">
                  <a:moveTo>
                    <a:pt x="3752" y="0"/>
                  </a:moveTo>
                  <a:cubicBezTo>
                    <a:pt x="3593" y="0"/>
                    <a:pt x="3593" y="0"/>
                    <a:pt x="3593" y="0"/>
                  </a:cubicBezTo>
                  <a:cubicBezTo>
                    <a:pt x="3549" y="760"/>
                    <a:pt x="3401" y="938"/>
                    <a:pt x="3271" y="938"/>
                  </a:cubicBezTo>
                  <a:cubicBezTo>
                    <a:pt x="3241" y="938"/>
                    <a:pt x="3212" y="929"/>
                    <a:pt x="3186" y="915"/>
                  </a:cubicBezTo>
                  <a:cubicBezTo>
                    <a:pt x="3107" y="873"/>
                    <a:pt x="3056" y="793"/>
                    <a:pt x="3047" y="705"/>
                  </a:cubicBezTo>
                  <a:cubicBezTo>
                    <a:pt x="3022" y="453"/>
                    <a:pt x="2972" y="204"/>
                    <a:pt x="2872" y="0"/>
                  </a:cubicBezTo>
                  <a:cubicBezTo>
                    <a:pt x="2560" y="0"/>
                    <a:pt x="2560" y="0"/>
                    <a:pt x="2560" y="0"/>
                  </a:cubicBezTo>
                  <a:cubicBezTo>
                    <a:pt x="2420" y="424"/>
                    <a:pt x="1772" y="476"/>
                    <a:pt x="1772" y="476"/>
                  </a:cubicBezTo>
                  <a:cubicBezTo>
                    <a:pt x="1086" y="584"/>
                    <a:pt x="673" y="855"/>
                    <a:pt x="427" y="1173"/>
                  </a:cubicBezTo>
                  <a:cubicBezTo>
                    <a:pt x="432" y="1204"/>
                    <a:pt x="437" y="1234"/>
                    <a:pt x="444" y="1265"/>
                  </a:cubicBezTo>
                  <a:cubicBezTo>
                    <a:pt x="406" y="1280"/>
                    <a:pt x="367" y="1297"/>
                    <a:pt x="329" y="1315"/>
                  </a:cubicBezTo>
                  <a:cubicBezTo>
                    <a:pt x="0" y="1861"/>
                    <a:pt x="90" y="2493"/>
                    <a:pt x="130" y="2690"/>
                  </a:cubicBezTo>
                  <a:cubicBezTo>
                    <a:pt x="167" y="2704"/>
                    <a:pt x="203" y="2720"/>
                    <a:pt x="238" y="2739"/>
                  </a:cubicBezTo>
                  <a:cubicBezTo>
                    <a:pt x="281" y="2535"/>
                    <a:pt x="392" y="2306"/>
                    <a:pt x="665" y="2273"/>
                  </a:cubicBezTo>
                  <a:cubicBezTo>
                    <a:pt x="683" y="2271"/>
                    <a:pt x="702" y="2270"/>
                    <a:pt x="720" y="2270"/>
                  </a:cubicBezTo>
                  <a:cubicBezTo>
                    <a:pt x="788" y="2270"/>
                    <a:pt x="855" y="2285"/>
                    <a:pt x="917" y="2313"/>
                  </a:cubicBezTo>
                  <a:cubicBezTo>
                    <a:pt x="1086" y="2064"/>
                    <a:pt x="1364" y="2026"/>
                    <a:pt x="1547" y="2026"/>
                  </a:cubicBezTo>
                  <a:cubicBezTo>
                    <a:pt x="1587" y="2026"/>
                    <a:pt x="1622" y="2028"/>
                    <a:pt x="1650" y="2030"/>
                  </a:cubicBezTo>
                  <a:cubicBezTo>
                    <a:pt x="1679" y="2032"/>
                    <a:pt x="1701" y="2033"/>
                    <a:pt x="1714" y="2033"/>
                  </a:cubicBezTo>
                  <a:cubicBezTo>
                    <a:pt x="1721" y="2033"/>
                    <a:pt x="1726" y="2033"/>
                    <a:pt x="1728" y="2032"/>
                  </a:cubicBezTo>
                  <a:cubicBezTo>
                    <a:pt x="1780" y="2040"/>
                    <a:pt x="1829" y="2044"/>
                    <a:pt x="1876" y="2044"/>
                  </a:cubicBezTo>
                  <a:cubicBezTo>
                    <a:pt x="1879" y="2044"/>
                    <a:pt x="1881" y="2044"/>
                    <a:pt x="1884" y="2044"/>
                  </a:cubicBezTo>
                  <a:cubicBezTo>
                    <a:pt x="1822" y="1816"/>
                    <a:pt x="1647" y="912"/>
                    <a:pt x="2804" y="912"/>
                  </a:cubicBezTo>
                  <a:cubicBezTo>
                    <a:pt x="3107" y="912"/>
                    <a:pt x="3259" y="1033"/>
                    <a:pt x="3326" y="1206"/>
                  </a:cubicBezTo>
                  <a:cubicBezTo>
                    <a:pt x="3504" y="1214"/>
                    <a:pt x="3656" y="1276"/>
                    <a:pt x="3752" y="1325"/>
                  </a:cubicBezTo>
                  <a:cubicBezTo>
                    <a:pt x="3752" y="0"/>
                    <a:pt x="3752" y="0"/>
                    <a:pt x="3752" y="0"/>
                  </a:cubicBezTo>
                </a:path>
              </a:pathLst>
            </a:custGeom>
            <a:solidFill>
              <a:srgbClr val="71B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多边形: 形状 9" descr="a2c4b3d8-39f1-4881-b20e-4088949bf659"/>
            <p:cNvSpPr>
              <a:spLocks noEditPoints="1"/>
            </p:cNvSpPr>
            <p:nvPr/>
          </p:nvSpPr>
          <p:spPr bwMode="auto">
            <a:xfrm>
              <a:off x="3045" y="3359"/>
              <a:ext cx="2284" cy="963"/>
            </a:xfrm>
            <a:custGeom>
              <a:avLst/>
              <a:gdLst>
                <a:gd name="T0" fmla="*/ 14 w 2537"/>
                <a:gd name="T1" fmla="*/ 824 h 1070"/>
                <a:gd name="T2" fmla="*/ 18 w 2537"/>
                <a:gd name="T3" fmla="*/ 1070 h 1070"/>
                <a:gd name="T4" fmla="*/ 535 w 2537"/>
                <a:gd name="T5" fmla="*/ 1070 h 1070"/>
                <a:gd name="T6" fmla="*/ 55 w 2537"/>
                <a:gd name="T7" fmla="*/ 1070 h 1070"/>
                <a:gd name="T8" fmla="*/ 18 w 2537"/>
                <a:gd name="T9" fmla="*/ 1070 h 1070"/>
                <a:gd name="T10" fmla="*/ 11 w 2537"/>
                <a:gd name="T11" fmla="*/ 996 h 1070"/>
                <a:gd name="T12" fmla="*/ 12 w 2537"/>
                <a:gd name="T13" fmla="*/ 896 h 1070"/>
                <a:gd name="T14" fmla="*/ 15 w 2537"/>
                <a:gd name="T15" fmla="*/ 825 h 1070"/>
                <a:gd name="T16" fmla="*/ 14 w 2537"/>
                <a:gd name="T17" fmla="*/ 824 h 1070"/>
                <a:gd name="T18" fmla="*/ 36 w 2537"/>
                <a:gd name="T19" fmla="*/ 684 h 1070"/>
                <a:gd name="T20" fmla="*/ 15 w 2537"/>
                <a:gd name="T21" fmla="*/ 821 h 1070"/>
                <a:gd name="T22" fmla="*/ 15 w 2537"/>
                <a:gd name="T23" fmla="*/ 821 h 1070"/>
                <a:gd name="T24" fmla="*/ 15 w 2537"/>
                <a:gd name="T25" fmla="*/ 820 h 1070"/>
                <a:gd name="T26" fmla="*/ 43 w 2537"/>
                <a:gd name="T27" fmla="*/ 812 h 1070"/>
                <a:gd name="T28" fmla="*/ 36 w 2537"/>
                <a:gd name="T29" fmla="*/ 684 h 1070"/>
                <a:gd name="T30" fmla="*/ 2537 w 2537"/>
                <a:gd name="T31" fmla="*/ 0 h 1070"/>
                <a:gd name="T32" fmla="*/ 2530 w 2537"/>
                <a:gd name="T33" fmla="*/ 2 h 1070"/>
                <a:gd name="T34" fmla="*/ 2533 w 2537"/>
                <a:gd name="T35" fmla="*/ 9 h 1070"/>
                <a:gd name="T36" fmla="*/ 2537 w 2537"/>
                <a:gd name="T37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37" h="1070">
                  <a:moveTo>
                    <a:pt x="14" y="824"/>
                  </a:moveTo>
                  <a:cubicBezTo>
                    <a:pt x="0" y="974"/>
                    <a:pt x="18" y="1070"/>
                    <a:pt x="18" y="1070"/>
                  </a:cubicBezTo>
                  <a:cubicBezTo>
                    <a:pt x="535" y="1070"/>
                    <a:pt x="535" y="1070"/>
                    <a:pt x="535" y="1070"/>
                  </a:cubicBezTo>
                  <a:cubicBezTo>
                    <a:pt x="55" y="1070"/>
                    <a:pt x="55" y="1070"/>
                    <a:pt x="55" y="1070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11" y="996"/>
                    <a:pt x="11" y="996"/>
                    <a:pt x="11" y="996"/>
                  </a:cubicBezTo>
                  <a:cubicBezTo>
                    <a:pt x="10" y="963"/>
                    <a:pt x="10" y="929"/>
                    <a:pt x="12" y="896"/>
                  </a:cubicBezTo>
                  <a:cubicBezTo>
                    <a:pt x="15" y="825"/>
                    <a:pt x="15" y="825"/>
                    <a:pt x="15" y="825"/>
                  </a:cubicBezTo>
                  <a:cubicBezTo>
                    <a:pt x="14" y="824"/>
                    <a:pt x="14" y="824"/>
                    <a:pt x="14" y="824"/>
                  </a:cubicBezTo>
                  <a:moveTo>
                    <a:pt x="36" y="684"/>
                  </a:moveTo>
                  <a:cubicBezTo>
                    <a:pt x="26" y="733"/>
                    <a:pt x="19" y="779"/>
                    <a:pt x="15" y="821"/>
                  </a:cubicBezTo>
                  <a:cubicBezTo>
                    <a:pt x="15" y="821"/>
                    <a:pt x="15" y="821"/>
                    <a:pt x="15" y="821"/>
                  </a:cubicBezTo>
                  <a:cubicBezTo>
                    <a:pt x="15" y="820"/>
                    <a:pt x="15" y="820"/>
                    <a:pt x="15" y="820"/>
                  </a:cubicBezTo>
                  <a:cubicBezTo>
                    <a:pt x="43" y="812"/>
                    <a:pt x="43" y="812"/>
                    <a:pt x="43" y="812"/>
                  </a:cubicBezTo>
                  <a:cubicBezTo>
                    <a:pt x="36" y="684"/>
                    <a:pt x="36" y="684"/>
                    <a:pt x="36" y="684"/>
                  </a:cubicBezTo>
                  <a:moveTo>
                    <a:pt x="2537" y="0"/>
                  </a:moveTo>
                  <a:cubicBezTo>
                    <a:pt x="2530" y="2"/>
                    <a:pt x="2530" y="2"/>
                    <a:pt x="2530" y="2"/>
                  </a:cubicBezTo>
                  <a:cubicBezTo>
                    <a:pt x="2531" y="4"/>
                    <a:pt x="2532" y="7"/>
                    <a:pt x="2533" y="9"/>
                  </a:cubicBezTo>
                  <a:cubicBezTo>
                    <a:pt x="2534" y="6"/>
                    <a:pt x="2535" y="3"/>
                    <a:pt x="2537" y="0"/>
                  </a:cubicBezTo>
                </a:path>
              </a:pathLst>
            </a:custGeom>
            <a:solidFill>
              <a:srgbClr val="71B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多边形: 形状 10" descr="5dc3085d-9c89-47e5-8076-fefecda793d3"/>
            <p:cNvSpPr/>
            <p:nvPr/>
          </p:nvSpPr>
          <p:spPr bwMode="auto">
            <a:xfrm>
              <a:off x="7685" y="1198"/>
              <a:ext cx="3" cy="660"/>
            </a:xfrm>
            <a:custGeom>
              <a:avLst/>
              <a:gdLst>
                <a:gd name="T0" fmla="*/ 0 w 4"/>
                <a:gd name="T1" fmla="*/ 0 h 733"/>
                <a:gd name="T2" fmla="*/ 0 w 4"/>
                <a:gd name="T3" fmla="*/ 65 h 733"/>
                <a:gd name="T4" fmla="*/ 0 w 4"/>
                <a:gd name="T5" fmla="*/ 65 h 733"/>
                <a:gd name="T6" fmla="*/ 0 w 4"/>
                <a:gd name="T7" fmla="*/ 732 h 733"/>
                <a:gd name="T8" fmla="*/ 4 w 4"/>
                <a:gd name="T9" fmla="*/ 733 h 733"/>
                <a:gd name="T10" fmla="*/ 4 w 4"/>
                <a:gd name="T11" fmla="*/ 3 h 733"/>
                <a:gd name="T12" fmla="*/ 0 w 4"/>
                <a:gd name="T13" fmla="*/ 0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33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1" y="732"/>
                    <a:pt x="2" y="733"/>
                    <a:pt x="4" y="73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5DA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任意多边形: 形状 11" descr="79557ce8-a22c-4c11-bdbc-ec3cc6546254"/>
            <p:cNvSpPr>
              <a:spLocks noEditPoints="1"/>
            </p:cNvSpPr>
            <p:nvPr/>
          </p:nvSpPr>
          <p:spPr bwMode="auto">
            <a:xfrm>
              <a:off x="5132" y="1090"/>
              <a:ext cx="2553" cy="1246"/>
            </a:xfrm>
            <a:custGeom>
              <a:avLst/>
              <a:gdLst>
                <a:gd name="T0" fmla="*/ 630 w 2835"/>
                <a:gd name="T1" fmla="*/ 820 h 1383"/>
                <a:gd name="T2" fmla="*/ 0 w 2835"/>
                <a:gd name="T3" fmla="*/ 1107 h 1383"/>
                <a:gd name="T4" fmla="*/ 94 w 2835"/>
                <a:gd name="T5" fmla="*/ 1162 h 1383"/>
                <a:gd name="T6" fmla="*/ 593 w 2835"/>
                <a:gd name="T7" fmla="*/ 1383 h 1383"/>
                <a:gd name="T8" fmla="*/ 759 w 2835"/>
                <a:gd name="T9" fmla="*/ 1330 h 1383"/>
                <a:gd name="T10" fmla="*/ 983 w 2835"/>
                <a:gd name="T11" fmla="*/ 890 h 1383"/>
                <a:gd name="T12" fmla="*/ 967 w 2835"/>
                <a:gd name="T13" fmla="*/ 838 h 1383"/>
                <a:gd name="T14" fmla="*/ 959 w 2835"/>
                <a:gd name="T15" fmla="*/ 838 h 1383"/>
                <a:gd name="T16" fmla="*/ 811 w 2835"/>
                <a:gd name="T17" fmla="*/ 826 h 1383"/>
                <a:gd name="T18" fmla="*/ 797 w 2835"/>
                <a:gd name="T19" fmla="*/ 827 h 1383"/>
                <a:gd name="T20" fmla="*/ 733 w 2835"/>
                <a:gd name="T21" fmla="*/ 824 h 1383"/>
                <a:gd name="T22" fmla="*/ 630 w 2835"/>
                <a:gd name="T23" fmla="*/ 820 h 1383"/>
                <a:gd name="T24" fmla="*/ 2409 w 2835"/>
                <a:gd name="T25" fmla="*/ 0 h 1383"/>
                <a:gd name="T26" fmla="*/ 2438 w 2835"/>
                <a:gd name="T27" fmla="*/ 501 h 1383"/>
                <a:gd name="T28" fmla="*/ 2487 w 2835"/>
                <a:gd name="T29" fmla="*/ 636 h 1383"/>
                <a:gd name="T30" fmla="*/ 2550 w 2835"/>
                <a:gd name="T31" fmla="*/ 662 h 1383"/>
                <a:gd name="T32" fmla="*/ 2835 w 2835"/>
                <a:gd name="T33" fmla="*/ 184 h 1383"/>
                <a:gd name="T34" fmla="*/ 2835 w 2835"/>
                <a:gd name="T35" fmla="*/ 119 h 1383"/>
                <a:gd name="T36" fmla="*/ 2409 w 2835"/>
                <a:gd name="T37" fmla="*/ 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5" h="1383">
                  <a:moveTo>
                    <a:pt x="630" y="820"/>
                  </a:moveTo>
                  <a:cubicBezTo>
                    <a:pt x="447" y="820"/>
                    <a:pt x="169" y="858"/>
                    <a:pt x="0" y="1107"/>
                  </a:cubicBezTo>
                  <a:cubicBezTo>
                    <a:pt x="33" y="1122"/>
                    <a:pt x="65" y="1140"/>
                    <a:pt x="94" y="1162"/>
                  </a:cubicBezTo>
                  <a:cubicBezTo>
                    <a:pt x="211" y="1250"/>
                    <a:pt x="416" y="1383"/>
                    <a:pt x="593" y="1383"/>
                  </a:cubicBezTo>
                  <a:cubicBezTo>
                    <a:pt x="653" y="1383"/>
                    <a:pt x="710" y="1367"/>
                    <a:pt x="759" y="1330"/>
                  </a:cubicBezTo>
                  <a:cubicBezTo>
                    <a:pt x="759" y="1330"/>
                    <a:pt x="1011" y="1170"/>
                    <a:pt x="983" y="890"/>
                  </a:cubicBezTo>
                  <a:cubicBezTo>
                    <a:pt x="983" y="890"/>
                    <a:pt x="976" y="871"/>
                    <a:pt x="967" y="838"/>
                  </a:cubicBezTo>
                  <a:cubicBezTo>
                    <a:pt x="964" y="838"/>
                    <a:pt x="962" y="838"/>
                    <a:pt x="959" y="838"/>
                  </a:cubicBezTo>
                  <a:cubicBezTo>
                    <a:pt x="912" y="838"/>
                    <a:pt x="863" y="834"/>
                    <a:pt x="811" y="826"/>
                  </a:cubicBezTo>
                  <a:cubicBezTo>
                    <a:pt x="809" y="827"/>
                    <a:pt x="804" y="827"/>
                    <a:pt x="797" y="827"/>
                  </a:cubicBezTo>
                  <a:cubicBezTo>
                    <a:pt x="784" y="827"/>
                    <a:pt x="762" y="826"/>
                    <a:pt x="733" y="824"/>
                  </a:cubicBezTo>
                  <a:cubicBezTo>
                    <a:pt x="705" y="822"/>
                    <a:pt x="670" y="820"/>
                    <a:pt x="630" y="820"/>
                  </a:cubicBezTo>
                  <a:moveTo>
                    <a:pt x="2409" y="0"/>
                  </a:moveTo>
                  <a:cubicBezTo>
                    <a:pt x="2465" y="144"/>
                    <a:pt x="2462" y="324"/>
                    <a:pt x="2438" y="501"/>
                  </a:cubicBezTo>
                  <a:cubicBezTo>
                    <a:pt x="2432" y="551"/>
                    <a:pt x="2449" y="602"/>
                    <a:pt x="2487" y="636"/>
                  </a:cubicBezTo>
                  <a:cubicBezTo>
                    <a:pt x="2505" y="651"/>
                    <a:pt x="2526" y="662"/>
                    <a:pt x="2550" y="662"/>
                  </a:cubicBezTo>
                  <a:cubicBezTo>
                    <a:pt x="2621" y="662"/>
                    <a:pt x="2719" y="565"/>
                    <a:pt x="2835" y="184"/>
                  </a:cubicBezTo>
                  <a:cubicBezTo>
                    <a:pt x="2835" y="119"/>
                    <a:pt x="2835" y="119"/>
                    <a:pt x="2835" y="119"/>
                  </a:cubicBezTo>
                  <a:cubicBezTo>
                    <a:pt x="2739" y="70"/>
                    <a:pt x="2587" y="8"/>
                    <a:pt x="2409" y="0"/>
                  </a:cubicBezTo>
                </a:path>
              </a:pathLst>
            </a:custGeom>
            <a:solidFill>
              <a:srgbClr val="5CA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: 形状 12" descr="d1593dcb-19fc-47ec-b142-9554eb458449"/>
            <p:cNvSpPr/>
            <p:nvPr/>
          </p:nvSpPr>
          <p:spPr bwMode="auto">
            <a:xfrm>
              <a:off x="3331" y="826"/>
              <a:ext cx="4354" cy="3161"/>
            </a:xfrm>
            <a:custGeom>
              <a:avLst/>
              <a:gdLst>
                <a:gd name="T0" fmla="*/ 4836 w 4836"/>
                <a:gd name="T1" fmla="*/ 478 h 3511"/>
                <a:gd name="T2" fmla="*/ 4488 w 4836"/>
                <a:gd name="T3" fmla="*/ 930 h 3511"/>
                <a:gd name="T4" fmla="*/ 4439 w 4836"/>
                <a:gd name="T5" fmla="*/ 795 h 3511"/>
                <a:gd name="T6" fmla="*/ 3888 w 4836"/>
                <a:gd name="T7" fmla="*/ 0 h 3511"/>
                <a:gd name="T8" fmla="*/ 2984 w 4836"/>
                <a:gd name="T9" fmla="*/ 1184 h 3511"/>
                <a:gd name="T10" fmla="*/ 2760 w 4836"/>
                <a:gd name="T11" fmla="*/ 1624 h 3511"/>
                <a:gd name="T12" fmla="*/ 2095 w 4836"/>
                <a:gd name="T13" fmla="*/ 1456 h 3511"/>
                <a:gd name="T14" fmla="*/ 1749 w 4836"/>
                <a:gd name="T15" fmla="*/ 1361 h 3511"/>
                <a:gd name="T16" fmla="*/ 1322 w 4836"/>
                <a:gd name="T17" fmla="*/ 1827 h 3511"/>
                <a:gd name="T18" fmla="*/ 904 w 4836"/>
                <a:gd name="T19" fmla="*/ 1720 h 3511"/>
                <a:gd name="T20" fmla="*/ 0 w 4836"/>
                <a:gd name="T21" fmla="*/ 2613 h 3511"/>
                <a:gd name="T22" fmla="*/ 100 w 4836"/>
                <a:gd name="T23" fmla="*/ 3027 h 3511"/>
                <a:gd name="T24" fmla="*/ 0 w 4836"/>
                <a:gd name="T25" fmla="*/ 3099 h 3511"/>
                <a:gd name="T26" fmla="*/ 134 w 4836"/>
                <a:gd name="T27" fmla="*/ 3085 h 3511"/>
                <a:gd name="T28" fmla="*/ 896 w 4836"/>
                <a:gd name="T29" fmla="*/ 3511 h 3511"/>
                <a:gd name="T30" fmla="*/ 1740 w 4836"/>
                <a:gd name="T31" fmla="*/ 2917 h 3511"/>
                <a:gd name="T32" fmla="*/ 1980 w 4836"/>
                <a:gd name="T33" fmla="*/ 2891 h 3511"/>
                <a:gd name="T34" fmla="*/ 4836 w 4836"/>
                <a:gd name="T35" fmla="*/ 1957 h 3511"/>
                <a:gd name="T36" fmla="*/ 4836 w 4836"/>
                <a:gd name="T37" fmla="*/ 478 h 3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36" h="3511">
                  <a:moveTo>
                    <a:pt x="4836" y="478"/>
                  </a:moveTo>
                  <a:cubicBezTo>
                    <a:pt x="4681" y="987"/>
                    <a:pt x="4557" y="990"/>
                    <a:pt x="4488" y="930"/>
                  </a:cubicBezTo>
                  <a:cubicBezTo>
                    <a:pt x="4450" y="896"/>
                    <a:pt x="4433" y="845"/>
                    <a:pt x="4439" y="795"/>
                  </a:cubicBezTo>
                  <a:cubicBezTo>
                    <a:pt x="4492" y="406"/>
                    <a:pt x="4442" y="0"/>
                    <a:pt x="3888" y="0"/>
                  </a:cubicBezTo>
                  <a:cubicBezTo>
                    <a:pt x="2564" y="0"/>
                    <a:pt x="2984" y="1184"/>
                    <a:pt x="2984" y="1184"/>
                  </a:cubicBezTo>
                  <a:cubicBezTo>
                    <a:pt x="3012" y="1464"/>
                    <a:pt x="2760" y="1624"/>
                    <a:pt x="2760" y="1624"/>
                  </a:cubicBezTo>
                  <a:cubicBezTo>
                    <a:pt x="2567" y="1772"/>
                    <a:pt x="2252" y="1574"/>
                    <a:pt x="2095" y="1456"/>
                  </a:cubicBezTo>
                  <a:cubicBezTo>
                    <a:pt x="1996" y="1382"/>
                    <a:pt x="1872" y="1346"/>
                    <a:pt x="1749" y="1361"/>
                  </a:cubicBezTo>
                  <a:cubicBezTo>
                    <a:pt x="1476" y="1394"/>
                    <a:pt x="1365" y="1623"/>
                    <a:pt x="1322" y="1827"/>
                  </a:cubicBezTo>
                  <a:cubicBezTo>
                    <a:pt x="1197" y="1760"/>
                    <a:pt x="1055" y="1721"/>
                    <a:pt x="904" y="1720"/>
                  </a:cubicBezTo>
                  <a:cubicBezTo>
                    <a:pt x="409" y="1716"/>
                    <a:pt x="2" y="2118"/>
                    <a:pt x="0" y="2613"/>
                  </a:cubicBezTo>
                  <a:cubicBezTo>
                    <a:pt x="0" y="2762"/>
                    <a:pt x="36" y="2903"/>
                    <a:pt x="100" y="3027"/>
                  </a:cubicBezTo>
                  <a:cubicBezTo>
                    <a:pt x="0" y="3099"/>
                    <a:pt x="0" y="3099"/>
                    <a:pt x="0" y="3099"/>
                  </a:cubicBezTo>
                  <a:cubicBezTo>
                    <a:pt x="134" y="3085"/>
                    <a:pt x="134" y="3085"/>
                    <a:pt x="134" y="3085"/>
                  </a:cubicBezTo>
                  <a:cubicBezTo>
                    <a:pt x="291" y="3341"/>
                    <a:pt x="574" y="3511"/>
                    <a:pt x="896" y="3511"/>
                  </a:cubicBezTo>
                  <a:cubicBezTo>
                    <a:pt x="1285" y="3511"/>
                    <a:pt x="1616" y="3263"/>
                    <a:pt x="1740" y="2917"/>
                  </a:cubicBezTo>
                  <a:cubicBezTo>
                    <a:pt x="1980" y="2891"/>
                    <a:pt x="1980" y="2891"/>
                    <a:pt x="1980" y="2891"/>
                  </a:cubicBezTo>
                  <a:cubicBezTo>
                    <a:pt x="4836" y="1957"/>
                    <a:pt x="4836" y="1957"/>
                    <a:pt x="4836" y="1957"/>
                  </a:cubicBezTo>
                  <a:cubicBezTo>
                    <a:pt x="4836" y="478"/>
                    <a:pt x="4836" y="478"/>
                    <a:pt x="4836" y="478"/>
                  </a:cubicBezTo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任意多边形: 形状 13" descr="4541740c-f2c6-46e4-80b7-94cec13bf1d0"/>
            <p:cNvSpPr/>
            <p:nvPr/>
          </p:nvSpPr>
          <p:spPr bwMode="auto">
            <a:xfrm>
              <a:off x="3051" y="1821"/>
              <a:ext cx="4637" cy="2501"/>
            </a:xfrm>
            <a:custGeom>
              <a:avLst/>
              <a:gdLst>
                <a:gd name="T0" fmla="*/ 5150 w 5150"/>
                <a:gd name="T1" fmla="*/ 41 h 2778"/>
                <a:gd name="T2" fmla="*/ 4988 w 5150"/>
                <a:gd name="T3" fmla="*/ 17 h 2778"/>
                <a:gd name="T4" fmla="*/ 4283 w 5150"/>
                <a:gd name="T5" fmla="*/ 547 h 2778"/>
                <a:gd name="T6" fmla="*/ 4296 w 5150"/>
                <a:gd name="T7" fmla="*/ 681 h 2778"/>
                <a:gd name="T8" fmla="*/ 4051 w 5150"/>
                <a:gd name="T9" fmla="*/ 720 h 2778"/>
                <a:gd name="T10" fmla="*/ 3965 w 5150"/>
                <a:gd name="T11" fmla="*/ 840 h 2778"/>
                <a:gd name="T12" fmla="*/ 3945 w 5150"/>
                <a:gd name="T13" fmla="*/ 845 h 2778"/>
                <a:gd name="T14" fmla="*/ 3852 w 5150"/>
                <a:gd name="T15" fmla="*/ 825 h 2778"/>
                <a:gd name="T16" fmla="*/ 3602 w 5150"/>
                <a:gd name="T17" fmla="*/ 936 h 2778"/>
                <a:gd name="T18" fmla="*/ 3602 w 5150"/>
                <a:gd name="T19" fmla="*/ 936 h 2778"/>
                <a:gd name="T20" fmla="*/ 3602 w 5150"/>
                <a:gd name="T21" fmla="*/ 936 h 2778"/>
                <a:gd name="T22" fmla="*/ 3531 w 5150"/>
                <a:gd name="T23" fmla="*/ 1056 h 2778"/>
                <a:gd name="T24" fmla="*/ 3274 w 5150"/>
                <a:gd name="T25" fmla="*/ 1183 h 2778"/>
                <a:gd name="T26" fmla="*/ 3274 w 5150"/>
                <a:gd name="T27" fmla="*/ 1187 h 2778"/>
                <a:gd name="T28" fmla="*/ 3227 w 5150"/>
                <a:gd name="T29" fmla="*/ 1181 h 2778"/>
                <a:gd name="T30" fmla="*/ 2917 w 5150"/>
                <a:gd name="T31" fmla="*/ 1396 h 2778"/>
                <a:gd name="T32" fmla="*/ 2741 w 5150"/>
                <a:gd name="T33" fmla="*/ 1548 h 2778"/>
                <a:gd name="T34" fmla="*/ 2526 w 5150"/>
                <a:gd name="T35" fmla="*/ 1717 h 2778"/>
                <a:gd name="T36" fmla="*/ 2207 w 5150"/>
                <a:gd name="T37" fmla="*/ 1416 h 2778"/>
                <a:gd name="T38" fmla="*/ 1846 w 5150"/>
                <a:gd name="T39" fmla="*/ 1724 h 2778"/>
                <a:gd name="T40" fmla="*/ 1518 w 5150"/>
                <a:gd name="T41" fmla="*/ 1354 h 2778"/>
                <a:gd name="T42" fmla="*/ 1241 w 5150"/>
                <a:gd name="T43" fmla="*/ 1524 h 2778"/>
                <a:gd name="T44" fmla="*/ 700 w 5150"/>
                <a:gd name="T45" fmla="*/ 1201 h 2778"/>
                <a:gd name="T46" fmla="*/ 2 w 5150"/>
                <a:gd name="T47" fmla="*/ 1837 h 2778"/>
                <a:gd name="T48" fmla="*/ 8 w 5150"/>
                <a:gd name="T49" fmla="*/ 1965 h 2778"/>
                <a:gd name="T50" fmla="*/ 48 w 5150"/>
                <a:gd name="T51" fmla="*/ 2778 h 2778"/>
                <a:gd name="T52" fmla="*/ 2361 w 5150"/>
                <a:gd name="T53" fmla="*/ 2772 h 2778"/>
                <a:gd name="T54" fmla="*/ 5134 w 5150"/>
                <a:gd name="T55" fmla="*/ 1126 h 2778"/>
                <a:gd name="T56" fmla="*/ 5150 w 5150"/>
                <a:gd name="T57" fmla="*/ 1122 h 2778"/>
                <a:gd name="T58" fmla="*/ 5150 w 5150"/>
                <a:gd name="T59" fmla="*/ 41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50" h="2778">
                  <a:moveTo>
                    <a:pt x="5150" y="41"/>
                  </a:moveTo>
                  <a:cubicBezTo>
                    <a:pt x="5098" y="28"/>
                    <a:pt x="5044" y="20"/>
                    <a:pt x="4988" y="17"/>
                  </a:cubicBezTo>
                  <a:cubicBezTo>
                    <a:pt x="4613" y="0"/>
                    <a:pt x="4297" y="237"/>
                    <a:pt x="4283" y="547"/>
                  </a:cubicBezTo>
                  <a:cubicBezTo>
                    <a:pt x="4281" y="593"/>
                    <a:pt x="4285" y="638"/>
                    <a:pt x="4296" y="681"/>
                  </a:cubicBezTo>
                  <a:cubicBezTo>
                    <a:pt x="4211" y="655"/>
                    <a:pt x="4121" y="666"/>
                    <a:pt x="4051" y="720"/>
                  </a:cubicBezTo>
                  <a:cubicBezTo>
                    <a:pt x="4010" y="751"/>
                    <a:pt x="3981" y="793"/>
                    <a:pt x="3965" y="840"/>
                  </a:cubicBezTo>
                  <a:cubicBezTo>
                    <a:pt x="3945" y="845"/>
                    <a:pt x="3945" y="845"/>
                    <a:pt x="3945" y="845"/>
                  </a:cubicBezTo>
                  <a:cubicBezTo>
                    <a:pt x="3916" y="834"/>
                    <a:pt x="3884" y="827"/>
                    <a:pt x="3852" y="825"/>
                  </a:cubicBezTo>
                  <a:cubicBezTo>
                    <a:pt x="3755" y="820"/>
                    <a:pt x="3665" y="864"/>
                    <a:pt x="3602" y="936"/>
                  </a:cubicBezTo>
                  <a:cubicBezTo>
                    <a:pt x="3602" y="936"/>
                    <a:pt x="3602" y="936"/>
                    <a:pt x="3602" y="936"/>
                  </a:cubicBezTo>
                  <a:cubicBezTo>
                    <a:pt x="3602" y="936"/>
                    <a:pt x="3602" y="936"/>
                    <a:pt x="3602" y="936"/>
                  </a:cubicBezTo>
                  <a:cubicBezTo>
                    <a:pt x="3572" y="970"/>
                    <a:pt x="3548" y="1010"/>
                    <a:pt x="3531" y="1056"/>
                  </a:cubicBezTo>
                  <a:cubicBezTo>
                    <a:pt x="3418" y="1193"/>
                    <a:pt x="3274" y="1183"/>
                    <a:pt x="3274" y="1183"/>
                  </a:cubicBezTo>
                  <a:cubicBezTo>
                    <a:pt x="3274" y="1187"/>
                    <a:pt x="3274" y="1187"/>
                    <a:pt x="3274" y="1187"/>
                  </a:cubicBezTo>
                  <a:cubicBezTo>
                    <a:pt x="3259" y="1184"/>
                    <a:pt x="3243" y="1182"/>
                    <a:pt x="3227" y="1181"/>
                  </a:cubicBezTo>
                  <a:cubicBezTo>
                    <a:pt x="3084" y="1174"/>
                    <a:pt x="2959" y="1266"/>
                    <a:pt x="2917" y="1396"/>
                  </a:cubicBezTo>
                  <a:cubicBezTo>
                    <a:pt x="2836" y="1412"/>
                    <a:pt x="2769" y="1470"/>
                    <a:pt x="2741" y="1548"/>
                  </a:cubicBezTo>
                  <a:cubicBezTo>
                    <a:pt x="2643" y="1561"/>
                    <a:pt x="2561" y="1627"/>
                    <a:pt x="2526" y="1717"/>
                  </a:cubicBezTo>
                  <a:cubicBezTo>
                    <a:pt x="2465" y="1543"/>
                    <a:pt x="2347" y="1423"/>
                    <a:pt x="2207" y="1416"/>
                  </a:cubicBezTo>
                  <a:cubicBezTo>
                    <a:pt x="2057" y="1409"/>
                    <a:pt x="1920" y="1534"/>
                    <a:pt x="1846" y="1724"/>
                  </a:cubicBezTo>
                  <a:cubicBezTo>
                    <a:pt x="1790" y="1510"/>
                    <a:pt x="1667" y="1361"/>
                    <a:pt x="1518" y="1354"/>
                  </a:cubicBezTo>
                  <a:cubicBezTo>
                    <a:pt x="1414" y="1349"/>
                    <a:pt x="1316" y="1414"/>
                    <a:pt x="1241" y="1524"/>
                  </a:cubicBezTo>
                  <a:cubicBezTo>
                    <a:pt x="1130" y="1339"/>
                    <a:pt x="931" y="1212"/>
                    <a:pt x="700" y="1201"/>
                  </a:cubicBezTo>
                  <a:cubicBezTo>
                    <a:pt x="332" y="1184"/>
                    <a:pt x="19" y="1468"/>
                    <a:pt x="2" y="1837"/>
                  </a:cubicBezTo>
                  <a:cubicBezTo>
                    <a:pt x="0" y="1880"/>
                    <a:pt x="2" y="1923"/>
                    <a:pt x="8" y="1965"/>
                  </a:cubicBezTo>
                  <a:cubicBezTo>
                    <a:pt x="48" y="2778"/>
                    <a:pt x="48" y="2778"/>
                    <a:pt x="48" y="2778"/>
                  </a:cubicBezTo>
                  <a:cubicBezTo>
                    <a:pt x="2361" y="2772"/>
                    <a:pt x="2361" y="2772"/>
                    <a:pt x="2361" y="2772"/>
                  </a:cubicBezTo>
                  <a:cubicBezTo>
                    <a:pt x="5134" y="1126"/>
                    <a:pt x="5134" y="1126"/>
                    <a:pt x="5134" y="1126"/>
                  </a:cubicBezTo>
                  <a:cubicBezTo>
                    <a:pt x="5139" y="1125"/>
                    <a:pt x="5144" y="1124"/>
                    <a:pt x="5150" y="1122"/>
                  </a:cubicBezTo>
                  <a:cubicBezTo>
                    <a:pt x="5150" y="41"/>
                    <a:pt x="5150" y="41"/>
                    <a:pt x="5150" y="41"/>
                  </a:cubicBezTo>
                </a:path>
              </a:pathLst>
            </a:custGeom>
            <a:solidFill>
              <a:srgbClr val="268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任意多边形: 形状 14" descr="a2a19781-4436-4df2-a04d-41648ffa1764"/>
            <p:cNvSpPr/>
            <p:nvPr/>
          </p:nvSpPr>
          <p:spPr bwMode="auto">
            <a:xfrm>
              <a:off x="3054" y="2720"/>
              <a:ext cx="4634" cy="1602"/>
            </a:xfrm>
            <a:custGeom>
              <a:avLst/>
              <a:gdLst>
                <a:gd name="T0" fmla="*/ 5 w 5147"/>
                <a:gd name="T1" fmla="*/ 1529 h 1779"/>
                <a:gd name="T2" fmla="*/ 5147 w 5147"/>
                <a:gd name="T3" fmla="*/ 0 h 1779"/>
                <a:gd name="T4" fmla="*/ 5147 w 5147"/>
                <a:gd name="T5" fmla="*/ 1779 h 1779"/>
                <a:gd name="T6" fmla="*/ 8 w 5147"/>
                <a:gd name="T7" fmla="*/ 1779 h 1779"/>
                <a:gd name="T8" fmla="*/ 1 w 5147"/>
                <a:gd name="T9" fmla="*/ 1705 h 1779"/>
                <a:gd name="T10" fmla="*/ 2 w 5147"/>
                <a:gd name="T11" fmla="*/ 1605 h 1779"/>
                <a:gd name="T12" fmla="*/ 5 w 5147"/>
                <a:gd name="T13" fmla="*/ 152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7" h="1779">
                  <a:moveTo>
                    <a:pt x="5" y="1529"/>
                  </a:moveTo>
                  <a:cubicBezTo>
                    <a:pt x="5147" y="0"/>
                    <a:pt x="5147" y="0"/>
                    <a:pt x="5147" y="0"/>
                  </a:cubicBezTo>
                  <a:cubicBezTo>
                    <a:pt x="5147" y="1779"/>
                    <a:pt x="5147" y="1779"/>
                    <a:pt x="5147" y="1779"/>
                  </a:cubicBezTo>
                  <a:cubicBezTo>
                    <a:pt x="8" y="1779"/>
                    <a:pt x="8" y="1779"/>
                    <a:pt x="8" y="1779"/>
                  </a:cubicBezTo>
                  <a:cubicBezTo>
                    <a:pt x="1" y="1705"/>
                    <a:pt x="1" y="1705"/>
                    <a:pt x="1" y="1705"/>
                  </a:cubicBezTo>
                  <a:cubicBezTo>
                    <a:pt x="0" y="1672"/>
                    <a:pt x="0" y="1638"/>
                    <a:pt x="2" y="1605"/>
                  </a:cubicBezTo>
                  <a:cubicBezTo>
                    <a:pt x="5" y="1529"/>
                    <a:pt x="5" y="1529"/>
                    <a:pt x="5" y="1529"/>
                  </a:cubicBezTo>
                </a:path>
              </a:pathLst>
            </a:custGeom>
            <a:solidFill>
              <a:srgbClr val="3EB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椭圆 15" descr="0e243a00-cec8-4d50-a849-c25ce194a031"/>
            <p:cNvSpPr>
              <a:spLocks noChangeArrowheads="1"/>
            </p:cNvSpPr>
            <p:nvPr/>
          </p:nvSpPr>
          <p:spPr bwMode="auto">
            <a:xfrm>
              <a:off x="4357" y="3894"/>
              <a:ext cx="108" cy="65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椭圆 16" descr="39045967-39e0-40e1-ad7c-6e8b0840d4c6"/>
            <p:cNvSpPr>
              <a:spLocks noChangeArrowheads="1"/>
            </p:cNvSpPr>
            <p:nvPr/>
          </p:nvSpPr>
          <p:spPr bwMode="auto">
            <a:xfrm>
              <a:off x="5524" y="3947"/>
              <a:ext cx="133" cy="80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任意多边形: 形状 17" descr="1a22e63e-aaa1-4e3c-9277-40a2f6f5221c"/>
            <p:cNvSpPr/>
            <p:nvPr/>
          </p:nvSpPr>
          <p:spPr bwMode="auto">
            <a:xfrm>
              <a:off x="7152" y="3062"/>
              <a:ext cx="133" cy="115"/>
            </a:xfrm>
            <a:custGeom>
              <a:avLst/>
              <a:gdLst>
                <a:gd name="T0" fmla="*/ 133 w 148"/>
                <a:gd name="T1" fmla="*/ 108 h 128"/>
                <a:gd name="T2" fmla="*/ 47 w 148"/>
                <a:gd name="T3" fmla="*/ 100 h 128"/>
                <a:gd name="T4" fmla="*/ 14 w 148"/>
                <a:gd name="T5" fmla="*/ 20 h 128"/>
                <a:gd name="T6" fmla="*/ 100 w 148"/>
                <a:gd name="T7" fmla="*/ 28 h 128"/>
                <a:gd name="T8" fmla="*/ 133 w 148"/>
                <a:gd name="T9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28">
                  <a:moveTo>
                    <a:pt x="133" y="108"/>
                  </a:moveTo>
                  <a:cubicBezTo>
                    <a:pt x="118" y="128"/>
                    <a:pt x="80" y="124"/>
                    <a:pt x="47" y="100"/>
                  </a:cubicBezTo>
                  <a:cubicBezTo>
                    <a:pt x="14" y="75"/>
                    <a:pt x="0" y="40"/>
                    <a:pt x="14" y="20"/>
                  </a:cubicBezTo>
                  <a:cubicBezTo>
                    <a:pt x="29" y="0"/>
                    <a:pt x="67" y="4"/>
                    <a:pt x="100" y="28"/>
                  </a:cubicBezTo>
                  <a:cubicBezTo>
                    <a:pt x="133" y="53"/>
                    <a:pt x="148" y="88"/>
                    <a:pt x="133" y="108"/>
                  </a:cubicBezTo>
                  <a:close/>
                </a:path>
              </a:pathLst>
            </a:cu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椭圆 18" descr="0902e736-9448-4640-afeb-1fa73f14094f"/>
            <p:cNvSpPr>
              <a:spLocks noChangeArrowheads="1"/>
            </p:cNvSpPr>
            <p:nvPr/>
          </p:nvSpPr>
          <p:spPr bwMode="auto">
            <a:xfrm>
              <a:off x="5797" y="3502"/>
              <a:ext cx="65" cy="39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椭圆 19" descr="201acadd-f7b5-4361-8d0a-34b2c9bd1caa"/>
            <p:cNvSpPr>
              <a:spLocks noChangeArrowheads="1"/>
            </p:cNvSpPr>
            <p:nvPr/>
          </p:nvSpPr>
          <p:spPr bwMode="auto">
            <a:xfrm>
              <a:off x="4973" y="3613"/>
              <a:ext cx="54" cy="32"/>
            </a:xfrm>
            <a:prstGeom prst="ellipse">
              <a:avLst/>
            </a:prstGeom>
            <a:solidFill>
              <a:srgbClr val="5FC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任意多边形: 形状 20" descr="50696109-7fff-4497-aa65-49a8caddce41"/>
            <p:cNvSpPr/>
            <p:nvPr/>
          </p:nvSpPr>
          <p:spPr bwMode="auto">
            <a:xfrm>
              <a:off x="4094" y="3436"/>
              <a:ext cx="439" cy="242"/>
            </a:xfrm>
            <a:custGeom>
              <a:avLst/>
              <a:gdLst>
                <a:gd name="T0" fmla="*/ 488 w 488"/>
                <a:gd name="T1" fmla="*/ 268 h 268"/>
                <a:gd name="T2" fmla="*/ 0 w 488"/>
                <a:gd name="T3" fmla="*/ 0 h 268"/>
                <a:gd name="T4" fmla="*/ 488 w 488"/>
                <a:gd name="T5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8" h="268">
                  <a:moveTo>
                    <a:pt x="488" y="268"/>
                  </a:moveTo>
                  <a:cubicBezTo>
                    <a:pt x="488" y="268"/>
                    <a:pt x="72" y="124"/>
                    <a:pt x="0" y="0"/>
                  </a:cubicBezTo>
                  <a:cubicBezTo>
                    <a:pt x="0" y="0"/>
                    <a:pt x="376" y="24"/>
                    <a:pt x="488" y="268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任意多边形: 形状 21" descr="0bdfc524-8cf3-497b-b0b4-a6bdcabf4bd6"/>
            <p:cNvSpPr/>
            <p:nvPr/>
          </p:nvSpPr>
          <p:spPr bwMode="auto">
            <a:xfrm>
              <a:off x="5586" y="2838"/>
              <a:ext cx="257" cy="480"/>
            </a:xfrm>
            <a:custGeom>
              <a:avLst/>
              <a:gdLst>
                <a:gd name="T0" fmla="*/ 194 w 286"/>
                <a:gd name="T1" fmla="*/ 533 h 533"/>
                <a:gd name="T2" fmla="*/ 36 w 286"/>
                <a:gd name="T3" fmla="*/ 0 h 533"/>
                <a:gd name="T4" fmla="*/ 194 w 286"/>
                <a:gd name="T5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533">
                  <a:moveTo>
                    <a:pt x="194" y="533"/>
                  </a:moveTo>
                  <a:cubicBezTo>
                    <a:pt x="194" y="533"/>
                    <a:pt x="0" y="138"/>
                    <a:pt x="36" y="0"/>
                  </a:cubicBezTo>
                  <a:cubicBezTo>
                    <a:pt x="36" y="0"/>
                    <a:pt x="286" y="281"/>
                    <a:pt x="194" y="533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任意多边形: 形状 22" descr="c2e04f13-30de-421c-90a5-d2c7ec60c3ad"/>
            <p:cNvSpPr/>
            <p:nvPr/>
          </p:nvSpPr>
          <p:spPr bwMode="auto">
            <a:xfrm>
              <a:off x="5545" y="3125"/>
              <a:ext cx="216" cy="194"/>
            </a:xfrm>
            <a:custGeom>
              <a:avLst/>
              <a:gdLst>
                <a:gd name="T0" fmla="*/ 240 w 240"/>
                <a:gd name="T1" fmla="*/ 216 h 216"/>
                <a:gd name="T2" fmla="*/ 0 w 240"/>
                <a:gd name="T3" fmla="*/ 0 h 216"/>
                <a:gd name="T4" fmla="*/ 240 w 240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16">
                  <a:moveTo>
                    <a:pt x="240" y="216"/>
                  </a:moveTo>
                  <a:cubicBezTo>
                    <a:pt x="240" y="216"/>
                    <a:pt x="25" y="80"/>
                    <a:pt x="0" y="0"/>
                  </a:cubicBezTo>
                  <a:cubicBezTo>
                    <a:pt x="0" y="0"/>
                    <a:pt x="210" y="64"/>
                    <a:pt x="240" y="216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任意多边形: 形状 23" descr="0b863c52-b9f6-49ec-8112-ecb4390b6eac"/>
            <p:cNvSpPr/>
            <p:nvPr/>
          </p:nvSpPr>
          <p:spPr bwMode="auto">
            <a:xfrm>
              <a:off x="5761" y="3179"/>
              <a:ext cx="118" cy="139"/>
            </a:xfrm>
            <a:custGeom>
              <a:avLst/>
              <a:gdLst>
                <a:gd name="T0" fmla="*/ 0 w 131"/>
                <a:gd name="T1" fmla="*/ 155 h 155"/>
                <a:gd name="T2" fmla="*/ 131 w 131"/>
                <a:gd name="T3" fmla="*/ 0 h 155"/>
                <a:gd name="T4" fmla="*/ 0 w 131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1" h="155">
                  <a:moveTo>
                    <a:pt x="0" y="155"/>
                  </a:moveTo>
                  <a:cubicBezTo>
                    <a:pt x="0" y="155"/>
                    <a:pt x="82" y="17"/>
                    <a:pt x="131" y="0"/>
                  </a:cubicBezTo>
                  <a:cubicBezTo>
                    <a:pt x="131" y="0"/>
                    <a:pt x="95" y="133"/>
                    <a:pt x="0" y="155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任意多边形: 形状 24" descr="8c4b0064-bb65-4642-aac5-b8524d32ba4a"/>
            <p:cNvSpPr/>
            <p:nvPr/>
          </p:nvSpPr>
          <p:spPr bwMode="auto">
            <a:xfrm>
              <a:off x="4428" y="3031"/>
              <a:ext cx="212" cy="649"/>
            </a:xfrm>
            <a:custGeom>
              <a:avLst/>
              <a:gdLst>
                <a:gd name="T0" fmla="*/ 112 w 235"/>
                <a:gd name="T1" fmla="*/ 721 h 721"/>
                <a:gd name="T2" fmla="*/ 55 w 235"/>
                <a:gd name="T3" fmla="*/ 0 h 721"/>
                <a:gd name="T4" fmla="*/ 112 w 235"/>
                <a:gd name="T5" fmla="*/ 7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" h="721">
                  <a:moveTo>
                    <a:pt x="112" y="721"/>
                  </a:moveTo>
                  <a:cubicBezTo>
                    <a:pt x="112" y="721"/>
                    <a:pt x="0" y="132"/>
                    <a:pt x="55" y="0"/>
                  </a:cubicBezTo>
                  <a:cubicBezTo>
                    <a:pt x="55" y="0"/>
                    <a:pt x="235" y="500"/>
                    <a:pt x="112" y="721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任意多边形: 形状 25" descr="91d59e5e-3564-4099-9410-e897c89da933"/>
            <p:cNvSpPr/>
            <p:nvPr/>
          </p:nvSpPr>
          <p:spPr bwMode="auto">
            <a:xfrm>
              <a:off x="6807" y="2514"/>
              <a:ext cx="257" cy="480"/>
            </a:xfrm>
            <a:custGeom>
              <a:avLst/>
              <a:gdLst>
                <a:gd name="T0" fmla="*/ 194 w 286"/>
                <a:gd name="T1" fmla="*/ 533 h 533"/>
                <a:gd name="T2" fmla="*/ 36 w 286"/>
                <a:gd name="T3" fmla="*/ 0 h 533"/>
                <a:gd name="T4" fmla="*/ 194 w 286"/>
                <a:gd name="T5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533">
                  <a:moveTo>
                    <a:pt x="194" y="533"/>
                  </a:moveTo>
                  <a:cubicBezTo>
                    <a:pt x="194" y="533"/>
                    <a:pt x="0" y="138"/>
                    <a:pt x="36" y="0"/>
                  </a:cubicBezTo>
                  <a:cubicBezTo>
                    <a:pt x="36" y="0"/>
                    <a:pt x="286" y="281"/>
                    <a:pt x="194" y="533"/>
                  </a:cubicBezTo>
                </a:path>
              </a:pathLst>
            </a:custGeom>
            <a:solidFill>
              <a:srgbClr val="37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任意多边形: 形状 26" descr="95731a91-264a-4a20-9586-46f50b8c68e4"/>
            <p:cNvSpPr/>
            <p:nvPr/>
          </p:nvSpPr>
          <p:spPr bwMode="auto">
            <a:xfrm>
              <a:off x="6967" y="2742"/>
              <a:ext cx="174" cy="252"/>
            </a:xfrm>
            <a:custGeom>
              <a:avLst/>
              <a:gdLst>
                <a:gd name="T0" fmla="*/ 9 w 193"/>
                <a:gd name="T1" fmla="*/ 280 h 280"/>
                <a:gd name="T2" fmla="*/ 193 w 193"/>
                <a:gd name="T3" fmla="*/ 0 h 280"/>
                <a:gd name="T4" fmla="*/ 9 w 193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3" h="280">
                  <a:moveTo>
                    <a:pt x="9" y="280"/>
                  </a:moveTo>
                  <a:cubicBezTo>
                    <a:pt x="9" y="280"/>
                    <a:pt x="189" y="86"/>
                    <a:pt x="193" y="0"/>
                  </a:cubicBezTo>
                  <a:cubicBezTo>
                    <a:pt x="193" y="0"/>
                    <a:pt x="0" y="119"/>
                    <a:pt x="9" y="280"/>
                  </a:cubicBezTo>
                </a:path>
              </a:pathLst>
            </a:custGeom>
            <a:solidFill>
              <a:srgbClr val="99C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任意多边形: 形状 27" descr="8e9acd99-5e97-4c2a-8e68-84ac92bc03ba"/>
            <p:cNvSpPr/>
            <p:nvPr/>
          </p:nvSpPr>
          <p:spPr bwMode="auto">
            <a:xfrm>
              <a:off x="6945" y="2346"/>
              <a:ext cx="165" cy="650"/>
            </a:xfrm>
            <a:custGeom>
              <a:avLst/>
              <a:gdLst>
                <a:gd name="T0" fmla="*/ 32 w 184"/>
                <a:gd name="T1" fmla="*/ 722 h 722"/>
                <a:gd name="T2" fmla="*/ 71 w 184"/>
                <a:gd name="T3" fmla="*/ 0 h 722"/>
                <a:gd name="T4" fmla="*/ 32 w 184"/>
                <a:gd name="T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722">
                  <a:moveTo>
                    <a:pt x="32" y="722"/>
                  </a:moveTo>
                  <a:cubicBezTo>
                    <a:pt x="32" y="722"/>
                    <a:pt x="0" y="124"/>
                    <a:pt x="71" y="0"/>
                  </a:cubicBezTo>
                  <a:cubicBezTo>
                    <a:pt x="71" y="0"/>
                    <a:pt x="184" y="520"/>
                    <a:pt x="32" y="722"/>
                  </a:cubicBezTo>
                </a:path>
              </a:pathLst>
            </a:custGeom>
            <a:solidFill>
              <a:srgbClr val="035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多边形: 形状 28" descr="cd083b08-9d63-4438-b4e6-6c7bc904392f"/>
            <p:cNvSpPr/>
            <p:nvPr/>
          </p:nvSpPr>
          <p:spPr bwMode="auto">
            <a:xfrm>
              <a:off x="3054" y="4098"/>
              <a:ext cx="5" cy="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1 h 3"/>
                <a:gd name="T4" fmla="*/ 4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7FB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任意多边形: 形状 29" descr="3aea6b79-c65c-4225-8212-73183e512b2d"/>
            <p:cNvSpPr/>
            <p:nvPr/>
          </p:nvSpPr>
          <p:spPr bwMode="auto">
            <a:xfrm>
              <a:off x="3058" y="4098"/>
              <a:ext cx="1" cy="4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3 h 4"/>
                <a:gd name="T6" fmla="*/ 1 w 1"/>
                <a:gd name="T7" fmla="*/ 4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99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任意多边形: 形状 30" descr="c7edf92e-b218-4f41-a3b5-a96b2f02e984"/>
            <p:cNvSpPr/>
            <p:nvPr/>
          </p:nvSpPr>
          <p:spPr bwMode="auto">
            <a:xfrm>
              <a:off x="3527" y="4322"/>
              <a:ext cx="252" cy="2"/>
            </a:xfrm>
            <a:custGeom>
              <a:avLst/>
              <a:gdLst>
                <a:gd name="T0" fmla="*/ 252 w 252"/>
                <a:gd name="T1" fmla="*/ 0 h 2"/>
                <a:gd name="T2" fmla="*/ 0 w 252"/>
                <a:gd name="T3" fmla="*/ 0 h 2"/>
                <a:gd name="T4" fmla="*/ 3 w 252"/>
                <a:gd name="T5" fmla="*/ 2 h 2"/>
                <a:gd name="T6" fmla="*/ 252 w 252"/>
                <a:gd name="T7" fmla="*/ 2 h 2"/>
                <a:gd name="T8" fmla="*/ 252 w 25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">
                  <a:moveTo>
                    <a:pt x="252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252" y="2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7FB5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任意多边形: 形状 31" descr="3ba8021b-7f11-4289-9788-d8f702c063bf"/>
            <p:cNvSpPr/>
            <p:nvPr/>
          </p:nvSpPr>
          <p:spPr bwMode="auto">
            <a:xfrm>
              <a:off x="3527" y="4322"/>
              <a:ext cx="252" cy="2"/>
            </a:xfrm>
            <a:custGeom>
              <a:avLst/>
              <a:gdLst>
                <a:gd name="T0" fmla="*/ 252 w 252"/>
                <a:gd name="T1" fmla="*/ 0 h 2"/>
                <a:gd name="T2" fmla="*/ 0 w 252"/>
                <a:gd name="T3" fmla="*/ 0 h 2"/>
                <a:gd name="T4" fmla="*/ 3 w 252"/>
                <a:gd name="T5" fmla="*/ 2 h 2"/>
                <a:gd name="T6" fmla="*/ 252 w 252"/>
                <a:gd name="T7" fmla="*/ 2 h 2"/>
                <a:gd name="T8" fmla="*/ 252 w 25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">
                  <a:moveTo>
                    <a:pt x="252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252" y="2"/>
                  </a:lnTo>
                  <a:lnTo>
                    <a:pt x="2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任意多边形: 形状 32" descr="c3b5cd6e-53cc-41a3-8fb4-404fffed9076"/>
            <p:cNvSpPr/>
            <p:nvPr/>
          </p:nvSpPr>
          <p:spPr bwMode="auto">
            <a:xfrm>
              <a:off x="3059" y="3831"/>
              <a:ext cx="895" cy="491"/>
            </a:xfrm>
            <a:custGeom>
              <a:avLst/>
              <a:gdLst>
                <a:gd name="T0" fmla="*/ 895 w 895"/>
                <a:gd name="T1" fmla="*/ 0 h 491"/>
                <a:gd name="T2" fmla="*/ 0 w 895"/>
                <a:gd name="T3" fmla="*/ 267 h 491"/>
                <a:gd name="T4" fmla="*/ 0 w 895"/>
                <a:gd name="T5" fmla="*/ 271 h 491"/>
                <a:gd name="T6" fmla="*/ 468 w 895"/>
                <a:gd name="T7" fmla="*/ 491 h 491"/>
                <a:gd name="T8" fmla="*/ 720 w 895"/>
                <a:gd name="T9" fmla="*/ 491 h 491"/>
                <a:gd name="T10" fmla="*/ 895 w 895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5" h="491">
                  <a:moveTo>
                    <a:pt x="895" y="0"/>
                  </a:moveTo>
                  <a:lnTo>
                    <a:pt x="0" y="267"/>
                  </a:lnTo>
                  <a:lnTo>
                    <a:pt x="0" y="271"/>
                  </a:lnTo>
                  <a:lnTo>
                    <a:pt x="468" y="491"/>
                  </a:lnTo>
                  <a:lnTo>
                    <a:pt x="720" y="491"/>
                  </a:lnTo>
                  <a:lnTo>
                    <a:pt x="895" y="0"/>
                  </a:lnTo>
                  <a:close/>
                </a:path>
              </a:pathLst>
            </a:custGeom>
            <a:solidFill>
              <a:srgbClr val="319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任意多边形: 形状 33" descr="98594f8a-4303-4952-8c8b-ac5847598355"/>
            <p:cNvSpPr/>
            <p:nvPr/>
          </p:nvSpPr>
          <p:spPr bwMode="auto">
            <a:xfrm>
              <a:off x="3059" y="3831"/>
              <a:ext cx="895" cy="491"/>
            </a:xfrm>
            <a:custGeom>
              <a:avLst/>
              <a:gdLst>
                <a:gd name="T0" fmla="*/ 895 w 895"/>
                <a:gd name="T1" fmla="*/ 0 h 491"/>
                <a:gd name="T2" fmla="*/ 0 w 895"/>
                <a:gd name="T3" fmla="*/ 267 h 491"/>
                <a:gd name="T4" fmla="*/ 0 w 895"/>
                <a:gd name="T5" fmla="*/ 271 h 491"/>
                <a:gd name="T6" fmla="*/ 468 w 895"/>
                <a:gd name="T7" fmla="*/ 491 h 491"/>
                <a:gd name="T8" fmla="*/ 720 w 895"/>
                <a:gd name="T9" fmla="*/ 491 h 491"/>
                <a:gd name="T10" fmla="*/ 895 w 895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5" h="491">
                  <a:moveTo>
                    <a:pt x="895" y="0"/>
                  </a:moveTo>
                  <a:lnTo>
                    <a:pt x="0" y="267"/>
                  </a:lnTo>
                  <a:lnTo>
                    <a:pt x="0" y="271"/>
                  </a:lnTo>
                  <a:lnTo>
                    <a:pt x="468" y="491"/>
                  </a:lnTo>
                  <a:lnTo>
                    <a:pt x="720" y="491"/>
                  </a:lnTo>
                  <a:lnTo>
                    <a:pt x="8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任意多边形: 形状 34" descr="7142f51b-70fa-4c5b-a74a-d5221a067035"/>
            <p:cNvSpPr/>
            <p:nvPr/>
          </p:nvSpPr>
          <p:spPr bwMode="auto">
            <a:xfrm>
              <a:off x="5339" y="3421"/>
              <a:ext cx="158" cy="311"/>
            </a:xfrm>
            <a:custGeom>
              <a:avLst/>
              <a:gdLst>
                <a:gd name="T0" fmla="*/ 79 w 175"/>
                <a:gd name="T1" fmla="*/ 0 h 345"/>
                <a:gd name="T2" fmla="*/ 0 w 175"/>
                <a:gd name="T3" fmla="*/ 345 h 345"/>
                <a:gd name="T4" fmla="*/ 74 w 175"/>
                <a:gd name="T5" fmla="*/ 345 h 345"/>
                <a:gd name="T6" fmla="*/ 175 w 175"/>
                <a:gd name="T7" fmla="*/ 56 h 345"/>
                <a:gd name="T8" fmla="*/ 79 w 175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45">
                  <a:moveTo>
                    <a:pt x="79" y="0"/>
                  </a:moveTo>
                  <a:cubicBezTo>
                    <a:pt x="79" y="0"/>
                    <a:pt x="45" y="45"/>
                    <a:pt x="0" y="345"/>
                  </a:cubicBezTo>
                  <a:cubicBezTo>
                    <a:pt x="74" y="345"/>
                    <a:pt x="74" y="345"/>
                    <a:pt x="74" y="345"/>
                  </a:cubicBezTo>
                  <a:cubicBezTo>
                    <a:pt x="175" y="56"/>
                    <a:pt x="175" y="56"/>
                    <a:pt x="175" y="56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E2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任意多边形: 形状 35" descr="4ed15375-5255-4d26-a1bd-19709a6d28a9"/>
            <p:cNvSpPr/>
            <p:nvPr/>
          </p:nvSpPr>
          <p:spPr bwMode="auto">
            <a:xfrm>
              <a:off x="5346" y="3448"/>
              <a:ext cx="73" cy="240"/>
            </a:xfrm>
            <a:custGeom>
              <a:avLst/>
              <a:gdLst>
                <a:gd name="T0" fmla="*/ 0 w 81"/>
                <a:gd name="T1" fmla="*/ 267 h 267"/>
                <a:gd name="T2" fmla="*/ 12 w 81"/>
                <a:gd name="T3" fmla="*/ 267 h 267"/>
                <a:gd name="T4" fmla="*/ 81 w 81"/>
                <a:gd name="T5" fmla="*/ 7 h 267"/>
                <a:gd name="T6" fmla="*/ 58 w 81"/>
                <a:gd name="T7" fmla="*/ 0 h 267"/>
                <a:gd name="T8" fmla="*/ 0 w 81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67">
                  <a:moveTo>
                    <a:pt x="0" y="267"/>
                  </a:moveTo>
                  <a:cubicBezTo>
                    <a:pt x="12" y="267"/>
                    <a:pt x="12" y="267"/>
                    <a:pt x="12" y="267"/>
                  </a:cubicBezTo>
                  <a:cubicBezTo>
                    <a:pt x="47" y="66"/>
                    <a:pt x="81" y="7"/>
                    <a:pt x="81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5" y="37"/>
                    <a:pt x="24" y="113"/>
                    <a:pt x="0" y="267"/>
                  </a:cubicBezTo>
                  <a:close/>
                </a:path>
              </a:pathLst>
            </a:custGeom>
            <a:solidFill>
              <a:srgbClr val="DB9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任意多边形: 形状 36" descr="60b3a151-f891-477b-b5f2-c5f8eb55591a"/>
            <p:cNvSpPr/>
            <p:nvPr/>
          </p:nvSpPr>
          <p:spPr bwMode="auto">
            <a:xfrm>
              <a:off x="5807" y="3365"/>
              <a:ext cx="108" cy="269"/>
            </a:xfrm>
            <a:custGeom>
              <a:avLst/>
              <a:gdLst>
                <a:gd name="T0" fmla="*/ 0 w 119"/>
                <a:gd name="T1" fmla="*/ 39 h 299"/>
                <a:gd name="T2" fmla="*/ 0 w 119"/>
                <a:gd name="T3" fmla="*/ 299 h 299"/>
                <a:gd name="T4" fmla="*/ 63 w 119"/>
                <a:gd name="T5" fmla="*/ 299 h 299"/>
                <a:gd name="T6" fmla="*/ 102 w 119"/>
                <a:gd name="T7" fmla="*/ 0 h 299"/>
                <a:gd name="T8" fmla="*/ 0 w 119"/>
                <a:gd name="T9" fmla="*/ 3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99">
                  <a:moveTo>
                    <a:pt x="0" y="39"/>
                  </a:moveTo>
                  <a:cubicBezTo>
                    <a:pt x="0" y="299"/>
                    <a:pt x="0" y="299"/>
                    <a:pt x="0" y="299"/>
                  </a:cubicBezTo>
                  <a:cubicBezTo>
                    <a:pt x="63" y="299"/>
                    <a:pt x="63" y="299"/>
                    <a:pt x="63" y="299"/>
                  </a:cubicBezTo>
                  <a:cubicBezTo>
                    <a:pt x="63" y="299"/>
                    <a:pt x="119" y="56"/>
                    <a:pt x="102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E2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任意多边形: 形状 37" descr="20b943a2-d1c1-4d72-bcfa-e7b4b724c6ee"/>
            <p:cNvSpPr/>
            <p:nvPr/>
          </p:nvSpPr>
          <p:spPr bwMode="auto">
            <a:xfrm>
              <a:off x="5807" y="3392"/>
              <a:ext cx="23" cy="242"/>
            </a:xfrm>
            <a:custGeom>
              <a:avLst/>
              <a:gdLst>
                <a:gd name="T0" fmla="*/ 25 w 25"/>
                <a:gd name="T1" fmla="*/ 0 h 269"/>
                <a:gd name="T2" fmla="*/ 23 w 25"/>
                <a:gd name="T3" fmla="*/ 1 h 269"/>
                <a:gd name="T4" fmla="*/ 0 w 25"/>
                <a:gd name="T5" fmla="*/ 32 h 269"/>
                <a:gd name="T6" fmla="*/ 1 w 25"/>
                <a:gd name="T7" fmla="*/ 269 h 269"/>
                <a:gd name="T8" fmla="*/ 15 w 25"/>
                <a:gd name="T9" fmla="*/ 269 h 269"/>
                <a:gd name="T10" fmla="*/ 25 w 2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9">
                  <a:moveTo>
                    <a:pt x="25" y="0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5" y="269"/>
                    <a:pt x="15" y="269"/>
                    <a:pt x="15" y="269"/>
                  </a:cubicBezTo>
                  <a:cubicBezTo>
                    <a:pt x="6" y="195"/>
                    <a:pt x="22" y="22"/>
                    <a:pt x="25" y="0"/>
                  </a:cubicBezTo>
                  <a:close/>
                </a:path>
              </a:pathLst>
            </a:custGeom>
            <a:solidFill>
              <a:srgbClr val="DB9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任意多边形: 形状 38" descr="8ff46a79-8ae9-4640-a6ac-47007c19332f"/>
            <p:cNvSpPr/>
            <p:nvPr/>
          </p:nvSpPr>
          <p:spPr bwMode="auto">
            <a:xfrm>
              <a:off x="5389" y="3024"/>
              <a:ext cx="301" cy="466"/>
            </a:xfrm>
            <a:custGeom>
              <a:avLst/>
              <a:gdLst>
                <a:gd name="T0" fmla="*/ 120 w 335"/>
                <a:gd name="T1" fmla="*/ 79 h 518"/>
                <a:gd name="T2" fmla="*/ 78 w 335"/>
                <a:gd name="T3" fmla="*/ 222 h 518"/>
                <a:gd name="T4" fmla="*/ 66 w 335"/>
                <a:gd name="T5" fmla="*/ 325 h 518"/>
                <a:gd name="T6" fmla="*/ 53 w 335"/>
                <a:gd name="T7" fmla="*/ 364 h 518"/>
                <a:gd name="T8" fmla="*/ 21 w 335"/>
                <a:gd name="T9" fmla="*/ 424 h 518"/>
                <a:gd name="T10" fmla="*/ 6 w 335"/>
                <a:gd name="T11" fmla="*/ 441 h 518"/>
                <a:gd name="T12" fmla="*/ 13 w 335"/>
                <a:gd name="T13" fmla="*/ 465 h 518"/>
                <a:gd name="T14" fmla="*/ 109 w 335"/>
                <a:gd name="T15" fmla="*/ 513 h 518"/>
                <a:gd name="T16" fmla="*/ 131 w 335"/>
                <a:gd name="T17" fmla="*/ 508 h 518"/>
                <a:gd name="T18" fmla="*/ 245 w 335"/>
                <a:gd name="T19" fmla="*/ 266 h 518"/>
                <a:gd name="T20" fmla="*/ 120 w 335"/>
                <a:gd name="T21" fmla="*/ 79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518">
                  <a:moveTo>
                    <a:pt x="120" y="79"/>
                  </a:moveTo>
                  <a:cubicBezTo>
                    <a:pt x="120" y="79"/>
                    <a:pt x="64" y="79"/>
                    <a:pt x="78" y="222"/>
                  </a:cubicBezTo>
                  <a:cubicBezTo>
                    <a:pt x="82" y="258"/>
                    <a:pt x="74" y="289"/>
                    <a:pt x="66" y="325"/>
                  </a:cubicBezTo>
                  <a:cubicBezTo>
                    <a:pt x="63" y="338"/>
                    <a:pt x="58" y="351"/>
                    <a:pt x="53" y="364"/>
                  </a:cubicBezTo>
                  <a:cubicBezTo>
                    <a:pt x="45" y="385"/>
                    <a:pt x="37" y="408"/>
                    <a:pt x="21" y="424"/>
                  </a:cubicBezTo>
                  <a:cubicBezTo>
                    <a:pt x="16" y="428"/>
                    <a:pt x="11" y="433"/>
                    <a:pt x="6" y="441"/>
                  </a:cubicBezTo>
                  <a:cubicBezTo>
                    <a:pt x="0" y="449"/>
                    <a:pt x="3" y="461"/>
                    <a:pt x="13" y="465"/>
                  </a:cubicBezTo>
                  <a:cubicBezTo>
                    <a:pt x="39" y="476"/>
                    <a:pt x="86" y="497"/>
                    <a:pt x="109" y="513"/>
                  </a:cubicBezTo>
                  <a:cubicBezTo>
                    <a:pt x="116" y="518"/>
                    <a:pt x="126" y="516"/>
                    <a:pt x="131" y="508"/>
                  </a:cubicBezTo>
                  <a:cubicBezTo>
                    <a:pt x="159" y="463"/>
                    <a:pt x="231" y="338"/>
                    <a:pt x="245" y="266"/>
                  </a:cubicBezTo>
                  <a:cubicBezTo>
                    <a:pt x="245" y="266"/>
                    <a:pt x="335" y="0"/>
                    <a:pt x="120" y="79"/>
                  </a:cubicBezTo>
                  <a:close/>
                </a:path>
              </a:pathLst>
            </a:custGeom>
            <a:solidFill>
              <a:srgbClr val="025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任意多边形: 形状 39" descr="79976324-9c72-4d11-8dc4-67bb401ee98a"/>
            <p:cNvSpPr/>
            <p:nvPr/>
          </p:nvSpPr>
          <p:spPr bwMode="auto">
            <a:xfrm>
              <a:off x="5318" y="3686"/>
              <a:ext cx="211" cy="146"/>
            </a:xfrm>
            <a:custGeom>
              <a:avLst/>
              <a:gdLst>
                <a:gd name="T0" fmla="*/ 35 w 235"/>
                <a:gd name="T1" fmla="*/ 1 h 162"/>
                <a:gd name="T2" fmla="*/ 110 w 235"/>
                <a:gd name="T3" fmla="*/ 17 h 162"/>
                <a:gd name="T4" fmla="*/ 113 w 235"/>
                <a:gd name="T5" fmla="*/ 21 h 162"/>
                <a:gd name="T6" fmla="*/ 183 w 235"/>
                <a:gd name="T7" fmla="*/ 107 h 162"/>
                <a:gd name="T8" fmla="*/ 193 w 235"/>
                <a:gd name="T9" fmla="*/ 111 h 162"/>
                <a:gd name="T10" fmla="*/ 226 w 235"/>
                <a:gd name="T11" fmla="*/ 155 h 162"/>
                <a:gd name="T12" fmla="*/ 215 w 235"/>
                <a:gd name="T13" fmla="*/ 161 h 162"/>
                <a:gd name="T14" fmla="*/ 4 w 235"/>
                <a:gd name="T15" fmla="*/ 114 h 162"/>
                <a:gd name="T16" fmla="*/ 0 w 235"/>
                <a:gd name="T17" fmla="*/ 108 h 162"/>
                <a:gd name="T18" fmla="*/ 29 w 235"/>
                <a:gd name="T19" fmla="*/ 4 h 162"/>
                <a:gd name="T20" fmla="*/ 35 w 235"/>
                <a:gd name="T21" fmla="*/ 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162">
                  <a:moveTo>
                    <a:pt x="35" y="1"/>
                  </a:moveTo>
                  <a:cubicBezTo>
                    <a:pt x="110" y="17"/>
                    <a:pt x="110" y="17"/>
                    <a:pt x="110" y="17"/>
                  </a:cubicBezTo>
                  <a:cubicBezTo>
                    <a:pt x="112" y="17"/>
                    <a:pt x="113" y="19"/>
                    <a:pt x="113" y="21"/>
                  </a:cubicBezTo>
                  <a:cubicBezTo>
                    <a:pt x="118" y="61"/>
                    <a:pt x="145" y="94"/>
                    <a:pt x="183" y="107"/>
                  </a:cubicBezTo>
                  <a:cubicBezTo>
                    <a:pt x="193" y="111"/>
                    <a:pt x="193" y="111"/>
                    <a:pt x="193" y="111"/>
                  </a:cubicBezTo>
                  <a:cubicBezTo>
                    <a:pt x="211" y="117"/>
                    <a:pt x="235" y="131"/>
                    <a:pt x="226" y="155"/>
                  </a:cubicBezTo>
                  <a:cubicBezTo>
                    <a:pt x="224" y="160"/>
                    <a:pt x="219" y="162"/>
                    <a:pt x="215" y="161"/>
                  </a:cubicBezTo>
                  <a:cubicBezTo>
                    <a:pt x="176" y="157"/>
                    <a:pt x="4" y="114"/>
                    <a:pt x="4" y="114"/>
                  </a:cubicBezTo>
                  <a:cubicBezTo>
                    <a:pt x="1" y="113"/>
                    <a:pt x="0" y="110"/>
                    <a:pt x="0" y="108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2"/>
                    <a:pt x="32" y="0"/>
                    <a:pt x="35" y="1"/>
                  </a:cubicBezTo>
                  <a:close/>
                </a:path>
              </a:pathLst>
            </a:custGeom>
            <a:solidFill>
              <a:srgbClr val="3C2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任意多边形: 形状 40" descr="0eaa0f3d-ff46-4b98-a2c2-f4605d8d7a98"/>
            <p:cNvSpPr/>
            <p:nvPr/>
          </p:nvSpPr>
          <p:spPr bwMode="auto">
            <a:xfrm>
              <a:off x="5383" y="3426"/>
              <a:ext cx="125" cy="71"/>
            </a:xfrm>
            <a:custGeom>
              <a:avLst/>
              <a:gdLst>
                <a:gd name="T0" fmla="*/ 9 w 139"/>
                <a:gd name="T1" fmla="*/ 2 h 79"/>
                <a:gd name="T2" fmla="*/ 1 w 139"/>
                <a:gd name="T3" fmla="*/ 21 h 79"/>
                <a:gd name="T4" fmla="*/ 3 w 139"/>
                <a:gd name="T5" fmla="*/ 24 h 79"/>
                <a:gd name="T6" fmla="*/ 66 w 139"/>
                <a:gd name="T7" fmla="*/ 52 h 79"/>
                <a:gd name="T8" fmla="*/ 126 w 139"/>
                <a:gd name="T9" fmla="*/ 78 h 79"/>
                <a:gd name="T10" fmla="*/ 129 w 139"/>
                <a:gd name="T11" fmla="*/ 77 h 79"/>
                <a:gd name="T12" fmla="*/ 138 w 139"/>
                <a:gd name="T13" fmla="*/ 60 h 79"/>
                <a:gd name="T14" fmla="*/ 137 w 139"/>
                <a:gd name="T15" fmla="*/ 56 h 79"/>
                <a:gd name="T16" fmla="*/ 12 w 139"/>
                <a:gd name="T17" fmla="*/ 0 h 79"/>
                <a:gd name="T18" fmla="*/ 9 w 139"/>
                <a:gd name="T1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79">
                  <a:moveTo>
                    <a:pt x="9" y="2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7" y="79"/>
                    <a:pt x="129" y="78"/>
                    <a:pt x="129" y="77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59"/>
                    <a:pt x="138" y="57"/>
                    <a:pt x="137" y="5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9" y="1"/>
                    <a:pt x="9" y="2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任意多边形: 形状 41" descr="a35534c9-dc7c-436d-905e-7365049e1cd2"/>
            <p:cNvSpPr/>
            <p:nvPr/>
          </p:nvSpPr>
          <p:spPr bwMode="auto">
            <a:xfrm>
              <a:off x="5509" y="3199"/>
              <a:ext cx="94" cy="280"/>
            </a:xfrm>
            <a:custGeom>
              <a:avLst/>
              <a:gdLst>
                <a:gd name="T0" fmla="*/ 16 w 104"/>
                <a:gd name="T1" fmla="*/ 0 h 312"/>
                <a:gd name="T2" fmla="*/ 31 w 104"/>
                <a:gd name="T3" fmla="*/ 84 h 312"/>
                <a:gd name="T4" fmla="*/ 24 w 104"/>
                <a:gd name="T5" fmla="*/ 261 h 312"/>
                <a:gd name="T6" fmla="*/ 0 w 104"/>
                <a:gd name="T7" fmla="*/ 312 h 312"/>
                <a:gd name="T8" fmla="*/ 104 w 104"/>
                <a:gd name="T9" fmla="*/ 98 h 312"/>
                <a:gd name="T10" fmla="*/ 16 w 104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2">
                  <a:moveTo>
                    <a:pt x="16" y="0"/>
                  </a:moveTo>
                  <a:cubicBezTo>
                    <a:pt x="16" y="0"/>
                    <a:pt x="18" y="44"/>
                    <a:pt x="31" y="84"/>
                  </a:cubicBezTo>
                  <a:cubicBezTo>
                    <a:pt x="49" y="142"/>
                    <a:pt x="48" y="205"/>
                    <a:pt x="24" y="261"/>
                  </a:cubicBezTo>
                  <a:cubicBezTo>
                    <a:pt x="17" y="277"/>
                    <a:pt x="9" y="294"/>
                    <a:pt x="0" y="312"/>
                  </a:cubicBezTo>
                  <a:cubicBezTo>
                    <a:pt x="0" y="312"/>
                    <a:pt x="92" y="167"/>
                    <a:pt x="104" y="9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004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任意多边形: 形状 42" descr="feea88cf-52b7-45b4-ba02-70c3f6f45fdf"/>
            <p:cNvSpPr/>
            <p:nvPr/>
          </p:nvSpPr>
          <p:spPr bwMode="auto">
            <a:xfrm>
              <a:off x="5455" y="3043"/>
              <a:ext cx="112" cy="136"/>
            </a:xfrm>
            <a:custGeom>
              <a:avLst/>
              <a:gdLst>
                <a:gd name="T0" fmla="*/ 2 w 124"/>
                <a:gd name="T1" fmla="*/ 151 h 151"/>
                <a:gd name="T2" fmla="*/ 124 w 124"/>
                <a:gd name="T3" fmla="*/ 66 h 151"/>
                <a:gd name="T4" fmla="*/ 2 w 124"/>
                <a:gd name="T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151">
                  <a:moveTo>
                    <a:pt x="2" y="151"/>
                  </a:moveTo>
                  <a:cubicBezTo>
                    <a:pt x="2" y="151"/>
                    <a:pt x="13" y="55"/>
                    <a:pt x="124" y="66"/>
                  </a:cubicBezTo>
                  <a:cubicBezTo>
                    <a:pt x="124" y="66"/>
                    <a:pt x="0" y="0"/>
                    <a:pt x="2" y="151"/>
                  </a:cubicBezTo>
                  <a:close/>
                </a:path>
              </a:pathLst>
            </a:custGeom>
            <a:solidFill>
              <a:srgbClr val="004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任意多边形: 形状 43" descr="fd659cd8-88e9-45b5-98f7-22fcd2e2f333"/>
            <p:cNvSpPr/>
            <p:nvPr/>
          </p:nvSpPr>
          <p:spPr bwMode="auto">
            <a:xfrm>
              <a:off x="5857" y="2623"/>
              <a:ext cx="28" cy="397"/>
            </a:xfrm>
            <a:custGeom>
              <a:avLst/>
              <a:gdLst>
                <a:gd name="T0" fmla="*/ 25 w 31"/>
                <a:gd name="T1" fmla="*/ 441 h 441"/>
                <a:gd name="T2" fmla="*/ 19 w 31"/>
                <a:gd name="T3" fmla="*/ 435 h 441"/>
                <a:gd name="T4" fmla="*/ 0 w 31"/>
                <a:gd name="T5" fmla="*/ 7 h 441"/>
                <a:gd name="T6" fmla="*/ 6 w 31"/>
                <a:gd name="T7" fmla="*/ 0 h 441"/>
                <a:gd name="T8" fmla="*/ 12 w 31"/>
                <a:gd name="T9" fmla="*/ 6 h 441"/>
                <a:gd name="T10" fmla="*/ 31 w 31"/>
                <a:gd name="T11" fmla="*/ 435 h 441"/>
                <a:gd name="T12" fmla="*/ 25 w 31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41">
                  <a:moveTo>
                    <a:pt x="25" y="441"/>
                  </a:moveTo>
                  <a:cubicBezTo>
                    <a:pt x="22" y="441"/>
                    <a:pt x="19" y="438"/>
                    <a:pt x="19" y="43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1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31" y="435"/>
                    <a:pt x="31" y="435"/>
                    <a:pt x="31" y="435"/>
                  </a:cubicBezTo>
                  <a:cubicBezTo>
                    <a:pt x="31" y="438"/>
                    <a:pt x="29" y="441"/>
                    <a:pt x="25" y="441"/>
                  </a:cubicBezTo>
                  <a:close/>
                </a:path>
              </a:pathLst>
            </a:custGeom>
            <a:solidFill>
              <a:srgbClr val="937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任意多边形: 形状 44" descr="0702a9c2-59ac-4006-a83f-2fb78d228a79"/>
            <p:cNvSpPr/>
            <p:nvPr/>
          </p:nvSpPr>
          <p:spPr bwMode="auto">
            <a:xfrm>
              <a:off x="5782" y="2713"/>
              <a:ext cx="138" cy="148"/>
            </a:xfrm>
            <a:custGeom>
              <a:avLst/>
              <a:gdLst>
                <a:gd name="T0" fmla="*/ 147 w 153"/>
                <a:gd name="T1" fmla="*/ 68 h 164"/>
                <a:gd name="T2" fmla="*/ 79 w 153"/>
                <a:gd name="T3" fmla="*/ 136 h 164"/>
                <a:gd name="T4" fmla="*/ 57 w 153"/>
                <a:gd name="T5" fmla="*/ 164 h 164"/>
                <a:gd name="T6" fmla="*/ 0 w 153"/>
                <a:gd name="T7" fmla="*/ 136 h 164"/>
                <a:gd name="T8" fmla="*/ 11 w 153"/>
                <a:gd name="T9" fmla="*/ 119 h 164"/>
                <a:gd name="T10" fmla="*/ 68 w 153"/>
                <a:gd name="T11" fmla="*/ 0 h 164"/>
                <a:gd name="T12" fmla="*/ 147 w 153"/>
                <a:gd name="T13" fmla="*/ 6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4">
                  <a:moveTo>
                    <a:pt x="147" y="68"/>
                  </a:moveTo>
                  <a:cubicBezTo>
                    <a:pt x="147" y="68"/>
                    <a:pt x="136" y="164"/>
                    <a:pt x="79" y="136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153" y="0"/>
                    <a:pt x="147" y="68"/>
                  </a:cubicBezTo>
                  <a:close/>
                </a:path>
              </a:pathLst>
            </a:custGeom>
            <a:solidFill>
              <a:srgbClr val="FF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多边形: 形状 45" descr="30b6e2ea-2101-4840-8762-41848517bfe9"/>
            <p:cNvSpPr/>
            <p:nvPr/>
          </p:nvSpPr>
          <p:spPr bwMode="auto">
            <a:xfrm>
              <a:off x="5760" y="2687"/>
              <a:ext cx="168" cy="131"/>
            </a:xfrm>
            <a:custGeom>
              <a:avLst/>
              <a:gdLst>
                <a:gd name="T0" fmla="*/ 64 w 187"/>
                <a:gd name="T1" fmla="*/ 18 h 145"/>
                <a:gd name="T2" fmla="*/ 36 w 187"/>
                <a:gd name="T3" fmla="*/ 136 h 145"/>
                <a:gd name="T4" fmla="*/ 47 w 187"/>
                <a:gd name="T5" fmla="*/ 143 h 145"/>
                <a:gd name="T6" fmla="*/ 83 w 187"/>
                <a:gd name="T7" fmla="*/ 115 h 145"/>
                <a:gd name="T8" fmla="*/ 88 w 187"/>
                <a:gd name="T9" fmla="*/ 106 h 145"/>
                <a:gd name="T10" fmla="*/ 104 w 187"/>
                <a:gd name="T11" fmla="*/ 119 h 145"/>
                <a:gd name="T12" fmla="*/ 156 w 187"/>
                <a:gd name="T13" fmla="*/ 110 h 145"/>
                <a:gd name="T14" fmla="*/ 185 w 187"/>
                <a:gd name="T15" fmla="*/ 62 h 145"/>
                <a:gd name="T16" fmla="*/ 121 w 187"/>
                <a:gd name="T17" fmla="*/ 1 h 145"/>
                <a:gd name="T18" fmla="*/ 99 w 187"/>
                <a:gd name="T19" fmla="*/ 2 h 145"/>
                <a:gd name="T20" fmla="*/ 73 w 187"/>
                <a:gd name="T21" fmla="*/ 13 h 145"/>
                <a:gd name="T22" fmla="*/ 64 w 187"/>
                <a:gd name="T23" fmla="*/ 1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45">
                  <a:moveTo>
                    <a:pt x="64" y="18"/>
                  </a:moveTo>
                  <a:cubicBezTo>
                    <a:pt x="45" y="20"/>
                    <a:pt x="0" y="63"/>
                    <a:pt x="36" y="136"/>
                  </a:cubicBezTo>
                  <a:cubicBezTo>
                    <a:pt x="38" y="139"/>
                    <a:pt x="44" y="143"/>
                    <a:pt x="47" y="143"/>
                  </a:cubicBezTo>
                  <a:cubicBezTo>
                    <a:pt x="54" y="145"/>
                    <a:pt x="85" y="142"/>
                    <a:pt x="83" y="115"/>
                  </a:cubicBezTo>
                  <a:cubicBezTo>
                    <a:pt x="82" y="111"/>
                    <a:pt x="84" y="107"/>
                    <a:pt x="88" y="106"/>
                  </a:cubicBezTo>
                  <a:cubicBezTo>
                    <a:pt x="95" y="104"/>
                    <a:pt x="102" y="105"/>
                    <a:pt x="104" y="119"/>
                  </a:cubicBezTo>
                  <a:cubicBezTo>
                    <a:pt x="104" y="119"/>
                    <a:pt x="132" y="122"/>
                    <a:pt x="156" y="110"/>
                  </a:cubicBezTo>
                  <a:cubicBezTo>
                    <a:pt x="175" y="101"/>
                    <a:pt x="187" y="82"/>
                    <a:pt x="185" y="62"/>
                  </a:cubicBezTo>
                  <a:cubicBezTo>
                    <a:pt x="183" y="34"/>
                    <a:pt x="166" y="1"/>
                    <a:pt x="121" y="1"/>
                  </a:cubicBezTo>
                  <a:cubicBezTo>
                    <a:pt x="116" y="1"/>
                    <a:pt x="108" y="0"/>
                    <a:pt x="99" y="2"/>
                  </a:cubicBezTo>
                  <a:cubicBezTo>
                    <a:pt x="88" y="5"/>
                    <a:pt x="80" y="5"/>
                    <a:pt x="73" y="13"/>
                  </a:cubicBezTo>
                  <a:cubicBezTo>
                    <a:pt x="71" y="16"/>
                    <a:pt x="67" y="18"/>
                    <a:pt x="64" y="18"/>
                  </a:cubicBezTo>
                  <a:close/>
                </a:path>
              </a:pathLst>
            </a:custGeom>
            <a:solidFill>
              <a:srgbClr val="632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椭圆 46" descr="c68e92f2-a14a-4c47-855a-e70247164f90"/>
            <p:cNvSpPr>
              <a:spLocks noChangeArrowheads="1"/>
            </p:cNvSpPr>
            <p:nvPr/>
          </p:nvSpPr>
          <p:spPr bwMode="auto">
            <a:xfrm>
              <a:off x="5828" y="2779"/>
              <a:ext cx="31" cy="31"/>
            </a:xfrm>
            <a:prstGeom prst="ellipse">
              <a:avLst/>
            </a:prstGeom>
            <a:solidFill>
              <a:srgbClr val="FF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任意多边形: 形状 47" descr="e8649e8c-0e48-48c9-83fc-9bae9b1c749d"/>
            <p:cNvSpPr/>
            <p:nvPr/>
          </p:nvSpPr>
          <p:spPr bwMode="auto">
            <a:xfrm>
              <a:off x="5478" y="3095"/>
              <a:ext cx="438" cy="336"/>
            </a:xfrm>
            <a:custGeom>
              <a:avLst/>
              <a:gdLst>
                <a:gd name="T0" fmla="*/ 21 w 487"/>
                <a:gd name="T1" fmla="*/ 0 h 373"/>
                <a:gd name="T2" fmla="*/ 21 w 487"/>
                <a:gd name="T3" fmla="*/ 82 h 373"/>
                <a:gd name="T4" fmla="*/ 242 w 487"/>
                <a:gd name="T5" fmla="*/ 277 h 373"/>
                <a:gd name="T6" fmla="*/ 346 w 487"/>
                <a:gd name="T7" fmla="*/ 362 h 373"/>
                <a:gd name="T8" fmla="*/ 365 w 487"/>
                <a:gd name="T9" fmla="*/ 372 h 373"/>
                <a:gd name="T10" fmla="*/ 477 w 487"/>
                <a:gd name="T11" fmla="*/ 326 h 373"/>
                <a:gd name="T12" fmla="*/ 481 w 487"/>
                <a:gd name="T13" fmla="*/ 296 h 373"/>
                <a:gd name="T14" fmla="*/ 299 w 487"/>
                <a:gd name="T15" fmla="*/ 87 h 373"/>
                <a:gd name="T16" fmla="*/ 119 w 487"/>
                <a:gd name="T17" fmla="*/ 10 h 373"/>
                <a:gd name="T18" fmla="*/ 21 w 487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73">
                  <a:moveTo>
                    <a:pt x="21" y="0"/>
                  </a:moveTo>
                  <a:cubicBezTo>
                    <a:pt x="21" y="0"/>
                    <a:pt x="0" y="30"/>
                    <a:pt x="21" y="82"/>
                  </a:cubicBezTo>
                  <a:cubicBezTo>
                    <a:pt x="41" y="131"/>
                    <a:pt x="98" y="198"/>
                    <a:pt x="242" y="277"/>
                  </a:cubicBezTo>
                  <a:cubicBezTo>
                    <a:pt x="242" y="277"/>
                    <a:pt x="329" y="327"/>
                    <a:pt x="346" y="362"/>
                  </a:cubicBezTo>
                  <a:cubicBezTo>
                    <a:pt x="350" y="369"/>
                    <a:pt x="357" y="373"/>
                    <a:pt x="365" y="372"/>
                  </a:cubicBezTo>
                  <a:cubicBezTo>
                    <a:pt x="391" y="368"/>
                    <a:pt x="444" y="357"/>
                    <a:pt x="477" y="326"/>
                  </a:cubicBezTo>
                  <a:cubicBezTo>
                    <a:pt x="486" y="318"/>
                    <a:pt x="487" y="305"/>
                    <a:pt x="481" y="296"/>
                  </a:cubicBezTo>
                  <a:cubicBezTo>
                    <a:pt x="455" y="258"/>
                    <a:pt x="382" y="158"/>
                    <a:pt x="299" y="87"/>
                  </a:cubicBezTo>
                  <a:cubicBezTo>
                    <a:pt x="248" y="44"/>
                    <a:pt x="185" y="18"/>
                    <a:pt x="119" y="1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25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任意多边形: 形状 48" descr="375b2e9b-ea20-43f5-bb5b-3e22ff606559"/>
            <p:cNvSpPr/>
            <p:nvPr/>
          </p:nvSpPr>
          <p:spPr bwMode="auto">
            <a:xfrm>
              <a:off x="5573" y="2820"/>
              <a:ext cx="270" cy="328"/>
            </a:xfrm>
            <a:custGeom>
              <a:avLst/>
              <a:gdLst>
                <a:gd name="T0" fmla="*/ 0 w 300"/>
                <a:gd name="T1" fmla="*/ 322 h 364"/>
                <a:gd name="T2" fmla="*/ 0 w 300"/>
                <a:gd name="T3" fmla="*/ 322 h 364"/>
                <a:gd name="T4" fmla="*/ 76 w 300"/>
                <a:gd name="T5" fmla="*/ 352 h 364"/>
                <a:gd name="T6" fmla="*/ 108 w 300"/>
                <a:gd name="T7" fmla="*/ 358 h 364"/>
                <a:gd name="T8" fmla="*/ 150 w 300"/>
                <a:gd name="T9" fmla="*/ 363 h 364"/>
                <a:gd name="T10" fmla="*/ 159 w 300"/>
                <a:gd name="T11" fmla="*/ 358 h 364"/>
                <a:gd name="T12" fmla="*/ 300 w 300"/>
                <a:gd name="T13" fmla="*/ 62 h 364"/>
                <a:gd name="T14" fmla="*/ 228 w 300"/>
                <a:gd name="T15" fmla="*/ 11 h 364"/>
                <a:gd name="T16" fmla="*/ 0 w 300"/>
                <a:gd name="T17" fmla="*/ 32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364">
                  <a:moveTo>
                    <a:pt x="0" y="322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27" y="338"/>
                    <a:pt x="48" y="345"/>
                    <a:pt x="76" y="352"/>
                  </a:cubicBezTo>
                  <a:cubicBezTo>
                    <a:pt x="86" y="355"/>
                    <a:pt x="97" y="357"/>
                    <a:pt x="108" y="358"/>
                  </a:cubicBezTo>
                  <a:cubicBezTo>
                    <a:pt x="150" y="363"/>
                    <a:pt x="150" y="363"/>
                    <a:pt x="150" y="363"/>
                  </a:cubicBezTo>
                  <a:cubicBezTo>
                    <a:pt x="154" y="364"/>
                    <a:pt x="158" y="362"/>
                    <a:pt x="159" y="358"/>
                  </a:cubicBezTo>
                  <a:cubicBezTo>
                    <a:pt x="173" y="318"/>
                    <a:pt x="246" y="118"/>
                    <a:pt x="300" y="62"/>
                  </a:cubicBezTo>
                  <a:cubicBezTo>
                    <a:pt x="300" y="62"/>
                    <a:pt x="282" y="0"/>
                    <a:pt x="228" y="11"/>
                  </a:cubicBezTo>
                  <a:cubicBezTo>
                    <a:pt x="228" y="11"/>
                    <a:pt x="12" y="237"/>
                    <a:pt x="0" y="322"/>
                  </a:cubicBezTo>
                  <a:close/>
                </a:path>
              </a:pathLst>
            </a:custGeom>
            <a:solidFill>
              <a:srgbClr val="FE9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任意多边形: 形状 49" descr="b407cb11-3659-427b-bdcf-f266c26c5741"/>
            <p:cNvSpPr/>
            <p:nvPr/>
          </p:nvSpPr>
          <p:spPr bwMode="auto">
            <a:xfrm>
              <a:off x="5797" y="3634"/>
              <a:ext cx="184" cy="97"/>
            </a:xfrm>
            <a:custGeom>
              <a:avLst/>
              <a:gdLst>
                <a:gd name="T0" fmla="*/ 10 w 204"/>
                <a:gd name="T1" fmla="*/ 0 h 107"/>
                <a:gd name="T2" fmla="*/ 76 w 204"/>
                <a:gd name="T3" fmla="*/ 0 h 107"/>
                <a:gd name="T4" fmla="*/ 80 w 204"/>
                <a:gd name="T5" fmla="*/ 3 h 107"/>
                <a:gd name="T6" fmla="*/ 155 w 204"/>
                <a:gd name="T7" fmla="*/ 64 h 107"/>
                <a:gd name="T8" fmla="*/ 164 w 204"/>
                <a:gd name="T9" fmla="*/ 65 h 107"/>
                <a:gd name="T10" fmla="*/ 201 w 204"/>
                <a:gd name="T11" fmla="*/ 96 h 107"/>
                <a:gd name="T12" fmla="*/ 192 w 204"/>
                <a:gd name="T13" fmla="*/ 104 h 107"/>
                <a:gd name="T14" fmla="*/ 5 w 204"/>
                <a:gd name="T15" fmla="*/ 102 h 107"/>
                <a:gd name="T16" fmla="*/ 0 w 204"/>
                <a:gd name="T17" fmla="*/ 98 h 107"/>
                <a:gd name="T18" fmla="*/ 5 w 204"/>
                <a:gd name="T19" fmla="*/ 4 h 107"/>
                <a:gd name="T20" fmla="*/ 10 w 204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07">
                  <a:moveTo>
                    <a:pt x="1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2"/>
                    <a:pt x="80" y="3"/>
                  </a:cubicBezTo>
                  <a:cubicBezTo>
                    <a:pt x="91" y="36"/>
                    <a:pt x="120" y="60"/>
                    <a:pt x="155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81" y="66"/>
                    <a:pt x="204" y="74"/>
                    <a:pt x="201" y="96"/>
                  </a:cubicBezTo>
                  <a:cubicBezTo>
                    <a:pt x="200" y="100"/>
                    <a:pt x="196" y="103"/>
                    <a:pt x="192" y="104"/>
                  </a:cubicBezTo>
                  <a:cubicBezTo>
                    <a:pt x="159" y="107"/>
                    <a:pt x="5" y="102"/>
                    <a:pt x="5" y="102"/>
                  </a:cubicBezTo>
                  <a:cubicBezTo>
                    <a:pt x="2" y="102"/>
                    <a:pt x="0" y="100"/>
                    <a:pt x="0" y="9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3C2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任意多边形: 形状 50" descr="0c7f7da2-958c-41f7-aac4-f12302f84e5a"/>
            <p:cNvSpPr/>
            <p:nvPr/>
          </p:nvSpPr>
          <p:spPr bwMode="auto">
            <a:xfrm>
              <a:off x="5522" y="2455"/>
              <a:ext cx="663" cy="221"/>
            </a:xfrm>
            <a:custGeom>
              <a:avLst/>
              <a:gdLst>
                <a:gd name="T0" fmla="*/ 330 w 736"/>
                <a:gd name="T1" fmla="*/ 8 h 246"/>
                <a:gd name="T2" fmla="*/ 3 w 736"/>
                <a:gd name="T3" fmla="*/ 238 h 246"/>
                <a:gd name="T4" fmla="*/ 9 w 736"/>
                <a:gd name="T5" fmla="*/ 243 h 246"/>
                <a:gd name="T6" fmla="*/ 132 w 736"/>
                <a:gd name="T7" fmla="*/ 229 h 246"/>
                <a:gd name="T8" fmla="*/ 175 w 736"/>
                <a:gd name="T9" fmla="*/ 225 h 246"/>
                <a:gd name="T10" fmla="*/ 346 w 736"/>
                <a:gd name="T11" fmla="*/ 206 h 246"/>
                <a:gd name="T12" fmla="*/ 387 w 736"/>
                <a:gd name="T13" fmla="*/ 207 h 246"/>
                <a:gd name="T14" fmla="*/ 537 w 736"/>
                <a:gd name="T15" fmla="*/ 208 h 246"/>
                <a:gd name="T16" fmla="*/ 571 w 736"/>
                <a:gd name="T17" fmla="*/ 210 h 246"/>
                <a:gd name="T18" fmla="*/ 728 w 736"/>
                <a:gd name="T19" fmla="*/ 210 h 246"/>
                <a:gd name="T20" fmla="*/ 733 w 736"/>
                <a:gd name="T21" fmla="*/ 205 h 246"/>
                <a:gd name="T22" fmla="*/ 373 w 736"/>
                <a:gd name="T23" fmla="*/ 4 h 246"/>
                <a:gd name="T24" fmla="*/ 330 w 736"/>
                <a:gd name="T25" fmla="*/ 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6" h="246">
                  <a:moveTo>
                    <a:pt x="330" y="8"/>
                  </a:moveTo>
                  <a:cubicBezTo>
                    <a:pt x="272" y="35"/>
                    <a:pt x="105" y="119"/>
                    <a:pt x="3" y="238"/>
                  </a:cubicBezTo>
                  <a:cubicBezTo>
                    <a:pt x="0" y="241"/>
                    <a:pt x="5" y="246"/>
                    <a:pt x="9" y="243"/>
                  </a:cubicBezTo>
                  <a:cubicBezTo>
                    <a:pt x="34" y="230"/>
                    <a:pt x="78" y="215"/>
                    <a:pt x="132" y="229"/>
                  </a:cubicBezTo>
                  <a:cubicBezTo>
                    <a:pt x="146" y="233"/>
                    <a:pt x="162" y="231"/>
                    <a:pt x="175" y="225"/>
                  </a:cubicBezTo>
                  <a:cubicBezTo>
                    <a:pt x="210" y="209"/>
                    <a:pt x="283" y="183"/>
                    <a:pt x="346" y="206"/>
                  </a:cubicBezTo>
                  <a:cubicBezTo>
                    <a:pt x="360" y="210"/>
                    <a:pt x="374" y="211"/>
                    <a:pt x="387" y="207"/>
                  </a:cubicBezTo>
                  <a:cubicBezTo>
                    <a:pt x="416" y="198"/>
                    <a:pt x="473" y="187"/>
                    <a:pt x="537" y="208"/>
                  </a:cubicBezTo>
                  <a:cubicBezTo>
                    <a:pt x="548" y="212"/>
                    <a:pt x="560" y="213"/>
                    <a:pt x="571" y="210"/>
                  </a:cubicBezTo>
                  <a:cubicBezTo>
                    <a:pt x="604" y="203"/>
                    <a:pt x="675" y="191"/>
                    <a:pt x="728" y="210"/>
                  </a:cubicBezTo>
                  <a:cubicBezTo>
                    <a:pt x="732" y="212"/>
                    <a:pt x="736" y="208"/>
                    <a:pt x="733" y="205"/>
                  </a:cubicBezTo>
                  <a:cubicBezTo>
                    <a:pt x="696" y="166"/>
                    <a:pt x="580" y="59"/>
                    <a:pt x="373" y="4"/>
                  </a:cubicBezTo>
                  <a:cubicBezTo>
                    <a:pt x="359" y="0"/>
                    <a:pt x="344" y="1"/>
                    <a:pt x="330" y="8"/>
                  </a:cubicBezTo>
                  <a:close/>
                </a:path>
              </a:pathLst>
            </a:custGeom>
            <a:solidFill>
              <a:srgbClr val="937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任意多边形: 形状 51" descr="7dd219ff-0730-4033-98dc-d8ce324fb1e0"/>
            <p:cNvSpPr/>
            <p:nvPr/>
          </p:nvSpPr>
          <p:spPr bwMode="auto">
            <a:xfrm>
              <a:off x="5787" y="3363"/>
              <a:ext cx="133" cy="77"/>
            </a:xfrm>
            <a:custGeom>
              <a:avLst/>
              <a:gdLst>
                <a:gd name="T0" fmla="*/ 1 w 148"/>
                <a:gd name="T1" fmla="*/ 64 h 85"/>
                <a:gd name="T2" fmla="*/ 13 w 148"/>
                <a:gd name="T3" fmla="*/ 83 h 85"/>
                <a:gd name="T4" fmla="*/ 17 w 148"/>
                <a:gd name="T5" fmla="*/ 84 h 85"/>
                <a:gd name="T6" fmla="*/ 64 w 148"/>
                <a:gd name="T7" fmla="*/ 70 h 85"/>
                <a:gd name="T8" fmla="*/ 113 w 148"/>
                <a:gd name="T9" fmla="*/ 47 h 85"/>
                <a:gd name="T10" fmla="*/ 145 w 148"/>
                <a:gd name="T11" fmla="*/ 24 h 85"/>
                <a:gd name="T12" fmla="*/ 147 w 148"/>
                <a:gd name="T13" fmla="*/ 21 h 85"/>
                <a:gd name="T14" fmla="*/ 141 w 148"/>
                <a:gd name="T15" fmla="*/ 2 h 85"/>
                <a:gd name="T16" fmla="*/ 137 w 148"/>
                <a:gd name="T17" fmla="*/ 1 h 85"/>
                <a:gd name="T18" fmla="*/ 101 w 148"/>
                <a:gd name="T19" fmla="*/ 25 h 85"/>
                <a:gd name="T20" fmla="*/ 53 w 148"/>
                <a:gd name="T21" fmla="*/ 47 h 85"/>
                <a:gd name="T22" fmla="*/ 2 w 148"/>
                <a:gd name="T23" fmla="*/ 60 h 85"/>
                <a:gd name="T24" fmla="*/ 1 w 148"/>
                <a:gd name="T25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85">
                  <a:moveTo>
                    <a:pt x="1" y="64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4" y="84"/>
                    <a:pt x="15" y="85"/>
                    <a:pt x="17" y="84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81" y="65"/>
                    <a:pt x="98" y="57"/>
                    <a:pt x="113" y="47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7" y="24"/>
                    <a:pt x="148" y="22"/>
                    <a:pt x="147" y="21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1" y="1"/>
                    <a:pt x="139" y="0"/>
                    <a:pt x="137" y="1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86" y="34"/>
                    <a:pt x="70" y="42"/>
                    <a:pt x="53" y="4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0" y="63"/>
                    <a:pt x="1" y="64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任意多边形: 形状 52" descr="cf95eb42-51e6-42f0-82a2-ec0dc823152c"/>
            <p:cNvSpPr/>
            <p:nvPr/>
          </p:nvSpPr>
          <p:spPr bwMode="auto">
            <a:xfrm>
              <a:off x="5618" y="2457"/>
              <a:ext cx="224" cy="208"/>
            </a:xfrm>
            <a:custGeom>
              <a:avLst/>
              <a:gdLst>
                <a:gd name="T0" fmla="*/ 230 w 248"/>
                <a:gd name="T1" fmla="*/ 3 h 231"/>
                <a:gd name="T2" fmla="*/ 0 w 248"/>
                <a:gd name="T3" fmla="*/ 222 h 231"/>
                <a:gd name="T4" fmla="*/ 0 w 248"/>
                <a:gd name="T5" fmla="*/ 222 h 231"/>
                <a:gd name="T6" fmla="*/ 25 w 248"/>
                <a:gd name="T7" fmla="*/ 227 h 231"/>
                <a:gd name="T8" fmla="*/ 68 w 248"/>
                <a:gd name="T9" fmla="*/ 223 h 231"/>
                <a:gd name="T10" fmla="*/ 94 w 248"/>
                <a:gd name="T11" fmla="*/ 212 h 231"/>
                <a:gd name="T12" fmla="*/ 94 w 248"/>
                <a:gd name="T13" fmla="*/ 212 h 231"/>
                <a:gd name="T14" fmla="*/ 248 w 248"/>
                <a:gd name="T15" fmla="*/ 0 h 231"/>
                <a:gd name="T16" fmla="*/ 230 w 248"/>
                <a:gd name="T17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31">
                  <a:moveTo>
                    <a:pt x="230" y="3"/>
                  </a:moveTo>
                  <a:cubicBezTo>
                    <a:pt x="0" y="222"/>
                    <a:pt x="0" y="222"/>
                    <a:pt x="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8" y="223"/>
                    <a:pt x="17" y="225"/>
                    <a:pt x="25" y="227"/>
                  </a:cubicBezTo>
                  <a:cubicBezTo>
                    <a:pt x="39" y="231"/>
                    <a:pt x="55" y="229"/>
                    <a:pt x="68" y="223"/>
                  </a:cubicBezTo>
                  <a:cubicBezTo>
                    <a:pt x="75" y="220"/>
                    <a:pt x="84" y="216"/>
                    <a:pt x="94" y="21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2" y="0"/>
                    <a:pt x="236" y="1"/>
                    <a:pt x="230" y="3"/>
                  </a:cubicBez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任意多边形: 形状 53" descr="a98fe40f-2f56-494a-873e-0f7f57760265"/>
            <p:cNvSpPr/>
            <p:nvPr/>
          </p:nvSpPr>
          <p:spPr bwMode="auto">
            <a:xfrm>
              <a:off x="5853" y="2457"/>
              <a:ext cx="205" cy="190"/>
            </a:xfrm>
            <a:custGeom>
              <a:avLst/>
              <a:gdLst>
                <a:gd name="T0" fmla="*/ 22 w 227"/>
                <a:gd name="T1" fmla="*/ 6 h 210"/>
                <a:gd name="T2" fmla="*/ 5 w 227"/>
                <a:gd name="T3" fmla="*/ 1 h 210"/>
                <a:gd name="T4" fmla="*/ 0 w 227"/>
                <a:gd name="T5" fmla="*/ 0 h 210"/>
                <a:gd name="T6" fmla="*/ 143 w 227"/>
                <a:gd name="T7" fmla="*/ 198 h 210"/>
                <a:gd name="T8" fmla="*/ 169 w 227"/>
                <a:gd name="T9" fmla="*/ 205 h 210"/>
                <a:gd name="T10" fmla="*/ 203 w 227"/>
                <a:gd name="T11" fmla="*/ 207 h 210"/>
                <a:gd name="T12" fmla="*/ 227 w 227"/>
                <a:gd name="T13" fmla="*/ 203 h 210"/>
                <a:gd name="T14" fmla="*/ 22 w 227"/>
                <a:gd name="T15" fmla="*/ 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210">
                  <a:moveTo>
                    <a:pt x="22" y="6"/>
                  </a:moveTo>
                  <a:cubicBezTo>
                    <a:pt x="17" y="4"/>
                    <a:pt x="11" y="2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52" y="200"/>
                    <a:pt x="160" y="203"/>
                    <a:pt x="169" y="205"/>
                  </a:cubicBezTo>
                  <a:cubicBezTo>
                    <a:pt x="180" y="209"/>
                    <a:pt x="192" y="210"/>
                    <a:pt x="203" y="207"/>
                  </a:cubicBezTo>
                  <a:cubicBezTo>
                    <a:pt x="210" y="206"/>
                    <a:pt x="218" y="204"/>
                    <a:pt x="227" y="203"/>
                  </a:cubicBezTo>
                  <a:lnTo>
                    <a:pt x="22" y="6"/>
                  </a:ln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任意多边形: 形状 54" descr="90fa88f0-37e4-40e0-adfe-f6802ac6c745"/>
            <p:cNvSpPr/>
            <p:nvPr/>
          </p:nvSpPr>
          <p:spPr bwMode="auto">
            <a:xfrm>
              <a:off x="5815" y="2457"/>
              <a:ext cx="93" cy="188"/>
            </a:xfrm>
            <a:custGeom>
              <a:avLst/>
              <a:gdLst>
                <a:gd name="T0" fmla="*/ 38 w 103"/>
                <a:gd name="T1" fmla="*/ 0 h 209"/>
                <a:gd name="T2" fmla="*/ 29 w 103"/>
                <a:gd name="T3" fmla="*/ 0 h 209"/>
                <a:gd name="T4" fmla="*/ 0 w 103"/>
                <a:gd name="T5" fmla="*/ 198 h 209"/>
                <a:gd name="T6" fmla="*/ 20 w 103"/>
                <a:gd name="T7" fmla="*/ 204 h 209"/>
                <a:gd name="T8" fmla="*/ 61 w 103"/>
                <a:gd name="T9" fmla="*/ 205 h 209"/>
                <a:gd name="T10" fmla="*/ 103 w 103"/>
                <a:gd name="T11" fmla="*/ 196 h 209"/>
                <a:gd name="T12" fmla="*/ 38 w 103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09">
                  <a:moveTo>
                    <a:pt x="38" y="0"/>
                  </a:moveTo>
                  <a:cubicBezTo>
                    <a:pt x="35" y="0"/>
                    <a:pt x="32" y="0"/>
                    <a:pt x="29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7" y="199"/>
                    <a:pt x="14" y="201"/>
                    <a:pt x="20" y="204"/>
                  </a:cubicBezTo>
                  <a:cubicBezTo>
                    <a:pt x="34" y="208"/>
                    <a:pt x="48" y="209"/>
                    <a:pt x="61" y="205"/>
                  </a:cubicBezTo>
                  <a:cubicBezTo>
                    <a:pt x="72" y="202"/>
                    <a:pt x="86" y="198"/>
                    <a:pt x="103" y="196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896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任意多边形: 形状 55" descr="0ab5a96a-5fa3-4af1-9c3b-07e766380472"/>
            <p:cNvSpPr/>
            <p:nvPr/>
          </p:nvSpPr>
          <p:spPr bwMode="auto">
            <a:xfrm>
              <a:off x="5573" y="2806"/>
              <a:ext cx="206" cy="320"/>
            </a:xfrm>
            <a:custGeom>
              <a:avLst/>
              <a:gdLst>
                <a:gd name="T0" fmla="*/ 0 w 229"/>
                <a:gd name="T1" fmla="*/ 338 h 356"/>
                <a:gd name="T2" fmla="*/ 69 w 229"/>
                <a:gd name="T3" fmla="*/ 304 h 356"/>
                <a:gd name="T4" fmla="*/ 229 w 229"/>
                <a:gd name="T5" fmla="*/ 32 h 356"/>
                <a:gd name="T6" fmla="*/ 0 w 229"/>
                <a:gd name="T7" fmla="*/ 33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56">
                  <a:moveTo>
                    <a:pt x="0" y="338"/>
                  </a:moveTo>
                  <a:cubicBezTo>
                    <a:pt x="0" y="338"/>
                    <a:pt x="29" y="356"/>
                    <a:pt x="69" y="304"/>
                  </a:cubicBezTo>
                  <a:cubicBezTo>
                    <a:pt x="69" y="304"/>
                    <a:pt x="229" y="64"/>
                    <a:pt x="229" y="32"/>
                  </a:cubicBezTo>
                  <a:cubicBezTo>
                    <a:pt x="229" y="0"/>
                    <a:pt x="0" y="338"/>
                    <a:pt x="0" y="338"/>
                  </a:cubicBezTo>
                  <a:close/>
                </a:path>
              </a:pathLst>
            </a:custGeom>
            <a:solidFill>
              <a:srgbClr val="EA8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任意多边形: 形状 56" descr="cef0aefa-7c90-4ab7-9a51-4d97203001c4"/>
            <p:cNvSpPr/>
            <p:nvPr/>
          </p:nvSpPr>
          <p:spPr bwMode="auto">
            <a:xfrm>
              <a:off x="5593" y="2828"/>
              <a:ext cx="271" cy="301"/>
            </a:xfrm>
            <a:custGeom>
              <a:avLst/>
              <a:gdLst>
                <a:gd name="T0" fmla="*/ 205 w 301"/>
                <a:gd name="T1" fmla="*/ 0 h 335"/>
                <a:gd name="T2" fmla="*/ 248 w 301"/>
                <a:gd name="T3" fmla="*/ 18 h 335"/>
                <a:gd name="T4" fmla="*/ 283 w 301"/>
                <a:gd name="T5" fmla="*/ 49 h 335"/>
                <a:gd name="T6" fmla="*/ 300 w 301"/>
                <a:gd name="T7" fmla="*/ 93 h 335"/>
                <a:gd name="T8" fmla="*/ 294 w 301"/>
                <a:gd name="T9" fmla="*/ 139 h 335"/>
                <a:gd name="T10" fmla="*/ 276 w 301"/>
                <a:gd name="T11" fmla="*/ 182 h 335"/>
                <a:gd name="T12" fmla="*/ 252 w 301"/>
                <a:gd name="T13" fmla="*/ 221 h 335"/>
                <a:gd name="T14" fmla="*/ 192 w 301"/>
                <a:gd name="T15" fmla="*/ 291 h 335"/>
                <a:gd name="T16" fmla="*/ 192 w 301"/>
                <a:gd name="T17" fmla="*/ 290 h 335"/>
                <a:gd name="T18" fmla="*/ 150 w 301"/>
                <a:gd name="T19" fmla="*/ 324 h 335"/>
                <a:gd name="T20" fmla="*/ 124 w 301"/>
                <a:gd name="T21" fmla="*/ 333 h 335"/>
                <a:gd name="T22" fmla="*/ 97 w 301"/>
                <a:gd name="T23" fmla="*/ 335 h 335"/>
                <a:gd name="T24" fmla="*/ 45 w 301"/>
                <a:gd name="T25" fmla="*/ 322 h 335"/>
                <a:gd name="T26" fmla="*/ 0 w 301"/>
                <a:gd name="T27" fmla="*/ 293 h 335"/>
                <a:gd name="T28" fmla="*/ 2 w 301"/>
                <a:gd name="T29" fmla="*/ 290 h 335"/>
                <a:gd name="T30" fmla="*/ 47 w 301"/>
                <a:gd name="T31" fmla="*/ 316 h 335"/>
                <a:gd name="T32" fmla="*/ 97 w 301"/>
                <a:gd name="T33" fmla="*/ 328 h 335"/>
                <a:gd name="T34" fmla="*/ 147 w 301"/>
                <a:gd name="T35" fmla="*/ 317 h 335"/>
                <a:gd name="T36" fmla="*/ 187 w 301"/>
                <a:gd name="T37" fmla="*/ 285 h 335"/>
                <a:gd name="T38" fmla="*/ 187 w 301"/>
                <a:gd name="T39" fmla="*/ 285 h 335"/>
                <a:gd name="T40" fmla="*/ 187 w 301"/>
                <a:gd name="T41" fmla="*/ 285 h 335"/>
                <a:gd name="T42" fmla="*/ 245 w 301"/>
                <a:gd name="T43" fmla="*/ 216 h 335"/>
                <a:gd name="T44" fmla="*/ 269 w 301"/>
                <a:gd name="T45" fmla="*/ 178 h 335"/>
                <a:gd name="T46" fmla="*/ 287 w 301"/>
                <a:gd name="T47" fmla="*/ 137 h 335"/>
                <a:gd name="T48" fmla="*/ 292 w 301"/>
                <a:gd name="T49" fmla="*/ 93 h 335"/>
                <a:gd name="T50" fmla="*/ 277 w 301"/>
                <a:gd name="T51" fmla="*/ 53 h 335"/>
                <a:gd name="T52" fmla="*/ 245 w 301"/>
                <a:gd name="T53" fmla="*/ 24 h 335"/>
                <a:gd name="T54" fmla="*/ 204 w 301"/>
                <a:gd name="T55" fmla="*/ 6 h 335"/>
                <a:gd name="T56" fmla="*/ 205 w 301"/>
                <a:gd name="T5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1" h="335">
                  <a:moveTo>
                    <a:pt x="205" y="0"/>
                  </a:moveTo>
                  <a:cubicBezTo>
                    <a:pt x="220" y="5"/>
                    <a:pt x="234" y="10"/>
                    <a:pt x="248" y="18"/>
                  </a:cubicBezTo>
                  <a:cubicBezTo>
                    <a:pt x="261" y="26"/>
                    <a:pt x="274" y="36"/>
                    <a:pt x="283" y="49"/>
                  </a:cubicBezTo>
                  <a:cubicBezTo>
                    <a:pt x="293" y="61"/>
                    <a:pt x="298" y="77"/>
                    <a:pt x="300" y="93"/>
                  </a:cubicBezTo>
                  <a:cubicBezTo>
                    <a:pt x="301" y="108"/>
                    <a:pt x="299" y="124"/>
                    <a:pt x="294" y="139"/>
                  </a:cubicBezTo>
                  <a:cubicBezTo>
                    <a:pt x="290" y="154"/>
                    <a:pt x="284" y="168"/>
                    <a:pt x="276" y="182"/>
                  </a:cubicBezTo>
                  <a:cubicBezTo>
                    <a:pt x="269" y="195"/>
                    <a:pt x="261" y="208"/>
                    <a:pt x="252" y="221"/>
                  </a:cubicBezTo>
                  <a:cubicBezTo>
                    <a:pt x="234" y="246"/>
                    <a:pt x="214" y="269"/>
                    <a:pt x="192" y="291"/>
                  </a:cubicBezTo>
                  <a:cubicBezTo>
                    <a:pt x="192" y="290"/>
                    <a:pt x="192" y="290"/>
                    <a:pt x="192" y="290"/>
                  </a:cubicBezTo>
                  <a:cubicBezTo>
                    <a:pt x="181" y="304"/>
                    <a:pt x="166" y="316"/>
                    <a:pt x="150" y="324"/>
                  </a:cubicBezTo>
                  <a:cubicBezTo>
                    <a:pt x="142" y="328"/>
                    <a:pt x="133" y="331"/>
                    <a:pt x="124" y="333"/>
                  </a:cubicBezTo>
                  <a:cubicBezTo>
                    <a:pt x="115" y="335"/>
                    <a:pt x="106" y="335"/>
                    <a:pt x="97" y="335"/>
                  </a:cubicBezTo>
                  <a:cubicBezTo>
                    <a:pt x="79" y="334"/>
                    <a:pt x="61" y="329"/>
                    <a:pt x="45" y="322"/>
                  </a:cubicBezTo>
                  <a:cubicBezTo>
                    <a:pt x="28" y="314"/>
                    <a:pt x="13" y="305"/>
                    <a:pt x="0" y="293"/>
                  </a:cubicBezTo>
                  <a:cubicBezTo>
                    <a:pt x="2" y="290"/>
                    <a:pt x="2" y="290"/>
                    <a:pt x="2" y="290"/>
                  </a:cubicBezTo>
                  <a:cubicBezTo>
                    <a:pt x="16" y="301"/>
                    <a:pt x="31" y="310"/>
                    <a:pt x="47" y="316"/>
                  </a:cubicBezTo>
                  <a:cubicBezTo>
                    <a:pt x="63" y="323"/>
                    <a:pt x="80" y="328"/>
                    <a:pt x="97" y="328"/>
                  </a:cubicBezTo>
                  <a:cubicBezTo>
                    <a:pt x="114" y="329"/>
                    <a:pt x="131" y="325"/>
                    <a:pt x="147" y="317"/>
                  </a:cubicBezTo>
                  <a:cubicBezTo>
                    <a:pt x="162" y="310"/>
                    <a:pt x="175" y="298"/>
                    <a:pt x="187" y="285"/>
                  </a:cubicBezTo>
                  <a:cubicBezTo>
                    <a:pt x="187" y="285"/>
                    <a:pt x="187" y="285"/>
                    <a:pt x="187" y="285"/>
                  </a:cubicBezTo>
                  <a:cubicBezTo>
                    <a:pt x="187" y="285"/>
                    <a:pt x="187" y="285"/>
                    <a:pt x="187" y="285"/>
                  </a:cubicBezTo>
                  <a:cubicBezTo>
                    <a:pt x="208" y="264"/>
                    <a:pt x="228" y="241"/>
                    <a:pt x="245" y="216"/>
                  </a:cubicBezTo>
                  <a:cubicBezTo>
                    <a:pt x="254" y="204"/>
                    <a:pt x="262" y="191"/>
                    <a:pt x="269" y="178"/>
                  </a:cubicBezTo>
                  <a:cubicBezTo>
                    <a:pt x="276" y="165"/>
                    <a:pt x="283" y="151"/>
                    <a:pt x="287" y="137"/>
                  </a:cubicBezTo>
                  <a:cubicBezTo>
                    <a:pt x="291" y="123"/>
                    <a:pt x="293" y="108"/>
                    <a:pt x="292" y="93"/>
                  </a:cubicBezTo>
                  <a:cubicBezTo>
                    <a:pt x="291" y="79"/>
                    <a:pt x="286" y="65"/>
                    <a:pt x="277" y="53"/>
                  </a:cubicBezTo>
                  <a:cubicBezTo>
                    <a:pt x="269" y="41"/>
                    <a:pt x="257" y="31"/>
                    <a:pt x="245" y="24"/>
                  </a:cubicBezTo>
                  <a:cubicBezTo>
                    <a:pt x="232" y="16"/>
                    <a:pt x="218" y="10"/>
                    <a:pt x="204" y="6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rgbClr val="AA3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任意多边形: 形状 57" descr="a84cb3e9-c9d9-41ab-907b-e036eb9d2d4b"/>
            <p:cNvSpPr/>
            <p:nvPr/>
          </p:nvSpPr>
          <p:spPr bwMode="auto">
            <a:xfrm>
              <a:off x="5734" y="2944"/>
              <a:ext cx="65" cy="37"/>
            </a:xfrm>
            <a:custGeom>
              <a:avLst/>
              <a:gdLst>
                <a:gd name="T0" fmla="*/ 70 w 72"/>
                <a:gd name="T1" fmla="*/ 38 h 42"/>
                <a:gd name="T2" fmla="*/ 33 w 72"/>
                <a:gd name="T3" fmla="*/ 28 h 42"/>
                <a:gd name="T4" fmla="*/ 2 w 72"/>
                <a:gd name="T5" fmla="*/ 4 h 42"/>
                <a:gd name="T6" fmla="*/ 40 w 72"/>
                <a:gd name="T7" fmla="*/ 14 h 42"/>
                <a:gd name="T8" fmla="*/ 70 w 7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0" y="38"/>
                  </a:moveTo>
                  <a:cubicBezTo>
                    <a:pt x="68" y="42"/>
                    <a:pt x="51" y="37"/>
                    <a:pt x="33" y="28"/>
                  </a:cubicBezTo>
                  <a:cubicBezTo>
                    <a:pt x="14" y="18"/>
                    <a:pt x="0" y="8"/>
                    <a:pt x="2" y="4"/>
                  </a:cubicBezTo>
                  <a:cubicBezTo>
                    <a:pt x="4" y="0"/>
                    <a:pt x="21" y="5"/>
                    <a:pt x="40" y="14"/>
                  </a:cubicBezTo>
                  <a:cubicBezTo>
                    <a:pt x="58" y="24"/>
                    <a:pt x="72" y="34"/>
                    <a:pt x="70" y="38"/>
                  </a:cubicBezTo>
                  <a:close/>
                </a:path>
              </a:pathLst>
            </a:custGeom>
            <a:solidFill>
              <a:srgbClr val="8E0E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任意多边形: 形状 58" descr="387719c6-0b21-425d-a259-2c5b17bda5dd"/>
            <p:cNvSpPr/>
            <p:nvPr/>
          </p:nvSpPr>
          <p:spPr bwMode="auto">
            <a:xfrm>
              <a:off x="5697" y="2930"/>
              <a:ext cx="204" cy="170"/>
            </a:xfrm>
            <a:custGeom>
              <a:avLst/>
              <a:gdLst>
                <a:gd name="T0" fmla="*/ 203 w 227"/>
                <a:gd name="T1" fmla="*/ 2 h 189"/>
                <a:gd name="T2" fmla="*/ 190 w 227"/>
                <a:gd name="T3" fmla="*/ 7 h 189"/>
                <a:gd name="T4" fmla="*/ 178 w 227"/>
                <a:gd name="T5" fmla="*/ 12 h 189"/>
                <a:gd name="T6" fmla="*/ 174 w 227"/>
                <a:gd name="T7" fmla="*/ 13 h 189"/>
                <a:gd name="T8" fmla="*/ 171 w 227"/>
                <a:gd name="T9" fmla="*/ 32 h 189"/>
                <a:gd name="T10" fmla="*/ 166 w 227"/>
                <a:gd name="T11" fmla="*/ 46 h 189"/>
                <a:gd name="T12" fmla="*/ 85 w 227"/>
                <a:gd name="T13" fmla="*/ 105 h 189"/>
                <a:gd name="T14" fmla="*/ 80 w 227"/>
                <a:gd name="T15" fmla="*/ 100 h 189"/>
                <a:gd name="T16" fmla="*/ 124 w 227"/>
                <a:gd name="T17" fmla="*/ 16 h 189"/>
                <a:gd name="T18" fmla="*/ 56 w 227"/>
                <a:gd name="T19" fmla="*/ 9 h 189"/>
                <a:gd name="T20" fmla="*/ 1 w 227"/>
                <a:gd name="T21" fmla="*/ 152 h 189"/>
                <a:gd name="T22" fmla="*/ 40 w 227"/>
                <a:gd name="T23" fmla="*/ 185 h 189"/>
                <a:gd name="T24" fmla="*/ 52 w 227"/>
                <a:gd name="T25" fmla="*/ 181 h 189"/>
                <a:gd name="T26" fmla="*/ 199 w 227"/>
                <a:gd name="T27" fmla="*/ 57 h 189"/>
                <a:gd name="T28" fmla="*/ 199 w 227"/>
                <a:gd name="T29" fmla="*/ 57 h 189"/>
                <a:gd name="T30" fmla="*/ 210 w 227"/>
                <a:gd name="T31" fmla="*/ 41 h 189"/>
                <a:gd name="T32" fmla="*/ 220 w 227"/>
                <a:gd name="T33" fmla="*/ 25 h 189"/>
                <a:gd name="T34" fmla="*/ 203 w 227"/>
                <a:gd name="T35" fmla="*/ 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189">
                  <a:moveTo>
                    <a:pt x="203" y="2"/>
                  </a:moveTo>
                  <a:cubicBezTo>
                    <a:pt x="196" y="2"/>
                    <a:pt x="192" y="4"/>
                    <a:pt x="190" y="7"/>
                  </a:cubicBezTo>
                  <a:cubicBezTo>
                    <a:pt x="187" y="11"/>
                    <a:pt x="183" y="12"/>
                    <a:pt x="178" y="12"/>
                  </a:cubicBezTo>
                  <a:cubicBezTo>
                    <a:pt x="176" y="12"/>
                    <a:pt x="174" y="13"/>
                    <a:pt x="174" y="13"/>
                  </a:cubicBezTo>
                  <a:cubicBezTo>
                    <a:pt x="168" y="17"/>
                    <a:pt x="169" y="25"/>
                    <a:pt x="171" y="32"/>
                  </a:cubicBezTo>
                  <a:cubicBezTo>
                    <a:pt x="172" y="37"/>
                    <a:pt x="170" y="43"/>
                    <a:pt x="166" y="46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2" y="107"/>
                    <a:pt x="78" y="103"/>
                    <a:pt x="80" y="100"/>
                  </a:cubicBezTo>
                  <a:cubicBezTo>
                    <a:pt x="93" y="79"/>
                    <a:pt x="115" y="42"/>
                    <a:pt x="124" y="16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9"/>
                    <a:pt x="3" y="92"/>
                    <a:pt x="1" y="152"/>
                  </a:cubicBezTo>
                  <a:cubicBezTo>
                    <a:pt x="0" y="173"/>
                    <a:pt x="19" y="189"/>
                    <a:pt x="40" y="185"/>
                  </a:cubicBezTo>
                  <a:cubicBezTo>
                    <a:pt x="44" y="184"/>
                    <a:pt x="48" y="183"/>
                    <a:pt x="52" y="181"/>
                  </a:cubicBezTo>
                  <a:cubicBezTo>
                    <a:pt x="52" y="181"/>
                    <a:pt x="147" y="134"/>
                    <a:pt x="199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3" y="36"/>
                    <a:pt x="218" y="30"/>
                    <a:pt x="220" y="25"/>
                  </a:cubicBezTo>
                  <a:cubicBezTo>
                    <a:pt x="227" y="0"/>
                    <a:pt x="203" y="2"/>
                    <a:pt x="203" y="2"/>
                  </a:cubicBezTo>
                  <a:close/>
                </a:path>
              </a:pathLst>
            </a:custGeom>
            <a:solidFill>
              <a:srgbClr val="FBA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任意多边形: 形状 59" descr="999d1a7f-3c9b-4835-9f4b-948040d10248"/>
            <p:cNvSpPr/>
            <p:nvPr/>
          </p:nvSpPr>
          <p:spPr bwMode="auto">
            <a:xfrm>
              <a:off x="5406" y="2702"/>
              <a:ext cx="376" cy="423"/>
            </a:xfrm>
            <a:custGeom>
              <a:avLst/>
              <a:gdLst>
                <a:gd name="T0" fmla="*/ 418 w 418"/>
                <a:gd name="T1" fmla="*/ 142 h 469"/>
                <a:gd name="T2" fmla="*/ 101 w 418"/>
                <a:gd name="T3" fmla="*/ 261 h 469"/>
                <a:gd name="T4" fmla="*/ 96 w 418"/>
                <a:gd name="T5" fmla="*/ 442 h 469"/>
                <a:gd name="T6" fmla="*/ 119 w 418"/>
                <a:gd name="T7" fmla="*/ 453 h 469"/>
                <a:gd name="T8" fmla="*/ 237 w 418"/>
                <a:gd name="T9" fmla="*/ 414 h 469"/>
                <a:gd name="T10" fmla="*/ 418 w 418"/>
                <a:gd name="T11" fmla="*/ 14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69">
                  <a:moveTo>
                    <a:pt x="418" y="142"/>
                  </a:moveTo>
                  <a:cubicBezTo>
                    <a:pt x="418" y="142"/>
                    <a:pt x="322" y="0"/>
                    <a:pt x="101" y="261"/>
                  </a:cubicBezTo>
                  <a:cubicBezTo>
                    <a:pt x="101" y="261"/>
                    <a:pt x="0" y="385"/>
                    <a:pt x="96" y="442"/>
                  </a:cubicBezTo>
                  <a:cubicBezTo>
                    <a:pt x="96" y="442"/>
                    <a:pt x="104" y="448"/>
                    <a:pt x="119" y="453"/>
                  </a:cubicBezTo>
                  <a:cubicBezTo>
                    <a:pt x="162" y="469"/>
                    <a:pt x="211" y="452"/>
                    <a:pt x="237" y="414"/>
                  </a:cubicBezTo>
                  <a:lnTo>
                    <a:pt x="418" y="142"/>
                  </a:lnTo>
                  <a:close/>
                </a:path>
              </a:pathLst>
            </a:custGeom>
            <a:solidFill>
              <a:srgbClr val="AA3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任意多边形: 形状 60" descr="736c7276-4990-45b9-8444-d5b3c3414002"/>
            <p:cNvSpPr/>
            <p:nvPr/>
          </p:nvSpPr>
          <p:spPr bwMode="auto">
            <a:xfrm>
              <a:off x="5458" y="2937"/>
              <a:ext cx="112" cy="100"/>
            </a:xfrm>
            <a:custGeom>
              <a:avLst/>
              <a:gdLst>
                <a:gd name="T0" fmla="*/ 49 w 124"/>
                <a:gd name="T1" fmla="*/ 1 h 111"/>
                <a:gd name="T2" fmla="*/ 107 w 124"/>
                <a:gd name="T3" fmla="*/ 6 h 111"/>
                <a:gd name="T4" fmla="*/ 120 w 124"/>
                <a:gd name="T5" fmla="*/ 24 h 111"/>
                <a:gd name="T6" fmla="*/ 23 w 124"/>
                <a:gd name="T7" fmla="*/ 98 h 111"/>
                <a:gd name="T8" fmla="*/ 10 w 124"/>
                <a:gd name="T9" fmla="*/ 92 h 111"/>
                <a:gd name="T10" fmla="*/ 3 w 124"/>
                <a:gd name="T11" fmla="*/ 73 h 111"/>
                <a:gd name="T12" fmla="*/ 40 w 124"/>
                <a:gd name="T13" fmla="*/ 4 h 111"/>
                <a:gd name="T14" fmla="*/ 49 w 124"/>
                <a:gd name="T15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0">
                  <a:moveTo>
                    <a:pt x="49" y="1"/>
                  </a:moveTo>
                  <a:cubicBezTo>
                    <a:pt x="59" y="4"/>
                    <a:pt x="85" y="9"/>
                    <a:pt x="107" y="6"/>
                  </a:cubicBezTo>
                  <a:cubicBezTo>
                    <a:pt x="116" y="5"/>
                    <a:pt x="124" y="15"/>
                    <a:pt x="120" y="24"/>
                  </a:cubicBezTo>
                  <a:cubicBezTo>
                    <a:pt x="108" y="57"/>
                    <a:pt x="78" y="111"/>
                    <a:pt x="23" y="98"/>
                  </a:cubicBezTo>
                  <a:cubicBezTo>
                    <a:pt x="18" y="97"/>
                    <a:pt x="14" y="95"/>
                    <a:pt x="10" y="92"/>
                  </a:cubicBezTo>
                  <a:cubicBezTo>
                    <a:pt x="3" y="88"/>
                    <a:pt x="0" y="80"/>
                    <a:pt x="3" y="73"/>
                  </a:cubicBezTo>
                  <a:cubicBezTo>
                    <a:pt x="7" y="57"/>
                    <a:pt x="9" y="40"/>
                    <a:pt x="40" y="4"/>
                  </a:cubicBezTo>
                  <a:cubicBezTo>
                    <a:pt x="42" y="1"/>
                    <a:pt x="45" y="0"/>
                    <a:pt x="49" y="1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任意多边形: 形状 61" descr="d3cc625a-17d6-4c83-9f60-7285a35ac1c3"/>
            <p:cNvSpPr/>
            <p:nvPr/>
          </p:nvSpPr>
          <p:spPr bwMode="auto">
            <a:xfrm>
              <a:off x="5484" y="2846"/>
              <a:ext cx="287" cy="310"/>
            </a:xfrm>
            <a:custGeom>
              <a:avLst/>
              <a:gdLst>
                <a:gd name="T0" fmla="*/ 0 w 319"/>
                <a:gd name="T1" fmla="*/ 276 h 344"/>
                <a:gd name="T2" fmla="*/ 207 w 319"/>
                <a:gd name="T3" fmla="*/ 135 h 344"/>
                <a:gd name="T4" fmla="*/ 319 w 319"/>
                <a:gd name="T5" fmla="*/ 0 h 344"/>
                <a:gd name="T6" fmla="*/ 215 w 319"/>
                <a:gd name="T7" fmla="*/ 156 h 344"/>
                <a:gd name="T8" fmla="*/ 150 w 319"/>
                <a:gd name="T9" fmla="*/ 253 h 344"/>
                <a:gd name="T10" fmla="*/ 0 w 319"/>
                <a:gd name="T11" fmla="*/ 276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44">
                  <a:moveTo>
                    <a:pt x="0" y="276"/>
                  </a:moveTo>
                  <a:cubicBezTo>
                    <a:pt x="0" y="276"/>
                    <a:pt x="88" y="333"/>
                    <a:pt x="207" y="135"/>
                  </a:cubicBezTo>
                  <a:cubicBezTo>
                    <a:pt x="207" y="135"/>
                    <a:pt x="280" y="4"/>
                    <a:pt x="319" y="0"/>
                  </a:cubicBezTo>
                  <a:cubicBezTo>
                    <a:pt x="319" y="0"/>
                    <a:pt x="235" y="126"/>
                    <a:pt x="215" y="156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93" y="344"/>
                    <a:pt x="0" y="276"/>
                  </a:cubicBezTo>
                  <a:close/>
                </a:path>
              </a:pathLst>
            </a:custGeom>
            <a:solidFill>
              <a:srgbClr val="630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任意多边形: 形状 62" descr="338e6e03-3d36-4ce7-bf86-13de8dc4c15e"/>
            <p:cNvSpPr/>
            <p:nvPr/>
          </p:nvSpPr>
          <p:spPr bwMode="auto">
            <a:xfrm>
              <a:off x="5589" y="2794"/>
              <a:ext cx="193" cy="93"/>
            </a:xfrm>
            <a:custGeom>
              <a:avLst/>
              <a:gdLst>
                <a:gd name="T0" fmla="*/ 3 w 215"/>
                <a:gd name="T1" fmla="*/ 79 h 103"/>
                <a:gd name="T2" fmla="*/ 39 w 215"/>
                <a:gd name="T3" fmla="*/ 103 h 103"/>
                <a:gd name="T4" fmla="*/ 95 w 215"/>
                <a:gd name="T5" fmla="*/ 82 h 103"/>
                <a:gd name="T6" fmla="*/ 215 w 215"/>
                <a:gd name="T7" fmla="*/ 40 h 103"/>
                <a:gd name="T8" fmla="*/ 154 w 215"/>
                <a:gd name="T9" fmla="*/ 2 h 103"/>
                <a:gd name="T10" fmla="*/ 128 w 215"/>
                <a:gd name="T11" fmla="*/ 1 h 103"/>
                <a:gd name="T12" fmla="*/ 53 w 215"/>
                <a:gd name="T13" fmla="*/ 24 h 103"/>
                <a:gd name="T14" fmla="*/ 20 w 215"/>
                <a:gd name="T15" fmla="*/ 42 h 103"/>
                <a:gd name="T16" fmla="*/ 3 w 215"/>
                <a:gd name="T17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03">
                  <a:moveTo>
                    <a:pt x="3" y="79"/>
                  </a:moveTo>
                  <a:cubicBezTo>
                    <a:pt x="5" y="91"/>
                    <a:pt x="13" y="103"/>
                    <a:pt x="39" y="103"/>
                  </a:cubicBezTo>
                  <a:cubicBezTo>
                    <a:pt x="59" y="103"/>
                    <a:pt x="79" y="95"/>
                    <a:pt x="95" y="82"/>
                  </a:cubicBezTo>
                  <a:cubicBezTo>
                    <a:pt x="120" y="61"/>
                    <a:pt x="170" y="27"/>
                    <a:pt x="215" y="40"/>
                  </a:cubicBezTo>
                  <a:cubicBezTo>
                    <a:pt x="215" y="40"/>
                    <a:pt x="196" y="11"/>
                    <a:pt x="154" y="2"/>
                  </a:cubicBezTo>
                  <a:cubicBezTo>
                    <a:pt x="145" y="0"/>
                    <a:pt x="137" y="0"/>
                    <a:pt x="128" y="1"/>
                  </a:cubicBezTo>
                  <a:cubicBezTo>
                    <a:pt x="111" y="3"/>
                    <a:pt x="85" y="6"/>
                    <a:pt x="53" y="24"/>
                  </a:cubicBezTo>
                  <a:cubicBezTo>
                    <a:pt x="53" y="24"/>
                    <a:pt x="34" y="32"/>
                    <a:pt x="20" y="42"/>
                  </a:cubicBezTo>
                  <a:cubicBezTo>
                    <a:pt x="8" y="50"/>
                    <a:pt x="0" y="65"/>
                    <a:pt x="3" y="79"/>
                  </a:cubicBezTo>
                  <a:close/>
                </a:path>
              </a:pathLst>
            </a:custGeom>
            <a:solidFill>
              <a:srgbClr val="9F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任意多边形: 形状 63" descr="4d1d524f-7f4f-4310-ae85-2636c94198c9"/>
            <p:cNvSpPr/>
            <p:nvPr/>
          </p:nvSpPr>
          <p:spPr bwMode="auto">
            <a:xfrm>
              <a:off x="5697" y="2945"/>
              <a:ext cx="115" cy="155"/>
            </a:xfrm>
            <a:custGeom>
              <a:avLst/>
              <a:gdLst>
                <a:gd name="T0" fmla="*/ 68 w 128"/>
                <a:gd name="T1" fmla="*/ 146 h 173"/>
                <a:gd name="T2" fmla="*/ 24 w 128"/>
                <a:gd name="T3" fmla="*/ 154 h 173"/>
                <a:gd name="T4" fmla="*/ 10 w 128"/>
                <a:gd name="T5" fmla="*/ 137 h 173"/>
                <a:gd name="T6" fmla="*/ 56 w 128"/>
                <a:gd name="T7" fmla="*/ 3 h 173"/>
                <a:gd name="T8" fmla="*/ 52 w 128"/>
                <a:gd name="T9" fmla="*/ 0 h 173"/>
                <a:gd name="T10" fmla="*/ 1 w 128"/>
                <a:gd name="T11" fmla="*/ 136 h 173"/>
                <a:gd name="T12" fmla="*/ 40 w 128"/>
                <a:gd name="T13" fmla="*/ 169 h 173"/>
                <a:gd name="T14" fmla="*/ 52 w 128"/>
                <a:gd name="T15" fmla="*/ 165 h 173"/>
                <a:gd name="T16" fmla="*/ 128 w 128"/>
                <a:gd name="T17" fmla="*/ 115 h 173"/>
                <a:gd name="T18" fmla="*/ 68 w 128"/>
                <a:gd name="T19" fmla="*/ 14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73">
                  <a:moveTo>
                    <a:pt x="68" y="146"/>
                  </a:moveTo>
                  <a:cubicBezTo>
                    <a:pt x="47" y="157"/>
                    <a:pt x="33" y="156"/>
                    <a:pt x="24" y="154"/>
                  </a:cubicBezTo>
                  <a:cubicBezTo>
                    <a:pt x="16" y="151"/>
                    <a:pt x="11" y="144"/>
                    <a:pt x="10" y="137"/>
                  </a:cubicBezTo>
                  <a:cubicBezTo>
                    <a:pt x="7" y="86"/>
                    <a:pt x="56" y="3"/>
                    <a:pt x="56" y="3"/>
                  </a:cubicBezTo>
                  <a:cubicBezTo>
                    <a:pt x="56" y="3"/>
                    <a:pt x="54" y="2"/>
                    <a:pt x="52" y="0"/>
                  </a:cubicBezTo>
                  <a:cubicBezTo>
                    <a:pt x="39" y="22"/>
                    <a:pt x="3" y="86"/>
                    <a:pt x="1" y="136"/>
                  </a:cubicBezTo>
                  <a:cubicBezTo>
                    <a:pt x="0" y="157"/>
                    <a:pt x="19" y="173"/>
                    <a:pt x="40" y="169"/>
                  </a:cubicBezTo>
                  <a:cubicBezTo>
                    <a:pt x="44" y="168"/>
                    <a:pt x="48" y="167"/>
                    <a:pt x="52" y="165"/>
                  </a:cubicBezTo>
                  <a:cubicBezTo>
                    <a:pt x="52" y="165"/>
                    <a:pt x="88" y="147"/>
                    <a:pt x="128" y="115"/>
                  </a:cubicBezTo>
                  <a:lnTo>
                    <a:pt x="68" y="146"/>
                  </a:lnTo>
                  <a:close/>
                </a:path>
              </a:pathLst>
            </a:custGeom>
            <a:solidFill>
              <a:srgbClr val="ED9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任意多边形: 形状 64" descr="5f74dc9c-aad7-457b-806f-d1888e998684"/>
            <p:cNvSpPr/>
            <p:nvPr/>
          </p:nvSpPr>
          <p:spPr bwMode="auto">
            <a:xfrm>
              <a:off x="5736" y="2865"/>
              <a:ext cx="115" cy="113"/>
            </a:xfrm>
            <a:custGeom>
              <a:avLst/>
              <a:gdLst>
                <a:gd name="T0" fmla="*/ 0 w 127"/>
                <a:gd name="T1" fmla="*/ 91 h 125"/>
                <a:gd name="T2" fmla="*/ 95 w 127"/>
                <a:gd name="T3" fmla="*/ 3 h 125"/>
                <a:gd name="T4" fmla="*/ 114 w 127"/>
                <a:gd name="T5" fmla="*/ 4 h 125"/>
                <a:gd name="T6" fmla="*/ 120 w 127"/>
                <a:gd name="T7" fmla="*/ 40 h 125"/>
                <a:gd name="T8" fmla="*/ 107 w 127"/>
                <a:gd name="T9" fmla="*/ 66 h 125"/>
                <a:gd name="T10" fmla="*/ 68 w 127"/>
                <a:gd name="T11" fmla="*/ 125 h 125"/>
                <a:gd name="T12" fmla="*/ 0 w 127"/>
                <a:gd name="T13" fmla="*/ 9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5">
                  <a:moveTo>
                    <a:pt x="0" y="91"/>
                  </a:moveTo>
                  <a:cubicBezTo>
                    <a:pt x="0" y="91"/>
                    <a:pt x="37" y="23"/>
                    <a:pt x="95" y="3"/>
                  </a:cubicBezTo>
                  <a:cubicBezTo>
                    <a:pt x="101" y="0"/>
                    <a:pt x="109" y="1"/>
                    <a:pt x="114" y="4"/>
                  </a:cubicBezTo>
                  <a:cubicBezTo>
                    <a:pt x="121" y="8"/>
                    <a:pt x="127" y="18"/>
                    <a:pt x="120" y="40"/>
                  </a:cubicBezTo>
                  <a:cubicBezTo>
                    <a:pt x="117" y="49"/>
                    <a:pt x="113" y="58"/>
                    <a:pt x="107" y="66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50" y="107"/>
                    <a:pt x="26" y="95"/>
                    <a:pt x="0" y="91"/>
                  </a:cubicBezTo>
                  <a:close/>
                </a:path>
              </a:pathLst>
            </a:custGeom>
            <a:solidFill>
              <a:srgbClr val="D33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任意多边形: 形状 65" descr="fa38658d-7bb8-4b76-b491-602f73d2aa8c"/>
            <p:cNvSpPr/>
            <p:nvPr/>
          </p:nvSpPr>
          <p:spPr bwMode="auto">
            <a:xfrm>
              <a:off x="5736" y="2866"/>
              <a:ext cx="97" cy="87"/>
            </a:xfrm>
            <a:custGeom>
              <a:avLst/>
              <a:gdLst>
                <a:gd name="T0" fmla="*/ 106 w 107"/>
                <a:gd name="T1" fmla="*/ 0 h 96"/>
                <a:gd name="T2" fmla="*/ 102 w 107"/>
                <a:gd name="T3" fmla="*/ 0 h 96"/>
                <a:gd name="T4" fmla="*/ 95 w 107"/>
                <a:gd name="T5" fmla="*/ 2 h 96"/>
                <a:gd name="T6" fmla="*/ 0 w 107"/>
                <a:gd name="T7" fmla="*/ 90 h 96"/>
                <a:gd name="T8" fmla="*/ 24 w 107"/>
                <a:gd name="T9" fmla="*/ 96 h 96"/>
                <a:gd name="T10" fmla="*/ 107 w 107"/>
                <a:gd name="T11" fmla="*/ 0 h 96"/>
                <a:gd name="T12" fmla="*/ 106 w 10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6">
                  <a:moveTo>
                    <a:pt x="106" y="0"/>
                  </a:moveTo>
                  <a:cubicBezTo>
                    <a:pt x="105" y="0"/>
                    <a:pt x="103" y="0"/>
                    <a:pt x="102" y="0"/>
                  </a:cubicBezTo>
                  <a:cubicBezTo>
                    <a:pt x="100" y="0"/>
                    <a:pt x="97" y="1"/>
                    <a:pt x="95" y="2"/>
                  </a:cubicBezTo>
                  <a:cubicBezTo>
                    <a:pt x="37" y="22"/>
                    <a:pt x="0" y="90"/>
                    <a:pt x="0" y="90"/>
                  </a:cubicBezTo>
                  <a:cubicBezTo>
                    <a:pt x="8" y="91"/>
                    <a:pt x="16" y="93"/>
                    <a:pt x="24" y="96"/>
                  </a:cubicBezTo>
                  <a:cubicBezTo>
                    <a:pt x="32" y="25"/>
                    <a:pt x="106" y="1"/>
                    <a:pt x="107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C12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任意多边形: 形状 66" descr="c2285142-f1ba-4030-b1d2-99dd26a66dc0"/>
            <p:cNvSpPr/>
            <p:nvPr/>
          </p:nvSpPr>
          <p:spPr bwMode="auto">
            <a:xfrm>
              <a:off x="5999" y="4"/>
              <a:ext cx="825" cy="3139"/>
            </a:xfrm>
            <a:custGeom>
              <a:avLst/>
              <a:gdLst>
                <a:gd name="T0" fmla="*/ 299 w 916"/>
                <a:gd name="T1" fmla="*/ 3486 h 3486"/>
                <a:gd name="T2" fmla="*/ 0 w 916"/>
                <a:gd name="T3" fmla="*/ 0 h 3486"/>
                <a:gd name="T4" fmla="*/ 213 w 916"/>
                <a:gd name="T5" fmla="*/ 0 h 3486"/>
                <a:gd name="T6" fmla="*/ 704 w 916"/>
                <a:gd name="T7" fmla="*/ 1457 h 3486"/>
                <a:gd name="T8" fmla="*/ 640 w 916"/>
                <a:gd name="T9" fmla="*/ 3384 h 3486"/>
                <a:gd name="T10" fmla="*/ 299 w 916"/>
                <a:gd name="T11" fmla="*/ 3486 h 3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6" h="3486">
                  <a:moveTo>
                    <a:pt x="299" y="3486"/>
                  </a:moveTo>
                  <a:cubicBezTo>
                    <a:pt x="299" y="3486"/>
                    <a:pt x="916" y="772"/>
                    <a:pt x="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362" y="171"/>
                    <a:pt x="685" y="636"/>
                    <a:pt x="704" y="1457"/>
                  </a:cubicBezTo>
                  <a:cubicBezTo>
                    <a:pt x="704" y="1457"/>
                    <a:pt x="788" y="2544"/>
                    <a:pt x="640" y="3384"/>
                  </a:cubicBezTo>
                  <a:lnTo>
                    <a:pt x="299" y="3486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任意多边形: 形状 67" descr="9fe1b372-00c9-4e08-a587-3fc7edb93749"/>
            <p:cNvSpPr/>
            <p:nvPr/>
          </p:nvSpPr>
          <p:spPr bwMode="auto">
            <a:xfrm>
              <a:off x="6611" y="963"/>
              <a:ext cx="397" cy="742"/>
            </a:xfrm>
            <a:custGeom>
              <a:avLst/>
              <a:gdLst>
                <a:gd name="T0" fmla="*/ 0 w 440"/>
                <a:gd name="T1" fmla="*/ 572 h 824"/>
                <a:gd name="T2" fmla="*/ 368 w 440"/>
                <a:gd name="T3" fmla="*/ 0 h 824"/>
                <a:gd name="T4" fmla="*/ 440 w 440"/>
                <a:gd name="T5" fmla="*/ 0 h 824"/>
                <a:gd name="T6" fmla="*/ 44 w 440"/>
                <a:gd name="T7" fmla="*/ 824 h 824"/>
                <a:gd name="T8" fmla="*/ 0 w 440"/>
                <a:gd name="T9" fmla="*/ 572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824">
                  <a:moveTo>
                    <a:pt x="0" y="572"/>
                  </a:moveTo>
                  <a:cubicBezTo>
                    <a:pt x="0" y="572"/>
                    <a:pt x="380" y="188"/>
                    <a:pt x="368" y="0"/>
                  </a:cubicBezTo>
                  <a:cubicBezTo>
                    <a:pt x="440" y="0"/>
                    <a:pt x="440" y="0"/>
                    <a:pt x="440" y="0"/>
                  </a:cubicBezTo>
                  <a:cubicBezTo>
                    <a:pt x="440" y="0"/>
                    <a:pt x="396" y="496"/>
                    <a:pt x="44" y="824"/>
                  </a:cubicBezTo>
                  <a:cubicBezTo>
                    <a:pt x="44" y="824"/>
                    <a:pt x="0" y="572"/>
                    <a:pt x="0" y="572"/>
                  </a:cubicBez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任意多边形: 形状 68" descr="a2f6142a-7e8f-4a5f-a266-78b3bedd3dcd"/>
            <p:cNvSpPr/>
            <p:nvPr/>
          </p:nvSpPr>
          <p:spPr bwMode="auto">
            <a:xfrm>
              <a:off x="4675" y="1115"/>
              <a:ext cx="817" cy="677"/>
            </a:xfrm>
            <a:custGeom>
              <a:avLst/>
              <a:gdLst>
                <a:gd name="T0" fmla="*/ 118 w 908"/>
                <a:gd name="T1" fmla="*/ 304 h 752"/>
                <a:gd name="T2" fmla="*/ 99 w 908"/>
                <a:gd name="T3" fmla="*/ 315 h 752"/>
                <a:gd name="T4" fmla="*/ 101 w 908"/>
                <a:gd name="T5" fmla="*/ 368 h 752"/>
                <a:gd name="T6" fmla="*/ 99 w 908"/>
                <a:gd name="T7" fmla="*/ 371 h 752"/>
                <a:gd name="T8" fmla="*/ 47 w 908"/>
                <a:gd name="T9" fmla="*/ 448 h 752"/>
                <a:gd name="T10" fmla="*/ 88 w 908"/>
                <a:gd name="T11" fmla="*/ 487 h 752"/>
                <a:gd name="T12" fmla="*/ 195 w 908"/>
                <a:gd name="T13" fmla="*/ 439 h 752"/>
                <a:gd name="T14" fmla="*/ 145 w 908"/>
                <a:gd name="T15" fmla="*/ 588 h 752"/>
                <a:gd name="T16" fmla="*/ 193 w 908"/>
                <a:gd name="T17" fmla="*/ 617 h 752"/>
                <a:gd name="T18" fmla="*/ 213 w 908"/>
                <a:gd name="T19" fmla="*/ 600 h 752"/>
                <a:gd name="T20" fmla="*/ 261 w 908"/>
                <a:gd name="T21" fmla="*/ 617 h 752"/>
                <a:gd name="T22" fmla="*/ 281 w 908"/>
                <a:gd name="T23" fmla="*/ 714 h 752"/>
                <a:gd name="T24" fmla="*/ 335 w 908"/>
                <a:gd name="T25" fmla="*/ 724 h 752"/>
                <a:gd name="T26" fmla="*/ 441 w 908"/>
                <a:gd name="T27" fmla="*/ 555 h 752"/>
                <a:gd name="T28" fmla="*/ 485 w 908"/>
                <a:gd name="T29" fmla="*/ 547 h 752"/>
                <a:gd name="T30" fmla="*/ 743 w 908"/>
                <a:gd name="T31" fmla="*/ 743 h 752"/>
                <a:gd name="T32" fmla="*/ 717 w 908"/>
                <a:gd name="T33" fmla="*/ 383 h 752"/>
                <a:gd name="T34" fmla="*/ 734 w 908"/>
                <a:gd name="T35" fmla="*/ 354 h 752"/>
                <a:gd name="T36" fmla="*/ 882 w 908"/>
                <a:gd name="T37" fmla="*/ 287 h 752"/>
                <a:gd name="T38" fmla="*/ 876 w 908"/>
                <a:gd name="T39" fmla="*/ 232 h 752"/>
                <a:gd name="T40" fmla="*/ 579 w 908"/>
                <a:gd name="T41" fmla="*/ 163 h 752"/>
                <a:gd name="T42" fmla="*/ 411 w 908"/>
                <a:gd name="T43" fmla="*/ 13 h 752"/>
                <a:gd name="T44" fmla="*/ 365 w 908"/>
                <a:gd name="T45" fmla="*/ 20 h 752"/>
                <a:gd name="T46" fmla="*/ 311 w 908"/>
                <a:gd name="T47" fmla="*/ 91 h 752"/>
                <a:gd name="T48" fmla="*/ 147 w 908"/>
                <a:gd name="T49" fmla="*/ 14 h 752"/>
                <a:gd name="T50" fmla="*/ 104 w 908"/>
                <a:gd name="T51" fmla="*/ 39 h 752"/>
                <a:gd name="T52" fmla="*/ 99 w 908"/>
                <a:gd name="T53" fmla="*/ 47 h 752"/>
                <a:gd name="T54" fmla="*/ 40 w 908"/>
                <a:gd name="T55" fmla="*/ 54 h 752"/>
                <a:gd name="T56" fmla="*/ 30 w 908"/>
                <a:gd name="T57" fmla="*/ 111 h 752"/>
                <a:gd name="T58" fmla="*/ 63 w 908"/>
                <a:gd name="T59" fmla="*/ 123 h 752"/>
                <a:gd name="T60" fmla="*/ 63 w 908"/>
                <a:gd name="T61" fmla="*/ 178 h 752"/>
                <a:gd name="T62" fmla="*/ 63 w 908"/>
                <a:gd name="T63" fmla="*/ 234 h 752"/>
                <a:gd name="T64" fmla="*/ 112 w 908"/>
                <a:gd name="T65" fmla="*/ 251 h 752"/>
                <a:gd name="T66" fmla="*/ 118 w 908"/>
                <a:gd name="T67" fmla="*/ 30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7" h="752">
                  <a:moveTo>
                    <a:pt x="118" y="304"/>
                  </a:moveTo>
                  <a:cubicBezTo>
                    <a:pt x="99" y="315"/>
                    <a:pt x="99" y="315"/>
                    <a:pt x="99" y="315"/>
                  </a:cubicBezTo>
                  <a:cubicBezTo>
                    <a:pt x="79" y="327"/>
                    <a:pt x="79" y="361"/>
                    <a:pt x="101" y="368"/>
                  </a:cubicBezTo>
                  <a:cubicBezTo>
                    <a:pt x="102" y="369"/>
                    <a:pt x="102" y="369"/>
                    <a:pt x="99" y="371"/>
                  </a:cubicBezTo>
                  <a:cubicBezTo>
                    <a:pt x="88" y="376"/>
                    <a:pt x="67" y="411"/>
                    <a:pt x="47" y="448"/>
                  </a:cubicBezTo>
                  <a:cubicBezTo>
                    <a:pt x="33" y="473"/>
                    <a:pt x="62" y="502"/>
                    <a:pt x="88" y="487"/>
                  </a:cubicBezTo>
                  <a:cubicBezTo>
                    <a:pt x="145" y="456"/>
                    <a:pt x="209" y="423"/>
                    <a:pt x="195" y="439"/>
                  </a:cubicBezTo>
                  <a:cubicBezTo>
                    <a:pt x="182" y="454"/>
                    <a:pt x="161" y="527"/>
                    <a:pt x="145" y="588"/>
                  </a:cubicBezTo>
                  <a:cubicBezTo>
                    <a:pt x="138" y="616"/>
                    <a:pt x="171" y="636"/>
                    <a:pt x="193" y="617"/>
                  </a:cubicBezTo>
                  <a:cubicBezTo>
                    <a:pt x="213" y="600"/>
                    <a:pt x="213" y="600"/>
                    <a:pt x="213" y="600"/>
                  </a:cubicBezTo>
                  <a:cubicBezTo>
                    <a:pt x="230" y="585"/>
                    <a:pt x="257" y="594"/>
                    <a:pt x="261" y="617"/>
                  </a:cubicBezTo>
                  <a:cubicBezTo>
                    <a:pt x="281" y="714"/>
                    <a:pt x="281" y="714"/>
                    <a:pt x="281" y="714"/>
                  </a:cubicBezTo>
                  <a:cubicBezTo>
                    <a:pt x="286" y="740"/>
                    <a:pt x="320" y="747"/>
                    <a:pt x="335" y="724"/>
                  </a:cubicBezTo>
                  <a:cubicBezTo>
                    <a:pt x="441" y="555"/>
                    <a:pt x="441" y="555"/>
                    <a:pt x="441" y="555"/>
                  </a:cubicBezTo>
                  <a:cubicBezTo>
                    <a:pt x="451" y="540"/>
                    <a:pt x="471" y="536"/>
                    <a:pt x="485" y="547"/>
                  </a:cubicBezTo>
                  <a:cubicBezTo>
                    <a:pt x="555" y="603"/>
                    <a:pt x="743" y="752"/>
                    <a:pt x="743" y="743"/>
                  </a:cubicBezTo>
                  <a:cubicBezTo>
                    <a:pt x="743" y="732"/>
                    <a:pt x="723" y="461"/>
                    <a:pt x="717" y="383"/>
                  </a:cubicBezTo>
                  <a:cubicBezTo>
                    <a:pt x="716" y="371"/>
                    <a:pt x="723" y="359"/>
                    <a:pt x="734" y="354"/>
                  </a:cubicBezTo>
                  <a:cubicBezTo>
                    <a:pt x="882" y="287"/>
                    <a:pt x="882" y="287"/>
                    <a:pt x="882" y="287"/>
                  </a:cubicBezTo>
                  <a:cubicBezTo>
                    <a:pt x="908" y="276"/>
                    <a:pt x="904" y="238"/>
                    <a:pt x="876" y="232"/>
                  </a:cubicBezTo>
                  <a:cubicBezTo>
                    <a:pt x="766" y="208"/>
                    <a:pt x="590" y="168"/>
                    <a:pt x="579" y="163"/>
                  </a:cubicBezTo>
                  <a:cubicBezTo>
                    <a:pt x="567" y="157"/>
                    <a:pt x="462" y="60"/>
                    <a:pt x="411" y="13"/>
                  </a:cubicBezTo>
                  <a:cubicBezTo>
                    <a:pt x="397" y="0"/>
                    <a:pt x="375" y="3"/>
                    <a:pt x="365" y="20"/>
                  </a:cubicBezTo>
                  <a:cubicBezTo>
                    <a:pt x="348" y="51"/>
                    <a:pt x="324" y="91"/>
                    <a:pt x="311" y="91"/>
                  </a:cubicBezTo>
                  <a:cubicBezTo>
                    <a:pt x="301" y="91"/>
                    <a:pt x="223" y="52"/>
                    <a:pt x="147" y="14"/>
                  </a:cubicBezTo>
                  <a:cubicBezTo>
                    <a:pt x="128" y="4"/>
                    <a:pt x="103" y="17"/>
                    <a:pt x="104" y="39"/>
                  </a:cubicBezTo>
                  <a:cubicBezTo>
                    <a:pt x="104" y="42"/>
                    <a:pt x="103" y="45"/>
                    <a:pt x="99" y="47"/>
                  </a:cubicBezTo>
                  <a:cubicBezTo>
                    <a:pt x="90" y="51"/>
                    <a:pt x="68" y="53"/>
                    <a:pt x="40" y="54"/>
                  </a:cubicBezTo>
                  <a:cubicBezTo>
                    <a:pt x="7" y="54"/>
                    <a:pt x="0" y="100"/>
                    <a:pt x="30" y="111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89" y="132"/>
                    <a:pt x="89" y="169"/>
                    <a:pt x="63" y="178"/>
                  </a:cubicBezTo>
                  <a:cubicBezTo>
                    <a:pt x="36" y="188"/>
                    <a:pt x="37" y="225"/>
                    <a:pt x="63" y="234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35" y="259"/>
                    <a:pt x="139" y="291"/>
                    <a:pt x="118" y="304"/>
                  </a:cubicBez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任意多边形: 形状 69" descr="cdc5be4c-1ae6-4437-8423-0117bcca2f82"/>
            <p:cNvSpPr/>
            <p:nvPr/>
          </p:nvSpPr>
          <p:spPr bwMode="auto">
            <a:xfrm>
              <a:off x="6718" y="520"/>
              <a:ext cx="783" cy="661"/>
            </a:xfrm>
            <a:custGeom>
              <a:avLst/>
              <a:gdLst>
                <a:gd name="T0" fmla="*/ 850 w 870"/>
                <a:gd name="T1" fmla="*/ 436 h 735"/>
                <a:gd name="T2" fmla="*/ 869 w 870"/>
                <a:gd name="T3" fmla="*/ 437 h 735"/>
                <a:gd name="T4" fmla="*/ 812 w 870"/>
                <a:gd name="T5" fmla="*/ 263 h 735"/>
                <a:gd name="T6" fmla="*/ 805 w 870"/>
                <a:gd name="T7" fmla="*/ 263 h 735"/>
                <a:gd name="T8" fmla="*/ 729 w 870"/>
                <a:gd name="T9" fmla="*/ 253 h 735"/>
                <a:gd name="T10" fmla="*/ 720 w 870"/>
                <a:gd name="T11" fmla="*/ 252 h 735"/>
                <a:gd name="T12" fmla="*/ 505 w 870"/>
                <a:gd name="T13" fmla="*/ 138 h 735"/>
                <a:gd name="T14" fmla="*/ 341 w 870"/>
                <a:gd name="T15" fmla="*/ 23 h 735"/>
                <a:gd name="T16" fmla="*/ 222 w 870"/>
                <a:gd name="T17" fmla="*/ 313 h 735"/>
                <a:gd name="T18" fmla="*/ 66 w 870"/>
                <a:gd name="T19" fmla="*/ 444 h 735"/>
                <a:gd name="T20" fmla="*/ 71 w 870"/>
                <a:gd name="T21" fmla="*/ 486 h 735"/>
                <a:gd name="T22" fmla="*/ 15 w 870"/>
                <a:gd name="T23" fmla="*/ 545 h 735"/>
                <a:gd name="T24" fmla="*/ 15 w 870"/>
                <a:gd name="T25" fmla="*/ 546 h 735"/>
                <a:gd name="T26" fmla="*/ 15 w 870"/>
                <a:gd name="T27" fmla="*/ 546 h 735"/>
                <a:gd name="T28" fmla="*/ 7 w 870"/>
                <a:gd name="T29" fmla="*/ 568 h 735"/>
                <a:gd name="T30" fmla="*/ 101 w 870"/>
                <a:gd name="T31" fmla="*/ 674 h 735"/>
                <a:gd name="T32" fmla="*/ 211 w 870"/>
                <a:gd name="T33" fmla="*/ 629 h 735"/>
                <a:gd name="T34" fmla="*/ 277 w 870"/>
                <a:gd name="T35" fmla="*/ 707 h 735"/>
                <a:gd name="T36" fmla="*/ 332 w 870"/>
                <a:gd name="T37" fmla="*/ 692 h 735"/>
                <a:gd name="T38" fmla="*/ 338 w 870"/>
                <a:gd name="T39" fmla="*/ 732 h 735"/>
                <a:gd name="T40" fmla="*/ 372 w 870"/>
                <a:gd name="T41" fmla="*/ 694 h 735"/>
                <a:gd name="T42" fmla="*/ 416 w 870"/>
                <a:gd name="T43" fmla="*/ 728 h 735"/>
                <a:gd name="T44" fmla="*/ 494 w 870"/>
                <a:gd name="T45" fmla="*/ 663 h 735"/>
                <a:gd name="T46" fmla="*/ 556 w 870"/>
                <a:gd name="T47" fmla="*/ 707 h 735"/>
                <a:gd name="T48" fmla="*/ 548 w 870"/>
                <a:gd name="T49" fmla="*/ 619 h 735"/>
                <a:gd name="T50" fmla="*/ 614 w 870"/>
                <a:gd name="T51" fmla="*/ 512 h 735"/>
                <a:gd name="T52" fmla="*/ 616 w 870"/>
                <a:gd name="T53" fmla="*/ 487 h 735"/>
                <a:gd name="T54" fmla="*/ 641 w 870"/>
                <a:gd name="T55" fmla="*/ 484 h 735"/>
                <a:gd name="T56" fmla="*/ 706 w 870"/>
                <a:gd name="T57" fmla="*/ 537 h 735"/>
                <a:gd name="T58" fmla="*/ 814 w 870"/>
                <a:gd name="T59" fmla="*/ 449 h 735"/>
                <a:gd name="T60" fmla="*/ 832 w 870"/>
                <a:gd name="T61" fmla="*/ 501 h 735"/>
                <a:gd name="T62" fmla="*/ 870 w 870"/>
                <a:gd name="T63" fmla="*/ 438 h 735"/>
                <a:gd name="T64" fmla="*/ 850 w 870"/>
                <a:gd name="T65" fmla="*/ 436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0" h="735">
                  <a:moveTo>
                    <a:pt x="850" y="436"/>
                  </a:moveTo>
                  <a:cubicBezTo>
                    <a:pt x="859" y="436"/>
                    <a:pt x="867" y="436"/>
                    <a:pt x="869" y="437"/>
                  </a:cubicBezTo>
                  <a:cubicBezTo>
                    <a:pt x="863" y="428"/>
                    <a:pt x="812" y="263"/>
                    <a:pt x="812" y="263"/>
                  </a:cubicBezTo>
                  <a:cubicBezTo>
                    <a:pt x="812" y="263"/>
                    <a:pt x="809" y="263"/>
                    <a:pt x="805" y="263"/>
                  </a:cubicBezTo>
                  <a:cubicBezTo>
                    <a:pt x="787" y="229"/>
                    <a:pt x="746" y="244"/>
                    <a:pt x="729" y="253"/>
                  </a:cubicBezTo>
                  <a:cubicBezTo>
                    <a:pt x="726" y="253"/>
                    <a:pt x="723" y="253"/>
                    <a:pt x="720" y="252"/>
                  </a:cubicBezTo>
                  <a:cubicBezTo>
                    <a:pt x="713" y="71"/>
                    <a:pt x="505" y="138"/>
                    <a:pt x="505" y="138"/>
                  </a:cubicBezTo>
                  <a:cubicBezTo>
                    <a:pt x="495" y="0"/>
                    <a:pt x="341" y="23"/>
                    <a:pt x="341" y="23"/>
                  </a:cubicBezTo>
                  <a:cubicBezTo>
                    <a:pt x="63" y="76"/>
                    <a:pt x="241" y="316"/>
                    <a:pt x="222" y="313"/>
                  </a:cubicBezTo>
                  <a:cubicBezTo>
                    <a:pt x="46" y="290"/>
                    <a:pt x="66" y="444"/>
                    <a:pt x="66" y="444"/>
                  </a:cubicBezTo>
                  <a:cubicBezTo>
                    <a:pt x="66" y="460"/>
                    <a:pt x="68" y="474"/>
                    <a:pt x="71" y="486"/>
                  </a:cubicBezTo>
                  <a:cubicBezTo>
                    <a:pt x="44" y="512"/>
                    <a:pt x="18" y="538"/>
                    <a:pt x="15" y="545"/>
                  </a:cubicBezTo>
                  <a:cubicBezTo>
                    <a:pt x="15" y="546"/>
                    <a:pt x="15" y="546"/>
                    <a:pt x="15" y="546"/>
                  </a:cubicBezTo>
                  <a:cubicBezTo>
                    <a:pt x="15" y="546"/>
                    <a:pt x="15" y="546"/>
                    <a:pt x="15" y="546"/>
                  </a:cubicBezTo>
                  <a:cubicBezTo>
                    <a:pt x="11" y="553"/>
                    <a:pt x="9" y="560"/>
                    <a:pt x="7" y="568"/>
                  </a:cubicBezTo>
                  <a:cubicBezTo>
                    <a:pt x="0" y="618"/>
                    <a:pt x="42" y="666"/>
                    <a:pt x="101" y="674"/>
                  </a:cubicBezTo>
                  <a:cubicBezTo>
                    <a:pt x="147" y="681"/>
                    <a:pt x="191" y="662"/>
                    <a:pt x="211" y="629"/>
                  </a:cubicBezTo>
                  <a:cubicBezTo>
                    <a:pt x="214" y="669"/>
                    <a:pt x="240" y="702"/>
                    <a:pt x="277" y="707"/>
                  </a:cubicBezTo>
                  <a:cubicBezTo>
                    <a:pt x="297" y="710"/>
                    <a:pt x="316" y="705"/>
                    <a:pt x="332" y="692"/>
                  </a:cubicBezTo>
                  <a:cubicBezTo>
                    <a:pt x="334" y="713"/>
                    <a:pt x="337" y="735"/>
                    <a:pt x="338" y="732"/>
                  </a:cubicBezTo>
                  <a:cubicBezTo>
                    <a:pt x="340" y="728"/>
                    <a:pt x="358" y="708"/>
                    <a:pt x="372" y="694"/>
                  </a:cubicBezTo>
                  <a:cubicBezTo>
                    <a:pt x="381" y="712"/>
                    <a:pt x="397" y="726"/>
                    <a:pt x="416" y="728"/>
                  </a:cubicBezTo>
                  <a:cubicBezTo>
                    <a:pt x="449" y="733"/>
                    <a:pt x="482" y="705"/>
                    <a:pt x="494" y="663"/>
                  </a:cubicBezTo>
                  <a:cubicBezTo>
                    <a:pt x="556" y="707"/>
                    <a:pt x="556" y="707"/>
                    <a:pt x="556" y="707"/>
                  </a:cubicBezTo>
                  <a:cubicBezTo>
                    <a:pt x="548" y="619"/>
                    <a:pt x="548" y="619"/>
                    <a:pt x="548" y="619"/>
                  </a:cubicBezTo>
                  <a:cubicBezTo>
                    <a:pt x="579" y="607"/>
                    <a:pt x="605" y="565"/>
                    <a:pt x="614" y="512"/>
                  </a:cubicBezTo>
                  <a:cubicBezTo>
                    <a:pt x="615" y="504"/>
                    <a:pt x="616" y="495"/>
                    <a:pt x="616" y="487"/>
                  </a:cubicBezTo>
                  <a:cubicBezTo>
                    <a:pt x="623" y="484"/>
                    <a:pt x="631" y="483"/>
                    <a:pt x="641" y="484"/>
                  </a:cubicBezTo>
                  <a:cubicBezTo>
                    <a:pt x="654" y="512"/>
                    <a:pt x="678" y="532"/>
                    <a:pt x="706" y="537"/>
                  </a:cubicBezTo>
                  <a:cubicBezTo>
                    <a:pt x="753" y="544"/>
                    <a:pt x="798" y="506"/>
                    <a:pt x="814" y="449"/>
                  </a:cubicBezTo>
                  <a:cubicBezTo>
                    <a:pt x="821" y="471"/>
                    <a:pt x="831" y="506"/>
                    <a:pt x="832" y="501"/>
                  </a:cubicBezTo>
                  <a:cubicBezTo>
                    <a:pt x="834" y="495"/>
                    <a:pt x="870" y="438"/>
                    <a:pt x="870" y="438"/>
                  </a:cubicBezTo>
                  <a:lnTo>
                    <a:pt x="850" y="436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矩形 70" descr="f3df364a-cd58-41e4-9c22-00e79d48ff12"/>
            <p:cNvSpPr>
              <a:spLocks noChangeArrowheads="1"/>
            </p:cNvSpPr>
            <p:nvPr/>
          </p:nvSpPr>
          <p:spPr bwMode="auto">
            <a:xfrm>
              <a:off x="7500" y="913"/>
              <a:ext cx="1" cy="1"/>
            </a:xfrm>
            <a:prstGeom prst="rect">
              <a:avLst/>
            </a:pr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任意多边形: 形状 71" descr="4339fc8d-023a-4f79-89c4-166b115866f2"/>
            <p:cNvSpPr/>
            <p:nvPr/>
          </p:nvSpPr>
          <p:spPr bwMode="auto">
            <a:xfrm>
              <a:off x="4458" y="1386"/>
              <a:ext cx="558" cy="472"/>
            </a:xfrm>
            <a:custGeom>
              <a:avLst/>
              <a:gdLst>
                <a:gd name="T0" fmla="*/ 606 w 620"/>
                <a:gd name="T1" fmla="*/ 311 h 524"/>
                <a:gd name="T2" fmla="*/ 620 w 620"/>
                <a:gd name="T3" fmla="*/ 311 h 524"/>
                <a:gd name="T4" fmla="*/ 579 w 620"/>
                <a:gd name="T5" fmla="*/ 188 h 524"/>
                <a:gd name="T6" fmla="*/ 574 w 620"/>
                <a:gd name="T7" fmla="*/ 187 h 524"/>
                <a:gd name="T8" fmla="*/ 520 w 620"/>
                <a:gd name="T9" fmla="*/ 181 h 524"/>
                <a:gd name="T10" fmla="*/ 514 w 620"/>
                <a:gd name="T11" fmla="*/ 180 h 524"/>
                <a:gd name="T12" fmla="*/ 360 w 620"/>
                <a:gd name="T13" fmla="*/ 99 h 524"/>
                <a:gd name="T14" fmla="*/ 243 w 620"/>
                <a:gd name="T15" fmla="*/ 16 h 524"/>
                <a:gd name="T16" fmla="*/ 158 w 620"/>
                <a:gd name="T17" fmla="*/ 224 h 524"/>
                <a:gd name="T18" fmla="*/ 47 w 620"/>
                <a:gd name="T19" fmla="*/ 317 h 524"/>
                <a:gd name="T20" fmla="*/ 51 w 620"/>
                <a:gd name="T21" fmla="*/ 346 h 524"/>
                <a:gd name="T22" fmla="*/ 11 w 620"/>
                <a:gd name="T23" fmla="*/ 389 h 524"/>
                <a:gd name="T24" fmla="*/ 11 w 620"/>
                <a:gd name="T25" fmla="*/ 389 h 524"/>
                <a:gd name="T26" fmla="*/ 11 w 620"/>
                <a:gd name="T27" fmla="*/ 389 h 524"/>
                <a:gd name="T28" fmla="*/ 6 w 620"/>
                <a:gd name="T29" fmla="*/ 405 h 524"/>
                <a:gd name="T30" fmla="*/ 72 w 620"/>
                <a:gd name="T31" fmla="*/ 481 h 524"/>
                <a:gd name="T32" fmla="*/ 151 w 620"/>
                <a:gd name="T33" fmla="*/ 448 h 524"/>
                <a:gd name="T34" fmla="*/ 198 w 620"/>
                <a:gd name="T35" fmla="*/ 504 h 524"/>
                <a:gd name="T36" fmla="*/ 237 w 620"/>
                <a:gd name="T37" fmla="*/ 494 h 524"/>
                <a:gd name="T38" fmla="*/ 241 w 620"/>
                <a:gd name="T39" fmla="*/ 522 h 524"/>
                <a:gd name="T40" fmla="*/ 265 w 620"/>
                <a:gd name="T41" fmla="*/ 494 h 524"/>
                <a:gd name="T42" fmla="*/ 297 w 620"/>
                <a:gd name="T43" fmla="*/ 519 h 524"/>
                <a:gd name="T44" fmla="*/ 352 w 620"/>
                <a:gd name="T45" fmla="*/ 472 h 524"/>
                <a:gd name="T46" fmla="*/ 397 w 620"/>
                <a:gd name="T47" fmla="*/ 504 h 524"/>
                <a:gd name="T48" fmla="*/ 391 w 620"/>
                <a:gd name="T49" fmla="*/ 442 h 524"/>
                <a:gd name="T50" fmla="*/ 438 w 620"/>
                <a:gd name="T51" fmla="*/ 365 h 524"/>
                <a:gd name="T52" fmla="*/ 439 w 620"/>
                <a:gd name="T53" fmla="*/ 347 h 524"/>
                <a:gd name="T54" fmla="*/ 457 w 620"/>
                <a:gd name="T55" fmla="*/ 345 h 524"/>
                <a:gd name="T56" fmla="*/ 504 w 620"/>
                <a:gd name="T57" fmla="*/ 383 h 524"/>
                <a:gd name="T58" fmla="*/ 581 w 620"/>
                <a:gd name="T59" fmla="*/ 320 h 524"/>
                <a:gd name="T60" fmla="*/ 593 w 620"/>
                <a:gd name="T61" fmla="*/ 357 h 524"/>
                <a:gd name="T62" fmla="*/ 620 w 620"/>
                <a:gd name="T63" fmla="*/ 312 h 524"/>
                <a:gd name="T64" fmla="*/ 606 w 620"/>
                <a:gd name="T65" fmla="*/ 31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0" h="524">
                  <a:moveTo>
                    <a:pt x="606" y="311"/>
                  </a:moveTo>
                  <a:cubicBezTo>
                    <a:pt x="613" y="311"/>
                    <a:pt x="618" y="311"/>
                    <a:pt x="620" y="311"/>
                  </a:cubicBezTo>
                  <a:cubicBezTo>
                    <a:pt x="616" y="305"/>
                    <a:pt x="579" y="188"/>
                    <a:pt x="579" y="188"/>
                  </a:cubicBezTo>
                  <a:cubicBezTo>
                    <a:pt x="579" y="188"/>
                    <a:pt x="577" y="188"/>
                    <a:pt x="574" y="187"/>
                  </a:cubicBezTo>
                  <a:cubicBezTo>
                    <a:pt x="562" y="163"/>
                    <a:pt x="532" y="174"/>
                    <a:pt x="520" y="181"/>
                  </a:cubicBezTo>
                  <a:cubicBezTo>
                    <a:pt x="518" y="180"/>
                    <a:pt x="515" y="180"/>
                    <a:pt x="514" y="180"/>
                  </a:cubicBezTo>
                  <a:cubicBezTo>
                    <a:pt x="509" y="51"/>
                    <a:pt x="360" y="99"/>
                    <a:pt x="360" y="99"/>
                  </a:cubicBezTo>
                  <a:cubicBezTo>
                    <a:pt x="353" y="0"/>
                    <a:pt x="243" y="16"/>
                    <a:pt x="243" y="16"/>
                  </a:cubicBezTo>
                  <a:cubicBezTo>
                    <a:pt x="45" y="54"/>
                    <a:pt x="172" y="225"/>
                    <a:pt x="158" y="224"/>
                  </a:cubicBezTo>
                  <a:cubicBezTo>
                    <a:pt x="33" y="207"/>
                    <a:pt x="47" y="317"/>
                    <a:pt x="47" y="317"/>
                  </a:cubicBezTo>
                  <a:cubicBezTo>
                    <a:pt x="48" y="328"/>
                    <a:pt x="49" y="338"/>
                    <a:pt x="51" y="346"/>
                  </a:cubicBezTo>
                  <a:cubicBezTo>
                    <a:pt x="32" y="365"/>
                    <a:pt x="13" y="384"/>
                    <a:pt x="11" y="389"/>
                  </a:cubicBezTo>
                  <a:cubicBezTo>
                    <a:pt x="11" y="389"/>
                    <a:pt x="11" y="389"/>
                    <a:pt x="11" y="389"/>
                  </a:cubicBezTo>
                  <a:cubicBezTo>
                    <a:pt x="11" y="389"/>
                    <a:pt x="11" y="389"/>
                    <a:pt x="11" y="389"/>
                  </a:cubicBezTo>
                  <a:cubicBezTo>
                    <a:pt x="8" y="394"/>
                    <a:pt x="7" y="399"/>
                    <a:pt x="6" y="405"/>
                  </a:cubicBezTo>
                  <a:cubicBezTo>
                    <a:pt x="0" y="441"/>
                    <a:pt x="30" y="474"/>
                    <a:pt x="72" y="481"/>
                  </a:cubicBezTo>
                  <a:cubicBezTo>
                    <a:pt x="105" y="486"/>
                    <a:pt x="137" y="472"/>
                    <a:pt x="151" y="448"/>
                  </a:cubicBezTo>
                  <a:cubicBezTo>
                    <a:pt x="153" y="477"/>
                    <a:pt x="172" y="500"/>
                    <a:pt x="198" y="504"/>
                  </a:cubicBezTo>
                  <a:cubicBezTo>
                    <a:pt x="212" y="507"/>
                    <a:pt x="226" y="502"/>
                    <a:pt x="237" y="494"/>
                  </a:cubicBezTo>
                  <a:cubicBezTo>
                    <a:pt x="239" y="508"/>
                    <a:pt x="240" y="524"/>
                    <a:pt x="241" y="522"/>
                  </a:cubicBezTo>
                  <a:cubicBezTo>
                    <a:pt x="243" y="519"/>
                    <a:pt x="256" y="505"/>
                    <a:pt x="265" y="494"/>
                  </a:cubicBezTo>
                  <a:cubicBezTo>
                    <a:pt x="272" y="508"/>
                    <a:pt x="283" y="517"/>
                    <a:pt x="297" y="519"/>
                  </a:cubicBezTo>
                  <a:cubicBezTo>
                    <a:pt x="321" y="523"/>
                    <a:pt x="344" y="502"/>
                    <a:pt x="352" y="472"/>
                  </a:cubicBezTo>
                  <a:cubicBezTo>
                    <a:pt x="397" y="504"/>
                    <a:pt x="397" y="504"/>
                    <a:pt x="397" y="504"/>
                  </a:cubicBezTo>
                  <a:cubicBezTo>
                    <a:pt x="391" y="442"/>
                    <a:pt x="391" y="442"/>
                    <a:pt x="391" y="442"/>
                  </a:cubicBezTo>
                  <a:cubicBezTo>
                    <a:pt x="413" y="433"/>
                    <a:pt x="432" y="403"/>
                    <a:pt x="438" y="365"/>
                  </a:cubicBezTo>
                  <a:cubicBezTo>
                    <a:pt x="439" y="359"/>
                    <a:pt x="439" y="353"/>
                    <a:pt x="439" y="347"/>
                  </a:cubicBezTo>
                  <a:cubicBezTo>
                    <a:pt x="444" y="345"/>
                    <a:pt x="450" y="344"/>
                    <a:pt x="457" y="345"/>
                  </a:cubicBezTo>
                  <a:cubicBezTo>
                    <a:pt x="467" y="365"/>
                    <a:pt x="483" y="380"/>
                    <a:pt x="504" y="383"/>
                  </a:cubicBezTo>
                  <a:cubicBezTo>
                    <a:pt x="537" y="388"/>
                    <a:pt x="569" y="360"/>
                    <a:pt x="581" y="320"/>
                  </a:cubicBezTo>
                  <a:cubicBezTo>
                    <a:pt x="585" y="336"/>
                    <a:pt x="592" y="361"/>
                    <a:pt x="593" y="357"/>
                  </a:cubicBezTo>
                  <a:cubicBezTo>
                    <a:pt x="595" y="353"/>
                    <a:pt x="620" y="312"/>
                    <a:pt x="620" y="312"/>
                  </a:cubicBezTo>
                  <a:lnTo>
                    <a:pt x="606" y="311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任意多边形: 形状 72" descr="e88ed710-0542-4f5a-aca3-92792848cdbd"/>
            <p:cNvSpPr/>
            <p:nvPr/>
          </p:nvSpPr>
          <p:spPr bwMode="auto">
            <a:xfrm flipH="1">
              <a:off x="5016" y="1666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任意多边形: 形状 73" descr="683a9496-8503-4fe6-b0e9-f55debcdc6cd"/>
            <p:cNvSpPr/>
            <p:nvPr/>
          </p:nvSpPr>
          <p:spPr bwMode="auto">
            <a:xfrm>
              <a:off x="4868" y="1276"/>
              <a:ext cx="265" cy="2269"/>
            </a:xfrm>
            <a:custGeom>
              <a:avLst/>
              <a:gdLst>
                <a:gd name="T0" fmla="*/ 52 w 294"/>
                <a:gd name="T1" fmla="*/ 12 h 2520"/>
                <a:gd name="T2" fmla="*/ 52 w 294"/>
                <a:gd name="T3" fmla="*/ 2520 h 2520"/>
                <a:gd name="T4" fmla="*/ 294 w 294"/>
                <a:gd name="T5" fmla="*/ 2448 h 2520"/>
                <a:gd name="T6" fmla="*/ 116 w 294"/>
                <a:gd name="T7" fmla="*/ 64 h 2520"/>
                <a:gd name="T8" fmla="*/ 52 w 294"/>
                <a:gd name="T9" fmla="*/ 12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520">
                  <a:moveTo>
                    <a:pt x="52" y="12"/>
                  </a:moveTo>
                  <a:cubicBezTo>
                    <a:pt x="0" y="0"/>
                    <a:pt x="52" y="2520"/>
                    <a:pt x="52" y="2520"/>
                  </a:cubicBezTo>
                  <a:cubicBezTo>
                    <a:pt x="294" y="2448"/>
                    <a:pt x="294" y="2448"/>
                    <a:pt x="294" y="2448"/>
                  </a:cubicBezTo>
                  <a:cubicBezTo>
                    <a:pt x="116" y="64"/>
                    <a:pt x="116" y="64"/>
                    <a:pt x="116" y="64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任意多边形: 形状 74" descr="1fc56223-6b26-4bad-ab3d-996ea7a8e9fb"/>
            <p:cNvSpPr/>
            <p:nvPr/>
          </p:nvSpPr>
          <p:spPr bwMode="auto">
            <a:xfrm>
              <a:off x="4623" y="1748"/>
              <a:ext cx="317" cy="511"/>
            </a:xfrm>
            <a:custGeom>
              <a:avLst/>
              <a:gdLst>
                <a:gd name="T0" fmla="*/ 352 w 352"/>
                <a:gd name="T1" fmla="*/ 568 h 568"/>
                <a:gd name="T2" fmla="*/ 0 w 352"/>
                <a:gd name="T3" fmla="*/ 0 h 568"/>
                <a:gd name="T4" fmla="*/ 40 w 352"/>
                <a:gd name="T5" fmla="*/ 40 h 568"/>
                <a:gd name="T6" fmla="*/ 352 w 352"/>
                <a:gd name="T7" fmla="*/ 428 h 568"/>
                <a:gd name="T8" fmla="*/ 352 w 352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68">
                  <a:moveTo>
                    <a:pt x="352" y="568"/>
                  </a:moveTo>
                  <a:cubicBezTo>
                    <a:pt x="352" y="568"/>
                    <a:pt x="4" y="180"/>
                    <a:pt x="0" y="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216" y="340"/>
                    <a:pt x="352" y="428"/>
                  </a:cubicBezTo>
                  <a:lnTo>
                    <a:pt x="352" y="568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任意多边形: 形状 75" descr="8a3cd9a2-9fc1-4574-ba2c-b795a2ebadf8"/>
            <p:cNvSpPr/>
            <p:nvPr/>
          </p:nvSpPr>
          <p:spPr bwMode="auto">
            <a:xfrm>
              <a:off x="3900" y="2917"/>
              <a:ext cx="3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任意多边形: 形状 76" descr="fcef6c25-8456-4bd6-aad6-6f6df4961759"/>
            <p:cNvSpPr/>
            <p:nvPr/>
          </p:nvSpPr>
          <p:spPr bwMode="auto">
            <a:xfrm>
              <a:off x="4260" y="2178"/>
              <a:ext cx="3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2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2 h 114"/>
                <a:gd name="T10" fmla="*/ 1 w 4"/>
                <a:gd name="T11" fmla="*/ 2 h 114"/>
                <a:gd name="T12" fmla="*/ 2 w 4"/>
                <a:gd name="T13" fmla="*/ 1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任意多边形: 形状 77" descr="c4d20b1e-3e66-4ee0-a9dd-2d4ecda542d5"/>
            <p:cNvSpPr/>
            <p:nvPr/>
          </p:nvSpPr>
          <p:spPr bwMode="auto">
            <a:xfrm>
              <a:off x="4440" y="2488"/>
              <a:ext cx="3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1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1 h 114"/>
                <a:gd name="T10" fmla="*/ 1 w 4"/>
                <a:gd name="T11" fmla="*/ 2 h 114"/>
                <a:gd name="T12" fmla="*/ 2 w 4"/>
                <a:gd name="T13" fmla="*/ 0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任意多边形: 形状 78" descr="a43b9aa1-0f15-402a-a7f6-214342c1f162"/>
            <p:cNvSpPr/>
            <p:nvPr/>
          </p:nvSpPr>
          <p:spPr bwMode="auto">
            <a:xfrm>
              <a:off x="4690" y="2994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任意多边形: 形状 79" descr="df839423-7bd1-4b4c-9fc8-1ecbfdfd1ef4"/>
            <p:cNvSpPr/>
            <p:nvPr/>
          </p:nvSpPr>
          <p:spPr bwMode="auto">
            <a:xfrm>
              <a:off x="4690" y="2180"/>
              <a:ext cx="4" cy="103"/>
            </a:xfrm>
            <a:custGeom>
              <a:avLst/>
              <a:gdLst>
                <a:gd name="T0" fmla="*/ 3 w 4"/>
                <a:gd name="T1" fmla="*/ 2 h 114"/>
                <a:gd name="T2" fmla="*/ 4 w 4"/>
                <a:gd name="T3" fmla="*/ 112 h 114"/>
                <a:gd name="T4" fmla="*/ 2 w 4"/>
                <a:gd name="T5" fmla="*/ 114 h 114"/>
                <a:gd name="T6" fmla="*/ 0 w 4"/>
                <a:gd name="T7" fmla="*/ 112 h 114"/>
                <a:gd name="T8" fmla="*/ 0 w 4"/>
                <a:gd name="T9" fmla="*/ 112 h 114"/>
                <a:gd name="T10" fmla="*/ 1 w 4"/>
                <a:gd name="T11" fmla="*/ 2 h 114"/>
                <a:gd name="T12" fmla="*/ 2 w 4"/>
                <a:gd name="T13" fmla="*/ 1 h 114"/>
                <a:gd name="T14" fmla="*/ 3 w 4"/>
                <a:gd name="T15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4">
                  <a:moveTo>
                    <a:pt x="3" y="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3" y="114"/>
                    <a:pt x="2" y="114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任意多边形: 形状 80" descr="08aa3315-1c46-4237-a7f4-51933ccf1d84"/>
            <p:cNvSpPr/>
            <p:nvPr/>
          </p:nvSpPr>
          <p:spPr bwMode="auto">
            <a:xfrm>
              <a:off x="6700" y="1572"/>
              <a:ext cx="3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任意多边形: 形状 81" descr="d82021d7-9aee-48ec-92e4-5037cb0ef39c"/>
            <p:cNvSpPr/>
            <p:nvPr/>
          </p:nvSpPr>
          <p:spPr bwMode="auto">
            <a:xfrm>
              <a:off x="6836" y="3279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任意多边形: 形状 82" descr="ce6bd9d3-2d64-42cd-a41f-40c065fb14ce"/>
            <p:cNvSpPr/>
            <p:nvPr/>
          </p:nvSpPr>
          <p:spPr bwMode="auto">
            <a:xfrm>
              <a:off x="7189" y="1669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任意多边形: 形状 83" descr="4f06d015-37bf-48f9-b95c-03dcc602cae3"/>
            <p:cNvSpPr/>
            <p:nvPr/>
          </p:nvSpPr>
          <p:spPr bwMode="auto">
            <a:xfrm>
              <a:off x="2566" y="3545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任意多边形: 形状 84" descr="b6375aa2-370f-4250-95f0-d64b28f614e4"/>
            <p:cNvSpPr/>
            <p:nvPr/>
          </p:nvSpPr>
          <p:spPr bwMode="auto">
            <a:xfrm>
              <a:off x="5895" y="2917"/>
              <a:ext cx="3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任意多边形: 形状 85" descr="0972eced-a65f-4ff3-9ee1-a5dabe60534d"/>
            <p:cNvSpPr/>
            <p:nvPr/>
          </p:nvSpPr>
          <p:spPr bwMode="auto">
            <a:xfrm>
              <a:off x="5895" y="3810"/>
              <a:ext cx="3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任意多边形: 形状 86" descr="9c5a8fe4-1348-4a0a-8c6a-15252dd5c7c8"/>
            <p:cNvSpPr/>
            <p:nvPr/>
          </p:nvSpPr>
          <p:spPr bwMode="auto">
            <a:xfrm>
              <a:off x="4881" y="1850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任意多边形: 形状 87" descr="885c2efc-d887-48c8-88f5-98471c9cc862"/>
            <p:cNvSpPr/>
            <p:nvPr/>
          </p:nvSpPr>
          <p:spPr bwMode="auto">
            <a:xfrm>
              <a:off x="5612" y="1922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任意多边形: 形状 88" descr="2137002e-60a5-417e-8790-25c9ffefda93"/>
            <p:cNvSpPr/>
            <p:nvPr/>
          </p:nvSpPr>
          <p:spPr bwMode="auto">
            <a:xfrm>
              <a:off x="4560" y="3545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任意多边形: 形状 89" descr="51afb2f2-9108-4817-97f5-ffaa39d68daa"/>
            <p:cNvSpPr/>
            <p:nvPr/>
          </p:nvSpPr>
          <p:spPr bwMode="auto">
            <a:xfrm>
              <a:off x="4971" y="3797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任意多边形: 形状 90" descr="1ddf24f2-27b2-41d4-ac2d-9596a3a81f2f"/>
            <p:cNvSpPr/>
            <p:nvPr/>
          </p:nvSpPr>
          <p:spPr bwMode="auto">
            <a:xfrm>
              <a:off x="4976" y="2636"/>
              <a:ext cx="4" cy="101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3"/>
                    <a:pt x="3" y="113"/>
                    <a:pt x="2" y="113"/>
                  </a:cubicBezTo>
                  <a:cubicBezTo>
                    <a:pt x="1" y="113"/>
                    <a:pt x="0" y="113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任意多边形: 形状 91" descr="9e82b7e9-b3db-466b-a534-1d907298687e"/>
            <p:cNvSpPr/>
            <p:nvPr/>
          </p:nvSpPr>
          <p:spPr bwMode="auto">
            <a:xfrm>
              <a:off x="4310" y="1801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任意多边形: 形状 92" descr="b53957e9-c49b-4641-82f4-053ab40a876a"/>
            <p:cNvSpPr/>
            <p:nvPr/>
          </p:nvSpPr>
          <p:spPr bwMode="auto">
            <a:xfrm>
              <a:off x="5736" y="987"/>
              <a:ext cx="4" cy="102"/>
            </a:xfrm>
            <a:custGeom>
              <a:avLst/>
              <a:gdLst>
                <a:gd name="T0" fmla="*/ 3 w 4"/>
                <a:gd name="T1" fmla="*/ 1 h 113"/>
                <a:gd name="T2" fmla="*/ 4 w 4"/>
                <a:gd name="T3" fmla="*/ 111 h 113"/>
                <a:gd name="T4" fmla="*/ 2 w 4"/>
                <a:gd name="T5" fmla="*/ 113 h 113"/>
                <a:gd name="T6" fmla="*/ 0 w 4"/>
                <a:gd name="T7" fmla="*/ 111 h 113"/>
                <a:gd name="T8" fmla="*/ 0 w 4"/>
                <a:gd name="T9" fmla="*/ 111 h 113"/>
                <a:gd name="T10" fmla="*/ 1 w 4"/>
                <a:gd name="T11" fmla="*/ 1 h 113"/>
                <a:gd name="T12" fmla="*/ 2 w 4"/>
                <a:gd name="T13" fmla="*/ 0 h 113"/>
                <a:gd name="T14" fmla="*/ 3 w 4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3">
                  <a:moveTo>
                    <a:pt x="3" y="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3" y="113"/>
                    <a:pt x="2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BF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任意多边形: 形状 93" descr="fd46e3e2-ccc8-4855-9728-9d4578419441"/>
            <p:cNvSpPr/>
            <p:nvPr/>
          </p:nvSpPr>
          <p:spPr bwMode="auto">
            <a:xfrm>
              <a:off x="5716" y="-2"/>
              <a:ext cx="1972" cy="920"/>
            </a:xfrm>
            <a:custGeom>
              <a:avLst/>
              <a:gdLst>
                <a:gd name="T0" fmla="*/ 2191 w 2191"/>
                <a:gd name="T1" fmla="*/ 32 h 1021"/>
                <a:gd name="T2" fmla="*/ 2123 w 2191"/>
                <a:gd name="T3" fmla="*/ 2 h 1021"/>
                <a:gd name="T4" fmla="*/ 2077 w 2191"/>
                <a:gd name="T5" fmla="*/ 0 h 1021"/>
                <a:gd name="T6" fmla="*/ 334 w 2191"/>
                <a:gd name="T7" fmla="*/ 0 h 1021"/>
                <a:gd name="T8" fmla="*/ 240 w 2191"/>
                <a:gd name="T9" fmla="*/ 44 h 1021"/>
                <a:gd name="T10" fmla="*/ 104 w 2191"/>
                <a:gd name="T11" fmla="*/ 107 h 1021"/>
                <a:gd name="T12" fmla="*/ 104 w 2191"/>
                <a:gd name="T13" fmla="*/ 107 h 1021"/>
                <a:gd name="T14" fmla="*/ 104 w 2191"/>
                <a:gd name="T15" fmla="*/ 107 h 1021"/>
                <a:gd name="T16" fmla="*/ 65 w 2191"/>
                <a:gd name="T17" fmla="*/ 158 h 1021"/>
                <a:gd name="T18" fmla="*/ 202 w 2191"/>
                <a:gd name="T19" fmla="*/ 514 h 1021"/>
                <a:gd name="T20" fmla="*/ 525 w 2191"/>
                <a:gd name="T21" fmla="*/ 502 h 1021"/>
                <a:gd name="T22" fmla="*/ 618 w 2191"/>
                <a:gd name="T23" fmla="*/ 762 h 1021"/>
                <a:gd name="T24" fmla="*/ 774 w 2191"/>
                <a:gd name="T25" fmla="*/ 776 h 1021"/>
                <a:gd name="T26" fmla="*/ 752 w 2191"/>
                <a:gd name="T27" fmla="*/ 881 h 1021"/>
                <a:gd name="T28" fmla="*/ 873 w 2191"/>
                <a:gd name="T29" fmla="*/ 816 h 1021"/>
                <a:gd name="T30" fmla="*/ 952 w 2191"/>
                <a:gd name="T31" fmla="*/ 945 h 1021"/>
                <a:gd name="T32" fmla="*/ 1210 w 2191"/>
                <a:gd name="T33" fmla="*/ 851 h 1021"/>
                <a:gd name="T34" fmla="*/ 1328 w 2191"/>
                <a:gd name="T35" fmla="*/ 1021 h 1021"/>
                <a:gd name="T36" fmla="*/ 1390 w 2191"/>
                <a:gd name="T37" fmla="*/ 793 h 1021"/>
                <a:gd name="T38" fmla="*/ 1655 w 2191"/>
                <a:gd name="T39" fmla="*/ 580 h 1021"/>
                <a:gd name="T40" fmla="*/ 1684 w 2191"/>
                <a:gd name="T41" fmla="*/ 520 h 1021"/>
                <a:gd name="T42" fmla="*/ 1752 w 2191"/>
                <a:gd name="T43" fmla="*/ 534 h 1021"/>
                <a:gd name="T44" fmla="*/ 1867 w 2191"/>
                <a:gd name="T45" fmla="*/ 730 h 1021"/>
                <a:gd name="T46" fmla="*/ 2191 w 2191"/>
                <a:gd name="T47" fmla="*/ 648 h 1021"/>
                <a:gd name="T48" fmla="*/ 2191 w 2191"/>
                <a:gd name="T49" fmla="*/ 3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91" h="1021">
                  <a:moveTo>
                    <a:pt x="2191" y="32"/>
                  </a:moveTo>
                  <a:cubicBezTo>
                    <a:pt x="2155" y="15"/>
                    <a:pt x="2127" y="2"/>
                    <a:pt x="2123" y="2"/>
                  </a:cubicBezTo>
                  <a:cubicBezTo>
                    <a:pt x="2122" y="1"/>
                    <a:pt x="2105" y="1"/>
                    <a:pt x="2077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188" y="51"/>
                    <a:pt x="140" y="73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89" y="122"/>
                    <a:pt x="76" y="139"/>
                    <a:pt x="65" y="158"/>
                  </a:cubicBezTo>
                  <a:cubicBezTo>
                    <a:pt x="0" y="277"/>
                    <a:pt x="61" y="437"/>
                    <a:pt x="202" y="514"/>
                  </a:cubicBezTo>
                  <a:cubicBezTo>
                    <a:pt x="315" y="576"/>
                    <a:pt x="443" y="567"/>
                    <a:pt x="525" y="502"/>
                  </a:cubicBezTo>
                  <a:cubicBezTo>
                    <a:pt x="495" y="606"/>
                    <a:pt x="531" y="714"/>
                    <a:pt x="618" y="762"/>
                  </a:cubicBezTo>
                  <a:cubicBezTo>
                    <a:pt x="666" y="789"/>
                    <a:pt x="722" y="792"/>
                    <a:pt x="774" y="776"/>
                  </a:cubicBezTo>
                  <a:cubicBezTo>
                    <a:pt x="759" y="830"/>
                    <a:pt x="745" y="888"/>
                    <a:pt x="752" y="881"/>
                  </a:cubicBezTo>
                  <a:cubicBezTo>
                    <a:pt x="760" y="874"/>
                    <a:pt x="824" y="840"/>
                    <a:pt x="873" y="816"/>
                  </a:cubicBezTo>
                  <a:cubicBezTo>
                    <a:pt x="879" y="873"/>
                    <a:pt x="907" y="920"/>
                    <a:pt x="952" y="945"/>
                  </a:cubicBezTo>
                  <a:cubicBezTo>
                    <a:pt x="1032" y="989"/>
                    <a:pt x="1142" y="947"/>
                    <a:pt x="1210" y="851"/>
                  </a:cubicBezTo>
                  <a:cubicBezTo>
                    <a:pt x="1328" y="1021"/>
                    <a:pt x="1328" y="1021"/>
                    <a:pt x="1328" y="1021"/>
                  </a:cubicBezTo>
                  <a:cubicBezTo>
                    <a:pt x="1390" y="793"/>
                    <a:pt x="1390" y="793"/>
                    <a:pt x="1390" y="793"/>
                  </a:cubicBezTo>
                  <a:cubicBezTo>
                    <a:pt x="1478" y="790"/>
                    <a:pt x="1585" y="708"/>
                    <a:pt x="1655" y="580"/>
                  </a:cubicBezTo>
                  <a:cubicBezTo>
                    <a:pt x="1666" y="560"/>
                    <a:pt x="1676" y="540"/>
                    <a:pt x="1684" y="520"/>
                  </a:cubicBezTo>
                  <a:cubicBezTo>
                    <a:pt x="1704" y="519"/>
                    <a:pt x="1727" y="523"/>
                    <a:pt x="1752" y="534"/>
                  </a:cubicBezTo>
                  <a:cubicBezTo>
                    <a:pt x="1759" y="619"/>
                    <a:pt x="1799" y="692"/>
                    <a:pt x="1867" y="730"/>
                  </a:cubicBezTo>
                  <a:cubicBezTo>
                    <a:pt x="1967" y="784"/>
                    <a:pt x="2097" y="747"/>
                    <a:pt x="2191" y="648"/>
                  </a:cubicBezTo>
                  <a:lnTo>
                    <a:pt x="2191" y="32"/>
                  </a:lnTo>
                  <a:close/>
                </a:path>
              </a:pathLst>
            </a:custGeom>
            <a:solidFill>
              <a:srgbClr val="66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任意多边形: 形状 94" descr="08beff53-f709-4962-9c91-07e2d74f532d"/>
            <p:cNvSpPr/>
            <p:nvPr/>
          </p:nvSpPr>
          <p:spPr bwMode="auto">
            <a:xfrm>
              <a:off x="7684" y="385"/>
              <a:ext cx="4" cy="70"/>
            </a:xfrm>
            <a:custGeom>
              <a:avLst/>
              <a:gdLst>
                <a:gd name="T0" fmla="*/ 5 w 5"/>
                <a:gd name="T1" fmla="*/ 0 h 78"/>
                <a:gd name="T2" fmla="*/ 5 w 5"/>
                <a:gd name="T3" fmla="*/ 73 h 78"/>
                <a:gd name="T4" fmla="*/ 5 w 5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8">
                  <a:moveTo>
                    <a:pt x="5" y="0"/>
                  </a:moveTo>
                  <a:cubicBezTo>
                    <a:pt x="2" y="40"/>
                    <a:pt x="0" y="78"/>
                    <a:pt x="5" y="7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任意多边形: 形状 95" descr="855f1520-4dac-4f8c-b198-abea350a6924"/>
            <p:cNvSpPr/>
            <p:nvPr/>
          </p:nvSpPr>
          <p:spPr bwMode="auto">
            <a:xfrm>
              <a:off x="6051" y="1"/>
              <a:ext cx="1637" cy="644"/>
            </a:xfrm>
            <a:custGeom>
              <a:avLst/>
              <a:gdLst>
                <a:gd name="T0" fmla="*/ 1814 w 1818"/>
                <a:gd name="T1" fmla="*/ 0 h 715"/>
                <a:gd name="T2" fmla="*/ 58 w 1818"/>
                <a:gd name="T3" fmla="*/ 0 h 715"/>
                <a:gd name="T4" fmla="*/ 54 w 1818"/>
                <a:gd name="T5" fmla="*/ 8 h 715"/>
                <a:gd name="T6" fmla="*/ 166 w 1818"/>
                <a:gd name="T7" fmla="*/ 299 h 715"/>
                <a:gd name="T8" fmla="*/ 430 w 1818"/>
                <a:gd name="T9" fmla="*/ 289 h 715"/>
                <a:gd name="T10" fmla="*/ 507 w 1818"/>
                <a:gd name="T11" fmla="*/ 502 h 715"/>
                <a:gd name="T12" fmla="*/ 634 w 1818"/>
                <a:gd name="T13" fmla="*/ 514 h 715"/>
                <a:gd name="T14" fmla="*/ 616 w 1818"/>
                <a:gd name="T15" fmla="*/ 600 h 715"/>
                <a:gd name="T16" fmla="*/ 715 w 1818"/>
                <a:gd name="T17" fmla="*/ 546 h 715"/>
                <a:gd name="T18" fmla="*/ 780 w 1818"/>
                <a:gd name="T19" fmla="*/ 652 h 715"/>
                <a:gd name="T20" fmla="*/ 991 w 1818"/>
                <a:gd name="T21" fmla="*/ 575 h 715"/>
                <a:gd name="T22" fmla="*/ 1088 w 1818"/>
                <a:gd name="T23" fmla="*/ 715 h 715"/>
                <a:gd name="T24" fmla="*/ 1138 w 1818"/>
                <a:gd name="T25" fmla="*/ 527 h 715"/>
                <a:gd name="T26" fmla="*/ 1356 w 1818"/>
                <a:gd name="T27" fmla="*/ 354 h 715"/>
                <a:gd name="T28" fmla="*/ 1379 w 1818"/>
                <a:gd name="T29" fmla="*/ 304 h 715"/>
                <a:gd name="T30" fmla="*/ 1435 w 1818"/>
                <a:gd name="T31" fmla="*/ 316 h 715"/>
                <a:gd name="T32" fmla="*/ 1529 w 1818"/>
                <a:gd name="T33" fmla="*/ 476 h 715"/>
                <a:gd name="T34" fmla="*/ 1818 w 1818"/>
                <a:gd name="T35" fmla="*/ 381 h 715"/>
                <a:gd name="T36" fmla="*/ 1818 w 1818"/>
                <a:gd name="T37" fmla="*/ 0 h 715"/>
                <a:gd name="T38" fmla="*/ 1814 w 1818"/>
                <a:gd name="T3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8" h="715">
                  <a:moveTo>
                    <a:pt x="181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7" y="3"/>
                    <a:pt x="55" y="5"/>
                    <a:pt x="54" y="8"/>
                  </a:cubicBezTo>
                  <a:cubicBezTo>
                    <a:pt x="0" y="105"/>
                    <a:pt x="50" y="236"/>
                    <a:pt x="166" y="299"/>
                  </a:cubicBezTo>
                  <a:cubicBezTo>
                    <a:pt x="258" y="350"/>
                    <a:pt x="363" y="343"/>
                    <a:pt x="430" y="289"/>
                  </a:cubicBezTo>
                  <a:cubicBezTo>
                    <a:pt x="406" y="374"/>
                    <a:pt x="435" y="463"/>
                    <a:pt x="507" y="502"/>
                  </a:cubicBezTo>
                  <a:cubicBezTo>
                    <a:pt x="546" y="524"/>
                    <a:pt x="591" y="527"/>
                    <a:pt x="634" y="514"/>
                  </a:cubicBezTo>
                  <a:cubicBezTo>
                    <a:pt x="622" y="558"/>
                    <a:pt x="610" y="606"/>
                    <a:pt x="616" y="600"/>
                  </a:cubicBezTo>
                  <a:cubicBezTo>
                    <a:pt x="623" y="594"/>
                    <a:pt x="675" y="567"/>
                    <a:pt x="715" y="546"/>
                  </a:cubicBezTo>
                  <a:cubicBezTo>
                    <a:pt x="720" y="593"/>
                    <a:pt x="743" y="632"/>
                    <a:pt x="780" y="652"/>
                  </a:cubicBezTo>
                  <a:cubicBezTo>
                    <a:pt x="845" y="688"/>
                    <a:pt x="935" y="654"/>
                    <a:pt x="991" y="57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38" y="527"/>
                    <a:pt x="1138" y="527"/>
                    <a:pt x="1138" y="527"/>
                  </a:cubicBezTo>
                  <a:cubicBezTo>
                    <a:pt x="1211" y="525"/>
                    <a:pt x="1298" y="458"/>
                    <a:pt x="1356" y="354"/>
                  </a:cubicBezTo>
                  <a:cubicBezTo>
                    <a:pt x="1365" y="337"/>
                    <a:pt x="1373" y="320"/>
                    <a:pt x="1379" y="304"/>
                  </a:cubicBezTo>
                  <a:cubicBezTo>
                    <a:pt x="1396" y="303"/>
                    <a:pt x="1414" y="306"/>
                    <a:pt x="1435" y="316"/>
                  </a:cubicBezTo>
                  <a:cubicBezTo>
                    <a:pt x="1441" y="385"/>
                    <a:pt x="1473" y="445"/>
                    <a:pt x="1529" y="476"/>
                  </a:cubicBezTo>
                  <a:cubicBezTo>
                    <a:pt x="1620" y="525"/>
                    <a:pt x="1741" y="483"/>
                    <a:pt x="1818" y="381"/>
                  </a:cubicBezTo>
                  <a:cubicBezTo>
                    <a:pt x="1818" y="0"/>
                    <a:pt x="1818" y="0"/>
                    <a:pt x="1818" y="0"/>
                  </a:cubicBezTo>
                  <a:lnTo>
                    <a:pt x="1814" y="0"/>
                  </a:lnTo>
                  <a:close/>
                </a:path>
              </a:pathLst>
            </a:custGeom>
            <a:solidFill>
              <a:srgbClr val="4AA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任意多边形: 形状 96" descr="f76bc139-bb67-4d45-8acf-73346f86916b"/>
            <p:cNvSpPr/>
            <p:nvPr/>
          </p:nvSpPr>
          <p:spPr bwMode="auto">
            <a:xfrm>
              <a:off x="1969" y="3843"/>
              <a:ext cx="513" cy="224"/>
            </a:xfrm>
            <a:custGeom>
              <a:avLst/>
              <a:gdLst>
                <a:gd name="T0" fmla="*/ 570 w 570"/>
                <a:gd name="T1" fmla="*/ 102 h 249"/>
                <a:gd name="T2" fmla="*/ 0 w 570"/>
                <a:gd name="T3" fmla="*/ 86 h 249"/>
                <a:gd name="T4" fmla="*/ 570 w 570"/>
                <a:gd name="T5" fmla="*/ 10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0" h="249">
                  <a:moveTo>
                    <a:pt x="570" y="102"/>
                  </a:moveTo>
                  <a:cubicBezTo>
                    <a:pt x="337" y="249"/>
                    <a:pt x="0" y="86"/>
                    <a:pt x="0" y="86"/>
                  </a:cubicBezTo>
                  <a:cubicBezTo>
                    <a:pt x="168" y="0"/>
                    <a:pt x="570" y="102"/>
                    <a:pt x="570" y="102"/>
                  </a:cubicBez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任意多边形: 形状 97" descr="76018223-1114-457b-ab66-62b4c63038c2"/>
            <p:cNvSpPr/>
            <p:nvPr/>
          </p:nvSpPr>
          <p:spPr bwMode="auto">
            <a:xfrm>
              <a:off x="2143" y="3819"/>
              <a:ext cx="188" cy="82"/>
            </a:xfrm>
            <a:custGeom>
              <a:avLst/>
              <a:gdLst>
                <a:gd name="T0" fmla="*/ 209 w 209"/>
                <a:gd name="T1" fmla="*/ 37 h 91"/>
                <a:gd name="T2" fmla="*/ 0 w 209"/>
                <a:gd name="T3" fmla="*/ 31 h 91"/>
                <a:gd name="T4" fmla="*/ 209 w 209"/>
                <a:gd name="T5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" h="91">
                  <a:moveTo>
                    <a:pt x="209" y="37"/>
                  </a:moveTo>
                  <a:cubicBezTo>
                    <a:pt x="124" y="91"/>
                    <a:pt x="0" y="31"/>
                    <a:pt x="0" y="31"/>
                  </a:cubicBezTo>
                  <a:cubicBezTo>
                    <a:pt x="62" y="0"/>
                    <a:pt x="209" y="37"/>
                    <a:pt x="209" y="37"/>
                  </a:cubicBez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任意多边形: 形状 98" descr="766ba3c1-2801-4881-a9c7-ea808072d391"/>
            <p:cNvSpPr/>
            <p:nvPr/>
          </p:nvSpPr>
          <p:spPr bwMode="auto">
            <a:xfrm>
              <a:off x="2347" y="3705"/>
              <a:ext cx="90" cy="185"/>
            </a:xfrm>
            <a:custGeom>
              <a:avLst/>
              <a:gdLst>
                <a:gd name="T0" fmla="*/ 61 w 100"/>
                <a:gd name="T1" fmla="*/ 206 h 206"/>
                <a:gd name="T2" fmla="*/ 21 w 100"/>
                <a:gd name="T3" fmla="*/ 0 h 206"/>
                <a:gd name="T4" fmla="*/ 61 w 100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206">
                  <a:moveTo>
                    <a:pt x="61" y="206"/>
                  </a:moveTo>
                  <a:cubicBezTo>
                    <a:pt x="100" y="113"/>
                    <a:pt x="21" y="0"/>
                    <a:pt x="21" y="0"/>
                  </a:cubicBezTo>
                  <a:cubicBezTo>
                    <a:pt x="0" y="66"/>
                    <a:pt x="61" y="206"/>
                    <a:pt x="61" y="206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任意多边形: 形状 99" descr="8c859f9f-4664-4053-8924-0e94d7e54b0a"/>
            <p:cNvSpPr/>
            <p:nvPr/>
          </p:nvSpPr>
          <p:spPr bwMode="auto">
            <a:xfrm>
              <a:off x="2109" y="3981"/>
              <a:ext cx="625" cy="273"/>
            </a:xfrm>
            <a:custGeom>
              <a:avLst/>
              <a:gdLst>
                <a:gd name="T0" fmla="*/ 694 w 694"/>
                <a:gd name="T1" fmla="*/ 124 h 303"/>
                <a:gd name="T2" fmla="*/ 0 w 694"/>
                <a:gd name="T3" fmla="*/ 104 h 303"/>
                <a:gd name="T4" fmla="*/ 694 w 694"/>
                <a:gd name="T5" fmla="*/ 12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4" h="303">
                  <a:moveTo>
                    <a:pt x="694" y="124"/>
                  </a:moveTo>
                  <a:cubicBezTo>
                    <a:pt x="411" y="303"/>
                    <a:pt x="0" y="104"/>
                    <a:pt x="0" y="104"/>
                  </a:cubicBezTo>
                  <a:cubicBezTo>
                    <a:pt x="204" y="0"/>
                    <a:pt x="694" y="124"/>
                    <a:pt x="694" y="124"/>
                  </a:cubicBez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任意多边形: 形状 100" descr="958910d9-7906-49c5-be17-b7361115d684"/>
            <p:cNvSpPr/>
            <p:nvPr/>
          </p:nvSpPr>
          <p:spPr bwMode="auto">
            <a:xfrm>
              <a:off x="2436" y="3468"/>
              <a:ext cx="235" cy="510"/>
            </a:xfrm>
            <a:custGeom>
              <a:avLst/>
              <a:gdLst>
                <a:gd name="T0" fmla="*/ 133 w 261"/>
                <a:gd name="T1" fmla="*/ 567 h 567"/>
                <a:gd name="T2" fmla="*/ 72 w 261"/>
                <a:gd name="T3" fmla="*/ 0 h 567"/>
                <a:gd name="T4" fmla="*/ 133 w 261"/>
                <a:gd name="T5" fmla="*/ 56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1" h="567">
                  <a:moveTo>
                    <a:pt x="133" y="567"/>
                  </a:moveTo>
                  <a:cubicBezTo>
                    <a:pt x="261" y="323"/>
                    <a:pt x="72" y="0"/>
                    <a:pt x="72" y="0"/>
                  </a:cubicBezTo>
                  <a:cubicBezTo>
                    <a:pt x="0" y="174"/>
                    <a:pt x="133" y="567"/>
                    <a:pt x="133" y="567"/>
                  </a:cubicBez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任意多边形: 形状 101" descr="1bf51d48-8dfc-4c6a-ae20-7056faf981f6"/>
            <p:cNvSpPr/>
            <p:nvPr/>
          </p:nvSpPr>
          <p:spPr bwMode="auto">
            <a:xfrm>
              <a:off x="2565" y="3449"/>
              <a:ext cx="287" cy="622"/>
            </a:xfrm>
            <a:custGeom>
              <a:avLst/>
              <a:gdLst>
                <a:gd name="T0" fmla="*/ 162 w 318"/>
                <a:gd name="T1" fmla="*/ 691 h 691"/>
                <a:gd name="T2" fmla="*/ 88 w 318"/>
                <a:gd name="T3" fmla="*/ 0 h 691"/>
                <a:gd name="T4" fmla="*/ 162 w 318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691">
                  <a:moveTo>
                    <a:pt x="162" y="691"/>
                  </a:moveTo>
                  <a:cubicBezTo>
                    <a:pt x="318" y="394"/>
                    <a:pt x="88" y="0"/>
                    <a:pt x="88" y="0"/>
                  </a:cubicBezTo>
                  <a:cubicBezTo>
                    <a:pt x="0" y="212"/>
                    <a:pt x="162" y="691"/>
                    <a:pt x="162" y="691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任意多边形: 形状 102" descr="d65390cc-c1c0-4780-9493-0d225ba900f5"/>
            <p:cNvSpPr/>
            <p:nvPr/>
          </p:nvSpPr>
          <p:spPr bwMode="auto">
            <a:xfrm>
              <a:off x="2794" y="3560"/>
              <a:ext cx="245" cy="622"/>
            </a:xfrm>
            <a:custGeom>
              <a:avLst/>
              <a:gdLst>
                <a:gd name="T0" fmla="*/ 57 w 272"/>
                <a:gd name="T1" fmla="*/ 691 h 691"/>
                <a:gd name="T2" fmla="*/ 131 w 272"/>
                <a:gd name="T3" fmla="*/ 0 h 691"/>
                <a:gd name="T4" fmla="*/ 57 w 272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691">
                  <a:moveTo>
                    <a:pt x="57" y="691"/>
                  </a:moveTo>
                  <a:cubicBezTo>
                    <a:pt x="272" y="434"/>
                    <a:pt x="131" y="0"/>
                    <a:pt x="131" y="0"/>
                  </a:cubicBezTo>
                  <a:cubicBezTo>
                    <a:pt x="0" y="188"/>
                    <a:pt x="57" y="691"/>
                    <a:pt x="57" y="691"/>
                  </a:cubicBezTo>
                  <a:close/>
                </a:path>
              </a:pathLst>
            </a:custGeom>
            <a:solidFill>
              <a:srgbClr val="4D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任意多边形: 形状 103" descr="536888ec-fb1f-44c5-8d9c-7cc859a49dd0"/>
            <p:cNvSpPr/>
            <p:nvPr/>
          </p:nvSpPr>
          <p:spPr bwMode="auto">
            <a:xfrm>
              <a:off x="2989" y="3868"/>
              <a:ext cx="170" cy="453"/>
            </a:xfrm>
            <a:custGeom>
              <a:avLst/>
              <a:gdLst>
                <a:gd name="T0" fmla="*/ 0 w 188"/>
                <a:gd name="T1" fmla="*/ 504 h 504"/>
                <a:gd name="T2" fmla="*/ 130 w 188"/>
                <a:gd name="T3" fmla="*/ 0 h 504"/>
                <a:gd name="T4" fmla="*/ 0 w 188"/>
                <a:gd name="T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503">
                  <a:moveTo>
                    <a:pt x="0" y="504"/>
                  </a:moveTo>
                  <a:cubicBezTo>
                    <a:pt x="188" y="337"/>
                    <a:pt x="130" y="0"/>
                    <a:pt x="130" y="0"/>
                  </a:cubicBezTo>
                  <a:cubicBezTo>
                    <a:pt x="12" y="125"/>
                    <a:pt x="0" y="504"/>
                    <a:pt x="0" y="504"/>
                  </a:cubicBezTo>
                  <a:close/>
                </a:path>
              </a:pathLst>
            </a:custGeom>
            <a:solidFill>
              <a:srgbClr val="3A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任意多边形: 形状 104" descr="fd837f27-5f62-47e8-96f7-257116f7c6c1"/>
            <p:cNvSpPr/>
            <p:nvPr/>
          </p:nvSpPr>
          <p:spPr bwMode="auto">
            <a:xfrm>
              <a:off x="2729" y="2927"/>
              <a:ext cx="714" cy="1399"/>
            </a:xfrm>
            <a:custGeom>
              <a:avLst/>
              <a:gdLst>
                <a:gd name="T0" fmla="*/ 793 w 793"/>
                <a:gd name="T1" fmla="*/ 1554 h 1554"/>
                <a:gd name="T2" fmla="*/ 0 w 793"/>
                <a:gd name="T3" fmla="*/ 0 h 1554"/>
                <a:gd name="T4" fmla="*/ 542 w 793"/>
                <a:gd name="T5" fmla="*/ 1528 h 1554"/>
                <a:gd name="T6" fmla="*/ 793 w 793"/>
                <a:gd name="T7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3" h="1554">
                  <a:moveTo>
                    <a:pt x="793" y="1554"/>
                  </a:moveTo>
                  <a:cubicBezTo>
                    <a:pt x="771" y="1492"/>
                    <a:pt x="772" y="534"/>
                    <a:pt x="0" y="0"/>
                  </a:cubicBezTo>
                  <a:cubicBezTo>
                    <a:pt x="22" y="13"/>
                    <a:pt x="408" y="437"/>
                    <a:pt x="542" y="1528"/>
                  </a:cubicBezTo>
                  <a:lnTo>
                    <a:pt x="793" y="1554"/>
                  </a:ln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任意多边形: 形状 105" descr="2db6fecd-58bd-4d98-ad99-6297df08f5f6"/>
            <p:cNvSpPr/>
            <p:nvPr/>
          </p:nvSpPr>
          <p:spPr bwMode="auto">
            <a:xfrm>
              <a:off x="3091" y="3027"/>
              <a:ext cx="491" cy="1299"/>
            </a:xfrm>
            <a:custGeom>
              <a:avLst/>
              <a:gdLst>
                <a:gd name="T0" fmla="*/ 203 w 545"/>
                <a:gd name="T1" fmla="*/ 1438 h 1442"/>
                <a:gd name="T2" fmla="*/ 545 w 545"/>
                <a:gd name="T3" fmla="*/ 0 h 1442"/>
                <a:gd name="T4" fmla="*/ 431 w 545"/>
                <a:gd name="T5" fmla="*/ 1442 h 1442"/>
                <a:gd name="T6" fmla="*/ 203 w 545"/>
                <a:gd name="T7" fmla="*/ 14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1442">
                  <a:moveTo>
                    <a:pt x="203" y="1438"/>
                  </a:moveTo>
                  <a:cubicBezTo>
                    <a:pt x="208" y="1380"/>
                    <a:pt x="0" y="626"/>
                    <a:pt x="545" y="0"/>
                  </a:cubicBezTo>
                  <a:cubicBezTo>
                    <a:pt x="529" y="15"/>
                    <a:pt x="306" y="476"/>
                    <a:pt x="431" y="1442"/>
                  </a:cubicBezTo>
                  <a:lnTo>
                    <a:pt x="203" y="1438"/>
                  </a:ln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任意多边形: 形状 106" descr="ccedf973-bb38-4302-9bcc-9c1001cc59db"/>
            <p:cNvSpPr/>
            <p:nvPr/>
          </p:nvSpPr>
          <p:spPr bwMode="auto">
            <a:xfrm>
              <a:off x="2724" y="2921"/>
              <a:ext cx="506" cy="1066"/>
            </a:xfrm>
            <a:custGeom>
              <a:avLst/>
              <a:gdLst>
                <a:gd name="T0" fmla="*/ 556 w 562"/>
                <a:gd name="T1" fmla="*/ 1184 h 1184"/>
                <a:gd name="T2" fmla="*/ 550 w 562"/>
                <a:gd name="T3" fmla="*/ 1178 h 1184"/>
                <a:gd name="T4" fmla="*/ 253 w 562"/>
                <a:gd name="T5" fmla="*/ 303 h 1184"/>
                <a:gd name="T6" fmla="*/ 3 w 562"/>
                <a:gd name="T7" fmla="*/ 11 h 1184"/>
                <a:gd name="T8" fmla="*/ 2 w 562"/>
                <a:gd name="T9" fmla="*/ 3 h 1184"/>
                <a:gd name="T10" fmla="*/ 11 w 562"/>
                <a:gd name="T11" fmla="*/ 2 h 1184"/>
                <a:gd name="T12" fmla="*/ 263 w 562"/>
                <a:gd name="T13" fmla="*/ 296 h 1184"/>
                <a:gd name="T14" fmla="*/ 562 w 562"/>
                <a:gd name="T15" fmla="*/ 1177 h 1184"/>
                <a:gd name="T16" fmla="*/ 556 w 562"/>
                <a:gd name="T17" fmla="*/ 1184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2" h="1184">
                  <a:moveTo>
                    <a:pt x="556" y="1184"/>
                  </a:moveTo>
                  <a:cubicBezTo>
                    <a:pt x="553" y="1184"/>
                    <a:pt x="550" y="1181"/>
                    <a:pt x="550" y="1178"/>
                  </a:cubicBezTo>
                  <a:cubicBezTo>
                    <a:pt x="517" y="776"/>
                    <a:pt x="370" y="480"/>
                    <a:pt x="253" y="303"/>
                  </a:cubicBezTo>
                  <a:cubicBezTo>
                    <a:pt x="126" y="111"/>
                    <a:pt x="5" y="12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2" y="3"/>
                    <a:pt x="134" y="102"/>
                    <a:pt x="263" y="296"/>
                  </a:cubicBezTo>
                  <a:cubicBezTo>
                    <a:pt x="381" y="475"/>
                    <a:pt x="529" y="773"/>
                    <a:pt x="562" y="1177"/>
                  </a:cubicBezTo>
                  <a:cubicBezTo>
                    <a:pt x="562" y="1180"/>
                    <a:pt x="559" y="1183"/>
                    <a:pt x="556" y="1184"/>
                  </a:cubicBezTo>
                  <a:close/>
                </a:path>
              </a:pathLst>
            </a:custGeom>
            <a:solidFill>
              <a:srgbClr val="013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任意多边形: 形状 107" descr="e64c7c9c-172c-4dd0-8dca-75662575bc99"/>
            <p:cNvSpPr/>
            <p:nvPr/>
          </p:nvSpPr>
          <p:spPr bwMode="auto">
            <a:xfrm>
              <a:off x="3691" y="3587"/>
              <a:ext cx="408" cy="735"/>
            </a:xfrm>
            <a:custGeom>
              <a:avLst/>
              <a:gdLst>
                <a:gd name="T0" fmla="*/ 237 w 453"/>
                <a:gd name="T1" fmla="*/ 817 h 817"/>
                <a:gd name="T2" fmla="*/ 199 w 453"/>
                <a:gd name="T3" fmla="*/ 0 h 817"/>
                <a:gd name="T4" fmla="*/ 453 w 453"/>
                <a:gd name="T5" fmla="*/ 817 h 817"/>
                <a:gd name="T6" fmla="*/ 237 w 453"/>
                <a:gd name="T7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817">
                  <a:moveTo>
                    <a:pt x="237" y="817"/>
                  </a:moveTo>
                  <a:cubicBezTo>
                    <a:pt x="228" y="780"/>
                    <a:pt x="0" y="500"/>
                    <a:pt x="199" y="0"/>
                  </a:cubicBezTo>
                  <a:cubicBezTo>
                    <a:pt x="193" y="13"/>
                    <a:pt x="170" y="253"/>
                    <a:pt x="453" y="817"/>
                  </a:cubicBezTo>
                  <a:lnTo>
                    <a:pt x="237" y="817"/>
                  </a:ln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任意多边形: 形状 108" descr="d99b4f1f-6dd5-41d6-a967-c3c25f1f5c49"/>
            <p:cNvSpPr/>
            <p:nvPr/>
          </p:nvSpPr>
          <p:spPr bwMode="auto">
            <a:xfrm>
              <a:off x="3834" y="3654"/>
              <a:ext cx="140" cy="600"/>
            </a:xfrm>
            <a:custGeom>
              <a:avLst/>
              <a:gdLst>
                <a:gd name="T0" fmla="*/ 27 w 156"/>
                <a:gd name="T1" fmla="*/ 6 h 666"/>
                <a:gd name="T2" fmla="*/ 18 w 156"/>
                <a:gd name="T3" fmla="*/ 46 h 666"/>
                <a:gd name="T4" fmla="*/ 12 w 156"/>
                <a:gd name="T5" fmla="*/ 88 h 666"/>
                <a:gd name="T6" fmla="*/ 9 w 156"/>
                <a:gd name="T7" fmla="*/ 173 h 666"/>
                <a:gd name="T8" fmla="*/ 31 w 156"/>
                <a:gd name="T9" fmla="*/ 341 h 666"/>
                <a:gd name="T10" fmla="*/ 53 w 156"/>
                <a:gd name="T11" fmla="*/ 423 h 666"/>
                <a:gd name="T12" fmla="*/ 67 w 156"/>
                <a:gd name="T13" fmla="*/ 463 h 666"/>
                <a:gd name="T14" fmla="*/ 74 w 156"/>
                <a:gd name="T15" fmla="*/ 483 h 666"/>
                <a:gd name="T16" fmla="*/ 82 w 156"/>
                <a:gd name="T17" fmla="*/ 503 h 666"/>
                <a:gd name="T18" fmla="*/ 155 w 156"/>
                <a:gd name="T19" fmla="*/ 656 h 666"/>
                <a:gd name="T20" fmla="*/ 153 w 156"/>
                <a:gd name="T21" fmla="*/ 665 h 666"/>
                <a:gd name="T22" fmla="*/ 144 w 156"/>
                <a:gd name="T23" fmla="*/ 662 h 666"/>
                <a:gd name="T24" fmla="*/ 144 w 156"/>
                <a:gd name="T25" fmla="*/ 662 h 666"/>
                <a:gd name="T26" fmla="*/ 72 w 156"/>
                <a:gd name="T27" fmla="*/ 507 h 666"/>
                <a:gd name="T28" fmla="*/ 64 w 156"/>
                <a:gd name="T29" fmla="*/ 487 h 666"/>
                <a:gd name="T30" fmla="*/ 57 w 156"/>
                <a:gd name="T31" fmla="*/ 467 h 666"/>
                <a:gd name="T32" fmla="*/ 43 w 156"/>
                <a:gd name="T33" fmla="*/ 426 h 666"/>
                <a:gd name="T34" fmla="*/ 21 w 156"/>
                <a:gd name="T35" fmla="*/ 343 h 666"/>
                <a:gd name="T36" fmla="*/ 0 w 156"/>
                <a:gd name="T37" fmla="*/ 173 h 666"/>
                <a:gd name="T38" fmla="*/ 3 w 156"/>
                <a:gd name="T39" fmla="*/ 88 h 666"/>
                <a:gd name="T40" fmla="*/ 9 w 156"/>
                <a:gd name="T41" fmla="*/ 45 h 666"/>
                <a:gd name="T42" fmla="*/ 20 w 156"/>
                <a:gd name="T43" fmla="*/ 3 h 666"/>
                <a:gd name="T44" fmla="*/ 25 w 156"/>
                <a:gd name="T45" fmla="*/ 0 h 666"/>
                <a:gd name="T46" fmla="*/ 27 w 156"/>
                <a:gd name="T47" fmla="*/ 5 h 666"/>
                <a:gd name="T48" fmla="*/ 27 w 156"/>
                <a:gd name="T49" fmla="*/ 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666">
                  <a:moveTo>
                    <a:pt x="27" y="6"/>
                  </a:moveTo>
                  <a:cubicBezTo>
                    <a:pt x="23" y="19"/>
                    <a:pt x="20" y="33"/>
                    <a:pt x="18" y="46"/>
                  </a:cubicBezTo>
                  <a:cubicBezTo>
                    <a:pt x="15" y="60"/>
                    <a:pt x="13" y="74"/>
                    <a:pt x="12" y="88"/>
                  </a:cubicBezTo>
                  <a:cubicBezTo>
                    <a:pt x="9" y="117"/>
                    <a:pt x="8" y="145"/>
                    <a:pt x="9" y="173"/>
                  </a:cubicBezTo>
                  <a:cubicBezTo>
                    <a:pt x="11" y="230"/>
                    <a:pt x="18" y="286"/>
                    <a:pt x="31" y="341"/>
                  </a:cubicBezTo>
                  <a:cubicBezTo>
                    <a:pt x="37" y="369"/>
                    <a:pt x="45" y="396"/>
                    <a:pt x="53" y="423"/>
                  </a:cubicBezTo>
                  <a:cubicBezTo>
                    <a:pt x="58" y="437"/>
                    <a:pt x="62" y="450"/>
                    <a:pt x="67" y="463"/>
                  </a:cubicBezTo>
                  <a:cubicBezTo>
                    <a:pt x="74" y="483"/>
                    <a:pt x="74" y="483"/>
                    <a:pt x="74" y="483"/>
                  </a:cubicBezTo>
                  <a:cubicBezTo>
                    <a:pt x="82" y="503"/>
                    <a:pt x="82" y="503"/>
                    <a:pt x="82" y="503"/>
                  </a:cubicBezTo>
                  <a:cubicBezTo>
                    <a:pt x="103" y="556"/>
                    <a:pt x="127" y="607"/>
                    <a:pt x="155" y="656"/>
                  </a:cubicBezTo>
                  <a:cubicBezTo>
                    <a:pt x="156" y="659"/>
                    <a:pt x="155" y="663"/>
                    <a:pt x="153" y="665"/>
                  </a:cubicBezTo>
                  <a:cubicBezTo>
                    <a:pt x="150" y="666"/>
                    <a:pt x="146" y="665"/>
                    <a:pt x="144" y="662"/>
                  </a:cubicBezTo>
                  <a:cubicBezTo>
                    <a:pt x="144" y="662"/>
                    <a:pt x="144" y="662"/>
                    <a:pt x="144" y="662"/>
                  </a:cubicBezTo>
                  <a:cubicBezTo>
                    <a:pt x="117" y="612"/>
                    <a:pt x="92" y="560"/>
                    <a:pt x="72" y="507"/>
                  </a:cubicBezTo>
                  <a:cubicBezTo>
                    <a:pt x="64" y="487"/>
                    <a:pt x="64" y="487"/>
                    <a:pt x="64" y="487"/>
                  </a:cubicBezTo>
                  <a:cubicBezTo>
                    <a:pt x="57" y="467"/>
                    <a:pt x="57" y="467"/>
                    <a:pt x="57" y="467"/>
                  </a:cubicBezTo>
                  <a:cubicBezTo>
                    <a:pt x="52" y="454"/>
                    <a:pt x="48" y="440"/>
                    <a:pt x="43" y="426"/>
                  </a:cubicBezTo>
                  <a:cubicBezTo>
                    <a:pt x="35" y="399"/>
                    <a:pt x="27" y="371"/>
                    <a:pt x="21" y="343"/>
                  </a:cubicBezTo>
                  <a:cubicBezTo>
                    <a:pt x="9" y="288"/>
                    <a:pt x="1" y="231"/>
                    <a:pt x="0" y="173"/>
                  </a:cubicBezTo>
                  <a:cubicBezTo>
                    <a:pt x="0" y="145"/>
                    <a:pt x="0" y="116"/>
                    <a:pt x="3" y="88"/>
                  </a:cubicBezTo>
                  <a:cubicBezTo>
                    <a:pt x="5" y="73"/>
                    <a:pt x="7" y="59"/>
                    <a:pt x="9" y="45"/>
                  </a:cubicBezTo>
                  <a:cubicBezTo>
                    <a:pt x="12" y="31"/>
                    <a:pt x="15" y="17"/>
                    <a:pt x="20" y="3"/>
                  </a:cubicBezTo>
                  <a:cubicBezTo>
                    <a:pt x="20" y="1"/>
                    <a:pt x="23" y="0"/>
                    <a:pt x="25" y="0"/>
                  </a:cubicBezTo>
                  <a:cubicBezTo>
                    <a:pt x="27" y="1"/>
                    <a:pt x="28" y="3"/>
                    <a:pt x="27" y="5"/>
                  </a:cubicBezTo>
                  <a:lnTo>
                    <a:pt x="27" y="6"/>
                  </a:lnTo>
                  <a:close/>
                </a:path>
              </a:pathLst>
            </a:custGeom>
            <a:solidFill>
              <a:srgbClr val="013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任意多边形: 形状 109" descr="828a933e-80cf-42d9-8375-29aae56b9961"/>
            <p:cNvSpPr/>
            <p:nvPr/>
          </p:nvSpPr>
          <p:spPr bwMode="auto">
            <a:xfrm>
              <a:off x="3503" y="3488"/>
              <a:ext cx="141" cy="330"/>
            </a:xfrm>
            <a:custGeom>
              <a:avLst/>
              <a:gdLst>
                <a:gd name="T0" fmla="*/ 156 w 156"/>
                <a:gd name="T1" fmla="*/ 366 h 366"/>
                <a:gd name="T2" fmla="*/ 12 w 156"/>
                <a:gd name="T3" fmla="*/ 0 h 366"/>
                <a:gd name="T4" fmla="*/ 156 w 156"/>
                <a:gd name="T5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366">
                  <a:moveTo>
                    <a:pt x="156" y="366"/>
                  </a:moveTo>
                  <a:cubicBezTo>
                    <a:pt x="0" y="258"/>
                    <a:pt x="12" y="0"/>
                    <a:pt x="12" y="0"/>
                  </a:cubicBezTo>
                  <a:cubicBezTo>
                    <a:pt x="111" y="83"/>
                    <a:pt x="156" y="366"/>
                    <a:pt x="156" y="366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任意多边形: 形状 110" descr="c1c62512-679c-4efe-85b6-e59ad9983072"/>
            <p:cNvSpPr/>
            <p:nvPr/>
          </p:nvSpPr>
          <p:spPr bwMode="auto">
            <a:xfrm>
              <a:off x="3603" y="3579"/>
              <a:ext cx="52" cy="120"/>
            </a:xfrm>
            <a:custGeom>
              <a:avLst/>
              <a:gdLst>
                <a:gd name="T0" fmla="*/ 57 w 57"/>
                <a:gd name="T1" fmla="*/ 134 h 134"/>
                <a:gd name="T2" fmla="*/ 5 w 57"/>
                <a:gd name="T3" fmla="*/ 0 h 134"/>
                <a:gd name="T4" fmla="*/ 57 w 57"/>
                <a:gd name="T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34">
                  <a:moveTo>
                    <a:pt x="57" y="134"/>
                  </a:moveTo>
                  <a:cubicBezTo>
                    <a:pt x="0" y="95"/>
                    <a:pt x="5" y="0"/>
                    <a:pt x="5" y="0"/>
                  </a:cubicBezTo>
                  <a:cubicBezTo>
                    <a:pt x="41" y="31"/>
                    <a:pt x="57" y="134"/>
                    <a:pt x="57" y="134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任意多边形: 形状 111" descr="4650ddb7-cb76-4da0-824f-8c30f5ed74b3"/>
            <p:cNvSpPr/>
            <p:nvPr/>
          </p:nvSpPr>
          <p:spPr bwMode="auto">
            <a:xfrm>
              <a:off x="3650" y="3682"/>
              <a:ext cx="108" cy="72"/>
            </a:xfrm>
            <a:custGeom>
              <a:avLst/>
              <a:gdLst>
                <a:gd name="T0" fmla="*/ 0 w 120"/>
                <a:gd name="T1" fmla="*/ 80 h 80"/>
                <a:gd name="T2" fmla="*/ 120 w 120"/>
                <a:gd name="T3" fmla="*/ 0 h 80"/>
                <a:gd name="T4" fmla="*/ 0 w 120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80">
                  <a:moveTo>
                    <a:pt x="0" y="80"/>
                  </a:moveTo>
                  <a:cubicBezTo>
                    <a:pt x="70" y="80"/>
                    <a:pt x="120" y="0"/>
                    <a:pt x="120" y="0"/>
                  </a:cubicBezTo>
                  <a:cubicBezTo>
                    <a:pt x="72" y="4"/>
                    <a:pt x="0" y="80"/>
                    <a:pt x="0" y="80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任意多边形: 形状 112" descr="9baeb3ec-034f-470e-9bc7-69c4ae1967d5"/>
            <p:cNvSpPr/>
            <p:nvPr/>
          </p:nvSpPr>
          <p:spPr bwMode="auto">
            <a:xfrm>
              <a:off x="3440" y="3619"/>
              <a:ext cx="171" cy="401"/>
            </a:xfrm>
            <a:custGeom>
              <a:avLst/>
              <a:gdLst>
                <a:gd name="T0" fmla="*/ 190 w 190"/>
                <a:gd name="T1" fmla="*/ 445 h 445"/>
                <a:gd name="T2" fmla="*/ 15 w 190"/>
                <a:gd name="T3" fmla="*/ 0 h 445"/>
                <a:gd name="T4" fmla="*/ 190 w 190"/>
                <a:gd name="T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445">
                  <a:moveTo>
                    <a:pt x="190" y="445"/>
                  </a:moveTo>
                  <a:cubicBezTo>
                    <a:pt x="0" y="313"/>
                    <a:pt x="15" y="0"/>
                    <a:pt x="15" y="0"/>
                  </a:cubicBezTo>
                  <a:cubicBezTo>
                    <a:pt x="136" y="101"/>
                    <a:pt x="190" y="445"/>
                    <a:pt x="190" y="445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任意多边形: 形状 113" descr="9619c781-e205-446c-96b0-68dc450f4a3f"/>
            <p:cNvSpPr/>
            <p:nvPr/>
          </p:nvSpPr>
          <p:spPr bwMode="auto">
            <a:xfrm>
              <a:off x="3335" y="3778"/>
              <a:ext cx="239" cy="359"/>
            </a:xfrm>
            <a:custGeom>
              <a:avLst/>
              <a:gdLst>
                <a:gd name="T0" fmla="*/ 265 w 265"/>
                <a:gd name="T1" fmla="*/ 398 h 398"/>
                <a:gd name="T2" fmla="*/ 0 w 265"/>
                <a:gd name="T3" fmla="*/ 0 h 398"/>
                <a:gd name="T4" fmla="*/ 265 w 265"/>
                <a:gd name="T5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5" h="398">
                  <a:moveTo>
                    <a:pt x="265" y="398"/>
                  </a:moveTo>
                  <a:cubicBezTo>
                    <a:pt x="52" y="310"/>
                    <a:pt x="0" y="0"/>
                    <a:pt x="0" y="0"/>
                  </a:cubicBezTo>
                  <a:cubicBezTo>
                    <a:pt x="140" y="74"/>
                    <a:pt x="265" y="398"/>
                    <a:pt x="265" y="398"/>
                  </a:cubicBezTo>
                  <a:close/>
                </a:path>
              </a:pathLst>
            </a:custGeom>
            <a:solidFill>
              <a:srgbClr val="55D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任意多边形: 形状 114" descr="50d6020f-51dd-473b-99c9-42b3199d5042"/>
            <p:cNvSpPr/>
            <p:nvPr/>
          </p:nvSpPr>
          <p:spPr bwMode="auto">
            <a:xfrm>
              <a:off x="3326" y="4000"/>
              <a:ext cx="216" cy="240"/>
            </a:xfrm>
            <a:custGeom>
              <a:avLst/>
              <a:gdLst>
                <a:gd name="T0" fmla="*/ 240 w 240"/>
                <a:gd name="T1" fmla="*/ 267 h 267"/>
                <a:gd name="T2" fmla="*/ 0 w 240"/>
                <a:gd name="T3" fmla="*/ 0 h 267"/>
                <a:gd name="T4" fmla="*/ 240 w 240"/>
                <a:gd name="T5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267">
                  <a:moveTo>
                    <a:pt x="240" y="267"/>
                  </a:moveTo>
                  <a:cubicBezTo>
                    <a:pt x="72" y="225"/>
                    <a:pt x="0" y="0"/>
                    <a:pt x="0" y="0"/>
                  </a:cubicBezTo>
                  <a:cubicBezTo>
                    <a:pt x="111" y="40"/>
                    <a:pt x="240" y="267"/>
                    <a:pt x="240" y="267"/>
                  </a:cubicBezTo>
                  <a:close/>
                </a:path>
              </a:pathLst>
            </a:custGeom>
            <a:solidFill>
              <a:srgbClr val="68D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任意多边形: 形状 115" descr="121aadf8-d9c2-422a-96b3-605a107767a4"/>
            <p:cNvSpPr/>
            <p:nvPr/>
          </p:nvSpPr>
          <p:spPr bwMode="auto">
            <a:xfrm>
              <a:off x="3636" y="3704"/>
              <a:ext cx="309" cy="186"/>
            </a:xfrm>
            <a:custGeom>
              <a:avLst/>
              <a:gdLst>
                <a:gd name="T0" fmla="*/ 0 w 343"/>
                <a:gd name="T1" fmla="*/ 191 h 207"/>
                <a:gd name="T2" fmla="*/ 343 w 343"/>
                <a:gd name="T3" fmla="*/ 0 h 207"/>
                <a:gd name="T4" fmla="*/ 0 w 343"/>
                <a:gd name="T5" fmla="*/ 19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3" h="206">
                  <a:moveTo>
                    <a:pt x="0" y="191"/>
                  </a:moveTo>
                  <a:cubicBezTo>
                    <a:pt x="189" y="207"/>
                    <a:pt x="343" y="0"/>
                    <a:pt x="343" y="0"/>
                  </a:cubicBezTo>
                  <a:cubicBezTo>
                    <a:pt x="213" y="1"/>
                    <a:pt x="0" y="191"/>
                    <a:pt x="0" y="191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任意多边形: 形状 116" descr="ee9a8f30-1ac1-415e-9602-ae1fd30c1add"/>
            <p:cNvSpPr/>
            <p:nvPr/>
          </p:nvSpPr>
          <p:spPr bwMode="auto">
            <a:xfrm>
              <a:off x="3619" y="3789"/>
              <a:ext cx="376" cy="227"/>
            </a:xfrm>
            <a:custGeom>
              <a:avLst/>
              <a:gdLst>
                <a:gd name="T0" fmla="*/ 0 w 418"/>
                <a:gd name="T1" fmla="*/ 233 h 252"/>
                <a:gd name="T2" fmla="*/ 418 w 418"/>
                <a:gd name="T3" fmla="*/ 0 h 252"/>
                <a:gd name="T4" fmla="*/ 0 w 418"/>
                <a:gd name="T5" fmla="*/ 23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251">
                  <a:moveTo>
                    <a:pt x="0" y="233"/>
                  </a:moveTo>
                  <a:cubicBezTo>
                    <a:pt x="231" y="252"/>
                    <a:pt x="418" y="0"/>
                    <a:pt x="418" y="0"/>
                  </a:cubicBezTo>
                  <a:cubicBezTo>
                    <a:pt x="260" y="1"/>
                    <a:pt x="0" y="233"/>
                    <a:pt x="0" y="233"/>
                  </a:cubicBezTo>
                  <a:close/>
                </a:path>
              </a:pathLst>
            </a:custGeom>
            <a:solidFill>
              <a:srgbClr val="5FC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任意多边形: 形状 117" descr="f894536e-df55-469d-98f3-de3917ade56e"/>
            <p:cNvSpPr/>
            <p:nvPr/>
          </p:nvSpPr>
          <p:spPr bwMode="auto">
            <a:xfrm>
              <a:off x="3585" y="3959"/>
              <a:ext cx="412" cy="216"/>
            </a:xfrm>
            <a:custGeom>
              <a:avLst/>
              <a:gdLst>
                <a:gd name="T0" fmla="*/ 0 w 457"/>
                <a:gd name="T1" fmla="*/ 172 h 239"/>
                <a:gd name="T2" fmla="*/ 457 w 457"/>
                <a:gd name="T3" fmla="*/ 32 h 239"/>
                <a:gd name="T4" fmla="*/ 0 w 457"/>
                <a:gd name="T5" fmla="*/ 17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7" h="239">
                  <a:moveTo>
                    <a:pt x="0" y="172"/>
                  </a:moveTo>
                  <a:cubicBezTo>
                    <a:pt x="221" y="239"/>
                    <a:pt x="457" y="32"/>
                    <a:pt x="457" y="32"/>
                  </a:cubicBezTo>
                  <a:cubicBezTo>
                    <a:pt x="303" y="0"/>
                    <a:pt x="0" y="172"/>
                    <a:pt x="0" y="172"/>
                  </a:cubicBezTo>
                  <a:close/>
                </a:path>
              </a:pathLst>
            </a:custGeom>
            <a:solidFill>
              <a:srgbClr val="55D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任意多边形: 形状 118" descr="81c68ed3-3ea9-4777-a051-b58e37dda94e"/>
            <p:cNvSpPr/>
            <p:nvPr/>
          </p:nvSpPr>
          <p:spPr bwMode="auto">
            <a:xfrm>
              <a:off x="3535" y="4158"/>
              <a:ext cx="320" cy="152"/>
            </a:xfrm>
            <a:custGeom>
              <a:avLst/>
              <a:gdLst>
                <a:gd name="T0" fmla="*/ 0 w 355"/>
                <a:gd name="T1" fmla="*/ 94 h 168"/>
                <a:gd name="T2" fmla="*/ 355 w 355"/>
                <a:gd name="T3" fmla="*/ 40 h 168"/>
                <a:gd name="T4" fmla="*/ 0 w 355"/>
                <a:gd name="T5" fmla="*/ 9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5" h="168">
                  <a:moveTo>
                    <a:pt x="0" y="94"/>
                  </a:moveTo>
                  <a:cubicBezTo>
                    <a:pt x="157" y="168"/>
                    <a:pt x="355" y="40"/>
                    <a:pt x="355" y="40"/>
                  </a:cubicBezTo>
                  <a:cubicBezTo>
                    <a:pt x="244" y="0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任意多边形: 形状 119" descr="83c68a81-b746-4fe6-8ff5-092e1e08aeb4"/>
            <p:cNvSpPr/>
            <p:nvPr/>
          </p:nvSpPr>
          <p:spPr bwMode="auto">
            <a:xfrm>
              <a:off x="5860" y="3275"/>
              <a:ext cx="1822" cy="1047"/>
            </a:xfrm>
            <a:custGeom>
              <a:avLst/>
              <a:gdLst>
                <a:gd name="T0" fmla="*/ 2024 w 2024"/>
                <a:gd name="T1" fmla="*/ 0 h 1163"/>
                <a:gd name="T2" fmla="*/ 1692 w 2024"/>
                <a:gd name="T3" fmla="*/ 176 h 1163"/>
                <a:gd name="T4" fmla="*/ 824 w 2024"/>
                <a:gd name="T5" fmla="*/ 590 h 1163"/>
                <a:gd name="T6" fmla="*/ 369 w 2024"/>
                <a:gd name="T7" fmla="*/ 785 h 1163"/>
                <a:gd name="T8" fmla="*/ 0 w 2024"/>
                <a:gd name="T9" fmla="*/ 1163 h 1163"/>
                <a:gd name="T10" fmla="*/ 795 w 2024"/>
                <a:gd name="T11" fmla="*/ 1163 h 1163"/>
                <a:gd name="T12" fmla="*/ 1071 w 2024"/>
                <a:gd name="T13" fmla="*/ 767 h 1163"/>
                <a:gd name="T14" fmla="*/ 1365 w 2024"/>
                <a:gd name="T15" fmla="*/ 685 h 1163"/>
                <a:gd name="T16" fmla="*/ 1606 w 2024"/>
                <a:gd name="T17" fmla="*/ 762 h 1163"/>
                <a:gd name="T18" fmla="*/ 2024 w 2024"/>
                <a:gd name="T19" fmla="*/ 415 h 1163"/>
                <a:gd name="T20" fmla="*/ 2024 w 2024"/>
                <a:gd name="T21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4" h="1163">
                  <a:moveTo>
                    <a:pt x="2024" y="0"/>
                  </a:moveTo>
                  <a:cubicBezTo>
                    <a:pt x="1899" y="42"/>
                    <a:pt x="1786" y="103"/>
                    <a:pt x="1692" y="176"/>
                  </a:cubicBezTo>
                  <a:cubicBezTo>
                    <a:pt x="1435" y="373"/>
                    <a:pt x="1139" y="515"/>
                    <a:pt x="824" y="590"/>
                  </a:cubicBezTo>
                  <a:cubicBezTo>
                    <a:pt x="670" y="626"/>
                    <a:pt x="513" y="691"/>
                    <a:pt x="369" y="785"/>
                  </a:cubicBezTo>
                  <a:cubicBezTo>
                    <a:pt x="197" y="896"/>
                    <a:pt x="71" y="1030"/>
                    <a:pt x="0" y="1163"/>
                  </a:cubicBezTo>
                  <a:cubicBezTo>
                    <a:pt x="795" y="1163"/>
                    <a:pt x="795" y="1163"/>
                    <a:pt x="795" y="1163"/>
                  </a:cubicBezTo>
                  <a:cubicBezTo>
                    <a:pt x="802" y="1019"/>
                    <a:pt x="904" y="864"/>
                    <a:pt x="1071" y="767"/>
                  </a:cubicBezTo>
                  <a:cubicBezTo>
                    <a:pt x="1167" y="712"/>
                    <a:pt x="1271" y="685"/>
                    <a:pt x="1365" y="685"/>
                  </a:cubicBezTo>
                  <a:cubicBezTo>
                    <a:pt x="1459" y="685"/>
                    <a:pt x="1544" y="711"/>
                    <a:pt x="1606" y="762"/>
                  </a:cubicBezTo>
                  <a:cubicBezTo>
                    <a:pt x="1665" y="578"/>
                    <a:pt x="1827" y="440"/>
                    <a:pt x="2024" y="415"/>
                  </a:cubicBezTo>
                  <a:cubicBezTo>
                    <a:pt x="2024" y="0"/>
                    <a:pt x="2024" y="0"/>
                    <a:pt x="2024" y="0"/>
                  </a:cubicBezTo>
                </a:path>
              </a:pathLst>
            </a:custGeom>
            <a:solidFill>
              <a:srgbClr val="44B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任意多边形: 形状 120" descr="c46b5864-adaa-4d37-8840-fa0ae9e27550"/>
            <p:cNvSpPr/>
            <p:nvPr/>
          </p:nvSpPr>
          <p:spPr bwMode="auto">
            <a:xfrm>
              <a:off x="3498" y="3666"/>
              <a:ext cx="163" cy="656"/>
            </a:xfrm>
            <a:custGeom>
              <a:avLst/>
              <a:gdLst>
                <a:gd name="T0" fmla="*/ 20 w 181"/>
                <a:gd name="T1" fmla="*/ 729 h 729"/>
                <a:gd name="T2" fmla="*/ 57 w 181"/>
                <a:gd name="T3" fmla="*/ 636 h 729"/>
                <a:gd name="T4" fmla="*/ 122 w 181"/>
                <a:gd name="T5" fmla="*/ 431 h 729"/>
                <a:gd name="T6" fmla="*/ 165 w 181"/>
                <a:gd name="T7" fmla="*/ 220 h 729"/>
                <a:gd name="T8" fmla="*/ 172 w 181"/>
                <a:gd name="T9" fmla="*/ 166 h 729"/>
                <a:gd name="T10" fmla="*/ 175 w 181"/>
                <a:gd name="T11" fmla="*/ 140 h 729"/>
                <a:gd name="T12" fmla="*/ 176 w 181"/>
                <a:gd name="T13" fmla="*/ 126 h 729"/>
                <a:gd name="T14" fmla="*/ 177 w 181"/>
                <a:gd name="T15" fmla="*/ 113 h 729"/>
                <a:gd name="T16" fmla="*/ 179 w 181"/>
                <a:gd name="T17" fmla="*/ 86 h 729"/>
                <a:gd name="T18" fmla="*/ 180 w 181"/>
                <a:gd name="T19" fmla="*/ 59 h 729"/>
                <a:gd name="T20" fmla="*/ 181 w 181"/>
                <a:gd name="T21" fmla="*/ 46 h 729"/>
                <a:gd name="T22" fmla="*/ 181 w 181"/>
                <a:gd name="T23" fmla="*/ 32 h 729"/>
                <a:gd name="T24" fmla="*/ 181 w 181"/>
                <a:gd name="T25" fmla="*/ 5 h 729"/>
                <a:gd name="T26" fmla="*/ 176 w 181"/>
                <a:gd name="T27" fmla="*/ 0 h 729"/>
                <a:gd name="T28" fmla="*/ 171 w 181"/>
                <a:gd name="T29" fmla="*/ 5 h 729"/>
                <a:gd name="T30" fmla="*/ 171 w 181"/>
                <a:gd name="T31" fmla="*/ 5 h 729"/>
                <a:gd name="T32" fmla="*/ 170 w 181"/>
                <a:gd name="T33" fmla="*/ 32 h 729"/>
                <a:gd name="T34" fmla="*/ 170 w 181"/>
                <a:gd name="T35" fmla="*/ 45 h 729"/>
                <a:gd name="T36" fmla="*/ 169 w 181"/>
                <a:gd name="T37" fmla="*/ 59 h 729"/>
                <a:gd name="T38" fmla="*/ 168 w 181"/>
                <a:gd name="T39" fmla="*/ 85 h 729"/>
                <a:gd name="T40" fmla="*/ 166 w 181"/>
                <a:gd name="T41" fmla="*/ 112 h 729"/>
                <a:gd name="T42" fmla="*/ 165 w 181"/>
                <a:gd name="T43" fmla="*/ 125 h 729"/>
                <a:gd name="T44" fmla="*/ 163 w 181"/>
                <a:gd name="T45" fmla="*/ 139 h 729"/>
                <a:gd name="T46" fmla="*/ 160 w 181"/>
                <a:gd name="T47" fmla="*/ 165 h 729"/>
                <a:gd name="T48" fmla="*/ 153 w 181"/>
                <a:gd name="T49" fmla="*/ 218 h 729"/>
                <a:gd name="T50" fmla="*/ 108 w 181"/>
                <a:gd name="T51" fmla="*/ 427 h 729"/>
                <a:gd name="T52" fmla="*/ 41 w 181"/>
                <a:gd name="T53" fmla="*/ 630 h 729"/>
                <a:gd name="T54" fmla="*/ 0 w 181"/>
                <a:gd name="T55" fmla="*/ 728 h 729"/>
                <a:gd name="T56" fmla="*/ 0 w 181"/>
                <a:gd name="T57" fmla="*/ 729 h 729"/>
                <a:gd name="T58" fmla="*/ 20 w 181"/>
                <a:gd name="T59" fmla="*/ 729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1" h="729">
                  <a:moveTo>
                    <a:pt x="20" y="729"/>
                  </a:moveTo>
                  <a:cubicBezTo>
                    <a:pt x="33" y="698"/>
                    <a:pt x="46" y="667"/>
                    <a:pt x="57" y="636"/>
                  </a:cubicBezTo>
                  <a:cubicBezTo>
                    <a:pt x="82" y="568"/>
                    <a:pt x="104" y="500"/>
                    <a:pt x="122" y="431"/>
                  </a:cubicBezTo>
                  <a:cubicBezTo>
                    <a:pt x="141" y="361"/>
                    <a:pt x="155" y="291"/>
                    <a:pt x="165" y="220"/>
                  </a:cubicBezTo>
                  <a:cubicBezTo>
                    <a:pt x="168" y="202"/>
                    <a:pt x="170" y="184"/>
                    <a:pt x="172" y="166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3"/>
                    <a:pt x="179" y="0"/>
                    <a:pt x="176" y="0"/>
                  </a:cubicBezTo>
                  <a:cubicBezTo>
                    <a:pt x="173" y="0"/>
                    <a:pt x="171" y="2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25"/>
                    <a:pt x="165" y="125"/>
                    <a:pt x="165" y="125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0" y="165"/>
                    <a:pt x="160" y="165"/>
                    <a:pt x="160" y="165"/>
                  </a:cubicBezTo>
                  <a:cubicBezTo>
                    <a:pt x="158" y="183"/>
                    <a:pt x="156" y="200"/>
                    <a:pt x="153" y="218"/>
                  </a:cubicBezTo>
                  <a:cubicBezTo>
                    <a:pt x="142" y="288"/>
                    <a:pt x="127" y="358"/>
                    <a:pt x="108" y="427"/>
                  </a:cubicBezTo>
                  <a:cubicBezTo>
                    <a:pt x="89" y="495"/>
                    <a:pt x="67" y="563"/>
                    <a:pt x="41" y="630"/>
                  </a:cubicBezTo>
                  <a:cubicBezTo>
                    <a:pt x="28" y="663"/>
                    <a:pt x="15" y="696"/>
                    <a:pt x="0" y="728"/>
                  </a:cubicBezTo>
                  <a:cubicBezTo>
                    <a:pt x="0" y="729"/>
                    <a:pt x="0" y="729"/>
                    <a:pt x="0" y="729"/>
                  </a:cubicBezTo>
                  <a:lnTo>
                    <a:pt x="20" y="729"/>
                  </a:lnTo>
                  <a:close/>
                </a:path>
              </a:pathLst>
            </a:custGeom>
            <a:solidFill>
              <a:srgbClr val="66D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任意多边形: 形状 121" descr="00777120-cb9d-4a89-beee-c4c3c463999a"/>
            <p:cNvSpPr/>
            <p:nvPr/>
          </p:nvSpPr>
          <p:spPr bwMode="auto">
            <a:xfrm>
              <a:off x="2258" y="4194"/>
              <a:ext cx="612" cy="128"/>
            </a:xfrm>
            <a:custGeom>
              <a:avLst/>
              <a:gdLst>
                <a:gd name="T0" fmla="*/ 449 w 679"/>
                <a:gd name="T1" fmla="*/ 142 h 142"/>
                <a:gd name="T2" fmla="*/ 679 w 679"/>
                <a:gd name="T3" fmla="*/ 17 h 142"/>
                <a:gd name="T4" fmla="*/ 0 w 679"/>
                <a:gd name="T5" fmla="*/ 142 h 142"/>
                <a:gd name="T6" fmla="*/ 449 w 679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142">
                  <a:moveTo>
                    <a:pt x="449" y="142"/>
                  </a:moveTo>
                  <a:cubicBezTo>
                    <a:pt x="532" y="120"/>
                    <a:pt x="613" y="81"/>
                    <a:pt x="679" y="17"/>
                  </a:cubicBezTo>
                  <a:cubicBezTo>
                    <a:pt x="679" y="17"/>
                    <a:pt x="180" y="0"/>
                    <a:pt x="0" y="142"/>
                  </a:cubicBezTo>
                  <a:lnTo>
                    <a:pt x="449" y="142"/>
                  </a:lnTo>
                  <a:close/>
                </a:path>
              </a:pathLst>
            </a:custGeom>
            <a:solidFill>
              <a:srgbClr val="36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任意多边形: 形状 122" descr="e061d6a6-874c-4f50-b936-3e3f6a076dd0"/>
            <p:cNvSpPr/>
            <p:nvPr/>
          </p:nvSpPr>
          <p:spPr bwMode="auto">
            <a:xfrm>
              <a:off x="2288" y="3828"/>
              <a:ext cx="724" cy="494"/>
            </a:xfrm>
            <a:custGeom>
              <a:avLst/>
              <a:gdLst>
                <a:gd name="T0" fmla="*/ 4 w 804"/>
                <a:gd name="T1" fmla="*/ 11 h 549"/>
                <a:gd name="T2" fmla="*/ 4 w 804"/>
                <a:gd name="T3" fmla="*/ 11 h 549"/>
                <a:gd name="T4" fmla="*/ 40 w 804"/>
                <a:gd name="T5" fmla="*/ 27 h 549"/>
                <a:gd name="T6" fmla="*/ 57 w 804"/>
                <a:gd name="T7" fmla="*/ 35 h 549"/>
                <a:gd name="T8" fmla="*/ 75 w 804"/>
                <a:gd name="T9" fmla="*/ 44 h 549"/>
                <a:gd name="T10" fmla="*/ 110 w 804"/>
                <a:gd name="T11" fmla="*/ 61 h 549"/>
                <a:gd name="T12" fmla="*/ 144 w 804"/>
                <a:gd name="T13" fmla="*/ 79 h 549"/>
                <a:gd name="T14" fmla="*/ 161 w 804"/>
                <a:gd name="T15" fmla="*/ 88 h 549"/>
                <a:gd name="T16" fmla="*/ 178 w 804"/>
                <a:gd name="T17" fmla="*/ 98 h 549"/>
                <a:gd name="T18" fmla="*/ 212 w 804"/>
                <a:gd name="T19" fmla="*/ 117 h 549"/>
                <a:gd name="T20" fmla="*/ 245 w 804"/>
                <a:gd name="T21" fmla="*/ 136 h 549"/>
                <a:gd name="T22" fmla="*/ 262 w 804"/>
                <a:gd name="T23" fmla="*/ 146 h 549"/>
                <a:gd name="T24" fmla="*/ 278 w 804"/>
                <a:gd name="T25" fmla="*/ 157 h 549"/>
                <a:gd name="T26" fmla="*/ 532 w 804"/>
                <a:gd name="T27" fmla="*/ 336 h 549"/>
                <a:gd name="T28" fmla="*/ 765 w 804"/>
                <a:gd name="T29" fmla="*/ 540 h 549"/>
                <a:gd name="T30" fmla="*/ 774 w 804"/>
                <a:gd name="T31" fmla="*/ 549 h 549"/>
                <a:gd name="T32" fmla="*/ 804 w 804"/>
                <a:gd name="T33" fmla="*/ 549 h 549"/>
                <a:gd name="T34" fmla="*/ 779 w 804"/>
                <a:gd name="T35" fmla="*/ 525 h 549"/>
                <a:gd name="T36" fmla="*/ 543 w 804"/>
                <a:gd name="T37" fmla="*/ 322 h 549"/>
                <a:gd name="T38" fmla="*/ 286 w 804"/>
                <a:gd name="T39" fmla="*/ 145 h 549"/>
                <a:gd name="T40" fmla="*/ 269 w 804"/>
                <a:gd name="T41" fmla="*/ 135 h 549"/>
                <a:gd name="T42" fmla="*/ 252 w 804"/>
                <a:gd name="T43" fmla="*/ 125 h 549"/>
                <a:gd name="T44" fmla="*/ 218 w 804"/>
                <a:gd name="T45" fmla="*/ 105 h 549"/>
                <a:gd name="T46" fmla="*/ 184 w 804"/>
                <a:gd name="T47" fmla="*/ 86 h 549"/>
                <a:gd name="T48" fmla="*/ 167 w 804"/>
                <a:gd name="T49" fmla="*/ 77 h 549"/>
                <a:gd name="T50" fmla="*/ 150 w 804"/>
                <a:gd name="T51" fmla="*/ 68 h 549"/>
                <a:gd name="T52" fmla="*/ 115 w 804"/>
                <a:gd name="T53" fmla="*/ 50 h 549"/>
                <a:gd name="T54" fmla="*/ 80 w 804"/>
                <a:gd name="T55" fmla="*/ 34 h 549"/>
                <a:gd name="T56" fmla="*/ 62 w 804"/>
                <a:gd name="T57" fmla="*/ 25 h 549"/>
                <a:gd name="T58" fmla="*/ 44 w 804"/>
                <a:gd name="T59" fmla="*/ 17 h 549"/>
                <a:gd name="T60" fmla="*/ 9 w 804"/>
                <a:gd name="T61" fmla="*/ 1 h 549"/>
                <a:gd name="T62" fmla="*/ 2 w 804"/>
                <a:gd name="T63" fmla="*/ 4 h 549"/>
                <a:gd name="T64" fmla="*/ 4 w 804"/>
                <a:gd name="T65" fmla="*/ 11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4" h="549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78" y="98"/>
                    <a:pt x="178" y="98"/>
                    <a:pt x="178" y="98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45" y="136"/>
                    <a:pt x="245" y="136"/>
                    <a:pt x="245" y="136"/>
                  </a:cubicBezTo>
                  <a:cubicBezTo>
                    <a:pt x="251" y="140"/>
                    <a:pt x="256" y="143"/>
                    <a:pt x="262" y="14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366" y="211"/>
                    <a:pt x="451" y="271"/>
                    <a:pt x="532" y="336"/>
                  </a:cubicBezTo>
                  <a:cubicBezTo>
                    <a:pt x="613" y="400"/>
                    <a:pt x="691" y="468"/>
                    <a:pt x="765" y="540"/>
                  </a:cubicBezTo>
                  <a:cubicBezTo>
                    <a:pt x="768" y="543"/>
                    <a:pt x="771" y="546"/>
                    <a:pt x="774" y="549"/>
                  </a:cubicBezTo>
                  <a:cubicBezTo>
                    <a:pt x="804" y="549"/>
                    <a:pt x="804" y="549"/>
                    <a:pt x="804" y="549"/>
                  </a:cubicBezTo>
                  <a:cubicBezTo>
                    <a:pt x="796" y="541"/>
                    <a:pt x="787" y="533"/>
                    <a:pt x="779" y="525"/>
                  </a:cubicBezTo>
                  <a:cubicBezTo>
                    <a:pt x="704" y="454"/>
                    <a:pt x="625" y="386"/>
                    <a:pt x="543" y="322"/>
                  </a:cubicBezTo>
                  <a:cubicBezTo>
                    <a:pt x="460" y="258"/>
                    <a:pt x="375" y="199"/>
                    <a:pt x="286" y="145"/>
                  </a:cubicBezTo>
                  <a:cubicBezTo>
                    <a:pt x="269" y="135"/>
                    <a:pt x="269" y="135"/>
                    <a:pt x="269" y="135"/>
                  </a:cubicBezTo>
                  <a:cubicBezTo>
                    <a:pt x="263" y="131"/>
                    <a:pt x="258" y="128"/>
                    <a:pt x="252" y="125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2" y="10"/>
                    <a:pt x="4" y="11"/>
                  </a:cubicBezTo>
                  <a:close/>
                </a:path>
              </a:pathLst>
            </a:custGeom>
            <a:solidFill>
              <a:srgbClr val="3A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任意多边形: 形状 123" descr="40d1d84f-53cc-4b64-a3ca-c87ba427ea13"/>
            <p:cNvSpPr/>
            <p:nvPr/>
          </p:nvSpPr>
          <p:spPr bwMode="auto">
            <a:xfrm>
              <a:off x="6575" y="3648"/>
              <a:ext cx="1114" cy="678"/>
            </a:xfrm>
            <a:custGeom>
              <a:avLst/>
              <a:gdLst>
                <a:gd name="T0" fmla="*/ 1237 w 1237"/>
                <a:gd name="T1" fmla="*/ 0 h 753"/>
                <a:gd name="T2" fmla="*/ 1236 w 1237"/>
                <a:gd name="T3" fmla="*/ 0 h 753"/>
                <a:gd name="T4" fmla="*/ 1236 w 1237"/>
                <a:gd name="T5" fmla="*/ 749 h 753"/>
                <a:gd name="T6" fmla="*/ 0 w 1237"/>
                <a:gd name="T7" fmla="*/ 749 h 753"/>
                <a:gd name="T8" fmla="*/ 0 w 1237"/>
                <a:gd name="T9" fmla="*/ 753 h 753"/>
                <a:gd name="T10" fmla="*/ 1237 w 1237"/>
                <a:gd name="T11" fmla="*/ 753 h 753"/>
                <a:gd name="T12" fmla="*/ 1237 w 1237"/>
                <a:gd name="T1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7" h="753">
                  <a:moveTo>
                    <a:pt x="1237" y="0"/>
                  </a:moveTo>
                  <a:cubicBezTo>
                    <a:pt x="1237" y="0"/>
                    <a:pt x="1236" y="0"/>
                    <a:pt x="1236" y="0"/>
                  </a:cubicBezTo>
                  <a:cubicBezTo>
                    <a:pt x="1236" y="749"/>
                    <a:pt x="1236" y="749"/>
                    <a:pt x="1236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0" y="750"/>
                    <a:pt x="0" y="752"/>
                    <a:pt x="0" y="753"/>
                  </a:cubicBezTo>
                  <a:cubicBezTo>
                    <a:pt x="1237" y="753"/>
                    <a:pt x="1237" y="753"/>
                    <a:pt x="1237" y="753"/>
                  </a:cubicBezTo>
                  <a:cubicBezTo>
                    <a:pt x="1237" y="0"/>
                    <a:pt x="1237" y="0"/>
                    <a:pt x="1237" y="0"/>
                  </a:cubicBezTo>
                </a:path>
              </a:pathLst>
            </a:custGeom>
            <a:solidFill>
              <a:srgbClr val="8AB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任意多边形: 形状 124" descr="98719a17-76bb-426a-adff-70b7ed9ed7bc"/>
            <p:cNvSpPr/>
            <p:nvPr/>
          </p:nvSpPr>
          <p:spPr bwMode="auto">
            <a:xfrm>
              <a:off x="6575" y="3648"/>
              <a:ext cx="1113" cy="674"/>
            </a:xfrm>
            <a:custGeom>
              <a:avLst/>
              <a:gdLst>
                <a:gd name="T0" fmla="*/ 1236 w 1236"/>
                <a:gd name="T1" fmla="*/ 0 h 749"/>
                <a:gd name="T2" fmla="*/ 1229 w 1236"/>
                <a:gd name="T3" fmla="*/ 1 h 749"/>
                <a:gd name="T4" fmla="*/ 1229 w 1236"/>
                <a:gd name="T5" fmla="*/ 749 h 749"/>
                <a:gd name="T6" fmla="*/ 0 w 1236"/>
                <a:gd name="T7" fmla="*/ 749 h 749"/>
                <a:gd name="T8" fmla="*/ 0 w 1236"/>
                <a:gd name="T9" fmla="*/ 749 h 749"/>
                <a:gd name="T10" fmla="*/ 1236 w 1236"/>
                <a:gd name="T11" fmla="*/ 749 h 749"/>
                <a:gd name="T12" fmla="*/ 1236 w 1236"/>
                <a:gd name="T1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6" h="749">
                  <a:moveTo>
                    <a:pt x="1236" y="0"/>
                  </a:moveTo>
                  <a:cubicBezTo>
                    <a:pt x="1233" y="1"/>
                    <a:pt x="1231" y="1"/>
                    <a:pt x="1229" y="1"/>
                  </a:cubicBezTo>
                  <a:cubicBezTo>
                    <a:pt x="1229" y="749"/>
                    <a:pt x="1229" y="749"/>
                    <a:pt x="1229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1236" y="749"/>
                    <a:pt x="1236" y="749"/>
                    <a:pt x="1236" y="749"/>
                  </a:cubicBezTo>
                  <a:cubicBezTo>
                    <a:pt x="1236" y="0"/>
                    <a:pt x="1236" y="0"/>
                    <a:pt x="1236" y="0"/>
                  </a:cubicBezTo>
                </a:path>
              </a:pathLst>
            </a:custGeom>
            <a:solidFill>
              <a:srgbClr val="319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任意多边形: 形状 125" descr="18a3084c-ed40-47f7-9c71-dfbfcf4bf818"/>
            <p:cNvSpPr/>
            <p:nvPr/>
          </p:nvSpPr>
          <p:spPr bwMode="auto">
            <a:xfrm>
              <a:off x="6575" y="3649"/>
              <a:ext cx="1107" cy="673"/>
            </a:xfrm>
            <a:custGeom>
              <a:avLst/>
              <a:gdLst>
                <a:gd name="T0" fmla="*/ 1229 w 1229"/>
                <a:gd name="T1" fmla="*/ 0 h 748"/>
                <a:gd name="T2" fmla="*/ 811 w 1229"/>
                <a:gd name="T3" fmla="*/ 347 h 748"/>
                <a:gd name="T4" fmla="*/ 570 w 1229"/>
                <a:gd name="T5" fmla="*/ 270 h 748"/>
                <a:gd name="T6" fmla="*/ 276 w 1229"/>
                <a:gd name="T7" fmla="*/ 352 h 748"/>
                <a:gd name="T8" fmla="*/ 0 w 1229"/>
                <a:gd name="T9" fmla="*/ 748 h 748"/>
                <a:gd name="T10" fmla="*/ 1229 w 1229"/>
                <a:gd name="T11" fmla="*/ 748 h 748"/>
                <a:gd name="T12" fmla="*/ 1229 w 1229"/>
                <a:gd name="T13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9" h="748">
                  <a:moveTo>
                    <a:pt x="1229" y="0"/>
                  </a:moveTo>
                  <a:cubicBezTo>
                    <a:pt x="1032" y="25"/>
                    <a:pt x="870" y="163"/>
                    <a:pt x="811" y="347"/>
                  </a:cubicBezTo>
                  <a:cubicBezTo>
                    <a:pt x="749" y="296"/>
                    <a:pt x="664" y="270"/>
                    <a:pt x="570" y="270"/>
                  </a:cubicBezTo>
                  <a:cubicBezTo>
                    <a:pt x="476" y="270"/>
                    <a:pt x="372" y="297"/>
                    <a:pt x="276" y="352"/>
                  </a:cubicBezTo>
                  <a:cubicBezTo>
                    <a:pt x="109" y="449"/>
                    <a:pt x="7" y="604"/>
                    <a:pt x="0" y="748"/>
                  </a:cubicBezTo>
                  <a:cubicBezTo>
                    <a:pt x="1229" y="748"/>
                    <a:pt x="1229" y="748"/>
                    <a:pt x="1229" y="748"/>
                  </a:cubicBezTo>
                  <a:cubicBezTo>
                    <a:pt x="1229" y="0"/>
                    <a:pt x="1229" y="0"/>
                    <a:pt x="1229" y="0"/>
                  </a:cubicBezTo>
                </a:path>
              </a:pathLst>
            </a:custGeom>
            <a:solidFill>
              <a:srgbClr val="349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任意多边形: 形状 126" descr="e9bf5fa0-c2e0-4ea0-b333-b44300d80d42"/>
            <p:cNvSpPr/>
            <p:nvPr/>
          </p:nvSpPr>
          <p:spPr bwMode="auto">
            <a:xfrm>
              <a:off x="6804" y="3718"/>
              <a:ext cx="578" cy="608"/>
            </a:xfrm>
            <a:custGeom>
              <a:avLst/>
              <a:gdLst>
                <a:gd name="T0" fmla="*/ 193 w 642"/>
                <a:gd name="T1" fmla="*/ 100 h 675"/>
                <a:gd name="T2" fmla="*/ 260 w 642"/>
                <a:gd name="T3" fmla="*/ 149 h 675"/>
                <a:gd name="T4" fmla="*/ 281 w 642"/>
                <a:gd name="T5" fmla="*/ 166 h 675"/>
                <a:gd name="T6" fmla="*/ 333 w 642"/>
                <a:gd name="T7" fmla="*/ 216 h 675"/>
                <a:gd name="T8" fmla="*/ 349 w 642"/>
                <a:gd name="T9" fmla="*/ 234 h 675"/>
                <a:gd name="T10" fmla="*/ 402 w 642"/>
                <a:gd name="T11" fmla="*/ 304 h 675"/>
                <a:gd name="T12" fmla="*/ 445 w 642"/>
                <a:gd name="T13" fmla="*/ 380 h 675"/>
                <a:gd name="T14" fmla="*/ 451 w 642"/>
                <a:gd name="T15" fmla="*/ 392 h 675"/>
                <a:gd name="T16" fmla="*/ 455 w 642"/>
                <a:gd name="T17" fmla="*/ 401 h 675"/>
                <a:gd name="T18" fmla="*/ 452 w 642"/>
                <a:gd name="T19" fmla="*/ 320 h 675"/>
                <a:gd name="T20" fmla="*/ 459 w 642"/>
                <a:gd name="T21" fmla="*/ 245 h 675"/>
                <a:gd name="T22" fmla="*/ 463 w 642"/>
                <a:gd name="T23" fmla="*/ 222 h 675"/>
                <a:gd name="T24" fmla="*/ 469 w 642"/>
                <a:gd name="T25" fmla="*/ 200 h 675"/>
                <a:gd name="T26" fmla="*/ 464 w 642"/>
                <a:gd name="T27" fmla="*/ 222 h 675"/>
                <a:gd name="T28" fmla="*/ 461 w 642"/>
                <a:gd name="T29" fmla="*/ 245 h 675"/>
                <a:gd name="T30" fmla="*/ 458 w 642"/>
                <a:gd name="T31" fmla="*/ 320 h 675"/>
                <a:gd name="T32" fmla="*/ 473 w 642"/>
                <a:gd name="T33" fmla="*/ 439 h 675"/>
                <a:gd name="T34" fmla="*/ 472 w 642"/>
                <a:gd name="T35" fmla="*/ 443 h 675"/>
                <a:gd name="T36" fmla="*/ 514 w 642"/>
                <a:gd name="T37" fmla="*/ 617 h 675"/>
                <a:gd name="T38" fmla="*/ 514 w 642"/>
                <a:gd name="T39" fmla="*/ 626 h 675"/>
                <a:gd name="T40" fmla="*/ 526 w 642"/>
                <a:gd name="T41" fmla="*/ 551 h 675"/>
                <a:gd name="T42" fmla="*/ 542 w 642"/>
                <a:gd name="T43" fmla="*/ 468 h 675"/>
                <a:gd name="T44" fmla="*/ 548 w 642"/>
                <a:gd name="T45" fmla="*/ 441 h 675"/>
                <a:gd name="T46" fmla="*/ 562 w 642"/>
                <a:gd name="T47" fmla="*/ 387 h 675"/>
                <a:gd name="T48" fmla="*/ 570 w 642"/>
                <a:gd name="T49" fmla="*/ 360 h 675"/>
                <a:gd name="T50" fmla="*/ 571 w 642"/>
                <a:gd name="T51" fmla="*/ 360 h 675"/>
                <a:gd name="T52" fmla="*/ 564 w 642"/>
                <a:gd name="T53" fmla="*/ 387 h 675"/>
                <a:gd name="T54" fmla="*/ 551 w 642"/>
                <a:gd name="T55" fmla="*/ 442 h 675"/>
                <a:gd name="T56" fmla="*/ 545 w 642"/>
                <a:gd name="T57" fmla="*/ 469 h 675"/>
                <a:gd name="T58" fmla="*/ 532 w 642"/>
                <a:gd name="T59" fmla="*/ 552 h 675"/>
                <a:gd name="T60" fmla="*/ 522 w 642"/>
                <a:gd name="T61" fmla="*/ 675 h 675"/>
                <a:gd name="T62" fmla="*/ 615 w 642"/>
                <a:gd name="T63" fmla="*/ 377 h 675"/>
                <a:gd name="T64" fmla="*/ 9 w 642"/>
                <a:gd name="T65" fmla="*/ 9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2" h="675">
                  <a:moveTo>
                    <a:pt x="130" y="63"/>
                  </a:moveTo>
                  <a:cubicBezTo>
                    <a:pt x="151" y="75"/>
                    <a:pt x="172" y="87"/>
                    <a:pt x="193" y="100"/>
                  </a:cubicBezTo>
                  <a:cubicBezTo>
                    <a:pt x="213" y="114"/>
                    <a:pt x="234" y="128"/>
                    <a:pt x="253" y="143"/>
                  </a:cubicBezTo>
                  <a:cubicBezTo>
                    <a:pt x="260" y="149"/>
                    <a:pt x="260" y="149"/>
                    <a:pt x="260" y="149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281" y="166"/>
                    <a:pt x="281" y="166"/>
                    <a:pt x="281" y="166"/>
                  </a:cubicBezTo>
                  <a:cubicBezTo>
                    <a:pt x="290" y="175"/>
                    <a:pt x="299" y="182"/>
                    <a:pt x="308" y="191"/>
                  </a:cubicBezTo>
                  <a:cubicBezTo>
                    <a:pt x="317" y="199"/>
                    <a:pt x="325" y="208"/>
                    <a:pt x="333" y="216"/>
                  </a:cubicBezTo>
                  <a:cubicBezTo>
                    <a:pt x="338" y="220"/>
                    <a:pt x="342" y="224"/>
                    <a:pt x="347" y="227"/>
                  </a:cubicBezTo>
                  <a:cubicBezTo>
                    <a:pt x="349" y="229"/>
                    <a:pt x="350" y="232"/>
                    <a:pt x="349" y="234"/>
                  </a:cubicBezTo>
                  <a:cubicBezTo>
                    <a:pt x="352" y="238"/>
                    <a:pt x="355" y="241"/>
                    <a:pt x="358" y="245"/>
                  </a:cubicBezTo>
                  <a:cubicBezTo>
                    <a:pt x="374" y="264"/>
                    <a:pt x="388" y="283"/>
                    <a:pt x="402" y="304"/>
                  </a:cubicBezTo>
                  <a:cubicBezTo>
                    <a:pt x="415" y="324"/>
                    <a:pt x="428" y="345"/>
                    <a:pt x="439" y="367"/>
                  </a:cubicBezTo>
                  <a:cubicBezTo>
                    <a:pt x="441" y="371"/>
                    <a:pt x="443" y="376"/>
                    <a:pt x="445" y="380"/>
                  </a:cubicBezTo>
                  <a:cubicBezTo>
                    <a:pt x="447" y="381"/>
                    <a:pt x="449" y="383"/>
                    <a:pt x="450" y="384"/>
                  </a:cubicBezTo>
                  <a:cubicBezTo>
                    <a:pt x="453" y="386"/>
                    <a:pt x="453" y="390"/>
                    <a:pt x="451" y="392"/>
                  </a:cubicBezTo>
                  <a:cubicBezTo>
                    <a:pt x="451" y="392"/>
                    <a:pt x="451" y="392"/>
                    <a:pt x="451" y="392"/>
                  </a:cubicBezTo>
                  <a:cubicBezTo>
                    <a:pt x="452" y="395"/>
                    <a:pt x="454" y="398"/>
                    <a:pt x="455" y="401"/>
                  </a:cubicBezTo>
                  <a:cubicBezTo>
                    <a:pt x="454" y="394"/>
                    <a:pt x="454" y="388"/>
                    <a:pt x="453" y="381"/>
                  </a:cubicBezTo>
                  <a:cubicBezTo>
                    <a:pt x="452" y="361"/>
                    <a:pt x="451" y="340"/>
                    <a:pt x="452" y="320"/>
                  </a:cubicBezTo>
                  <a:cubicBezTo>
                    <a:pt x="452" y="300"/>
                    <a:pt x="454" y="280"/>
                    <a:pt x="456" y="260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63" y="222"/>
                    <a:pt x="463" y="222"/>
                    <a:pt x="463" y="222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9" y="200"/>
                    <a:pt x="469" y="200"/>
                    <a:pt x="469" y="200"/>
                  </a:cubicBezTo>
                  <a:cubicBezTo>
                    <a:pt x="466" y="215"/>
                    <a:pt x="466" y="215"/>
                    <a:pt x="466" y="215"/>
                  </a:cubicBezTo>
                  <a:cubicBezTo>
                    <a:pt x="464" y="222"/>
                    <a:pt x="464" y="222"/>
                    <a:pt x="464" y="222"/>
                  </a:cubicBezTo>
                  <a:cubicBezTo>
                    <a:pt x="463" y="230"/>
                    <a:pt x="463" y="230"/>
                    <a:pt x="463" y="230"/>
                  </a:cubicBezTo>
                  <a:cubicBezTo>
                    <a:pt x="461" y="245"/>
                    <a:pt x="461" y="245"/>
                    <a:pt x="461" y="245"/>
                  </a:cubicBezTo>
                  <a:cubicBezTo>
                    <a:pt x="459" y="260"/>
                    <a:pt x="459" y="260"/>
                    <a:pt x="459" y="260"/>
                  </a:cubicBezTo>
                  <a:cubicBezTo>
                    <a:pt x="458" y="280"/>
                    <a:pt x="457" y="300"/>
                    <a:pt x="458" y="320"/>
                  </a:cubicBezTo>
                  <a:cubicBezTo>
                    <a:pt x="458" y="340"/>
                    <a:pt x="460" y="360"/>
                    <a:pt x="462" y="380"/>
                  </a:cubicBezTo>
                  <a:cubicBezTo>
                    <a:pt x="465" y="400"/>
                    <a:pt x="468" y="420"/>
                    <a:pt x="473" y="439"/>
                  </a:cubicBezTo>
                  <a:cubicBezTo>
                    <a:pt x="473" y="439"/>
                    <a:pt x="473" y="439"/>
                    <a:pt x="473" y="439"/>
                  </a:cubicBezTo>
                  <a:cubicBezTo>
                    <a:pt x="473" y="441"/>
                    <a:pt x="473" y="442"/>
                    <a:pt x="472" y="443"/>
                  </a:cubicBezTo>
                  <a:cubicBezTo>
                    <a:pt x="493" y="499"/>
                    <a:pt x="506" y="558"/>
                    <a:pt x="513" y="617"/>
                  </a:cubicBezTo>
                  <a:cubicBezTo>
                    <a:pt x="514" y="617"/>
                    <a:pt x="514" y="617"/>
                    <a:pt x="514" y="617"/>
                  </a:cubicBezTo>
                  <a:cubicBezTo>
                    <a:pt x="516" y="620"/>
                    <a:pt x="516" y="623"/>
                    <a:pt x="514" y="626"/>
                  </a:cubicBezTo>
                  <a:cubicBezTo>
                    <a:pt x="514" y="626"/>
                    <a:pt x="514" y="626"/>
                    <a:pt x="514" y="626"/>
                  </a:cubicBezTo>
                  <a:cubicBezTo>
                    <a:pt x="515" y="629"/>
                    <a:pt x="515" y="633"/>
                    <a:pt x="515" y="637"/>
                  </a:cubicBezTo>
                  <a:cubicBezTo>
                    <a:pt x="518" y="608"/>
                    <a:pt x="522" y="579"/>
                    <a:pt x="526" y="551"/>
                  </a:cubicBezTo>
                  <a:cubicBezTo>
                    <a:pt x="529" y="533"/>
                    <a:pt x="533" y="514"/>
                    <a:pt x="536" y="496"/>
                  </a:cubicBezTo>
                  <a:cubicBezTo>
                    <a:pt x="538" y="487"/>
                    <a:pt x="540" y="477"/>
                    <a:pt x="542" y="468"/>
                  </a:cubicBezTo>
                  <a:cubicBezTo>
                    <a:pt x="545" y="455"/>
                    <a:pt x="545" y="455"/>
                    <a:pt x="545" y="455"/>
                  </a:cubicBezTo>
                  <a:cubicBezTo>
                    <a:pt x="548" y="441"/>
                    <a:pt x="548" y="441"/>
                    <a:pt x="548" y="441"/>
                  </a:cubicBezTo>
                  <a:cubicBezTo>
                    <a:pt x="555" y="414"/>
                    <a:pt x="555" y="414"/>
                    <a:pt x="555" y="414"/>
                  </a:cubicBezTo>
                  <a:cubicBezTo>
                    <a:pt x="562" y="387"/>
                    <a:pt x="562" y="387"/>
                    <a:pt x="562" y="387"/>
                  </a:cubicBezTo>
                  <a:cubicBezTo>
                    <a:pt x="566" y="373"/>
                    <a:pt x="566" y="373"/>
                    <a:pt x="566" y="373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9" y="333"/>
                    <a:pt x="579" y="333"/>
                    <a:pt x="579" y="333"/>
                  </a:cubicBezTo>
                  <a:cubicBezTo>
                    <a:pt x="571" y="360"/>
                    <a:pt x="571" y="360"/>
                    <a:pt x="571" y="360"/>
                  </a:cubicBezTo>
                  <a:cubicBezTo>
                    <a:pt x="567" y="374"/>
                    <a:pt x="567" y="374"/>
                    <a:pt x="567" y="374"/>
                  </a:cubicBezTo>
                  <a:cubicBezTo>
                    <a:pt x="564" y="387"/>
                    <a:pt x="564" y="387"/>
                    <a:pt x="564" y="387"/>
                  </a:cubicBezTo>
                  <a:cubicBezTo>
                    <a:pt x="557" y="414"/>
                    <a:pt x="557" y="414"/>
                    <a:pt x="557" y="414"/>
                  </a:cubicBezTo>
                  <a:cubicBezTo>
                    <a:pt x="551" y="442"/>
                    <a:pt x="551" y="442"/>
                    <a:pt x="551" y="442"/>
                  </a:cubicBezTo>
                  <a:cubicBezTo>
                    <a:pt x="548" y="455"/>
                    <a:pt x="548" y="455"/>
                    <a:pt x="548" y="455"/>
                  </a:cubicBezTo>
                  <a:cubicBezTo>
                    <a:pt x="545" y="469"/>
                    <a:pt x="545" y="469"/>
                    <a:pt x="545" y="469"/>
                  </a:cubicBezTo>
                  <a:cubicBezTo>
                    <a:pt x="544" y="478"/>
                    <a:pt x="542" y="487"/>
                    <a:pt x="540" y="497"/>
                  </a:cubicBezTo>
                  <a:cubicBezTo>
                    <a:pt x="538" y="515"/>
                    <a:pt x="534" y="533"/>
                    <a:pt x="532" y="552"/>
                  </a:cubicBezTo>
                  <a:cubicBezTo>
                    <a:pt x="528" y="589"/>
                    <a:pt x="524" y="626"/>
                    <a:pt x="522" y="663"/>
                  </a:cubicBezTo>
                  <a:cubicBezTo>
                    <a:pt x="522" y="667"/>
                    <a:pt x="522" y="671"/>
                    <a:pt x="522" y="675"/>
                  </a:cubicBezTo>
                  <a:cubicBezTo>
                    <a:pt x="621" y="675"/>
                    <a:pt x="621" y="675"/>
                    <a:pt x="621" y="675"/>
                  </a:cubicBezTo>
                  <a:cubicBezTo>
                    <a:pt x="642" y="577"/>
                    <a:pt x="640" y="475"/>
                    <a:pt x="615" y="377"/>
                  </a:cubicBezTo>
                  <a:cubicBezTo>
                    <a:pt x="575" y="277"/>
                    <a:pt x="454" y="0"/>
                    <a:pt x="0" y="3"/>
                  </a:cubicBezTo>
                  <a:cubicBezTo>
                    <a:pt x="0" y="3"/>
                    <a:pt x="4" y="5"/>
                    <a:pt x="9" y="9"/>
                  </a:cubicBezTo>
                  <a:cubicBezTo>
                    <a:pt x="50" y="25"/>
                    <a:pt x="91" y="43"/>
                    <a:pt x="130" y="63"/>
                  </a:cubicBez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任意多边形: 形状 127" descr="64345c1d-09af-40a0-9cf1-7358b4c0df7a"/>
            <p:cNvSpPr/>
            <p:nvPr/>
          </p:nvSpPr>
          <p:spPr bwMode="auto">
            <a:xfrm>
              <a:off x="6812" y="3727"/>
              <a:ext cx="450" cy="599"/>
            </a:xfrm>
            <a:custGeom>
              <a:avLst/>
              <a:gdLst>
                <a:gd name="T0" fmla="*/ 497 w 500"/>
                <a:gd name="T1" fmla="*/ 617 h 665"/>
                <a:gd name="T2" fmla="*/ 316 w 500"/>
                <a:gd name="T3" fmla="*/ 486 h 665"/>
                <a:gd name="T4" fmla="*/ 243 w 500"/>
                <a:gd name="T5" fmla="*/ 445 h 665"/>
                <a:gd name="T6" fmla="*/ 218 w 500"/>
                <a:gd name="T7" fmla="*/ 432 h 665"/>
                <a:gd name="T8" fmla="*/ 168 w 500"/>
                <a:gd name="T9" fmla="*/ 407 h 665"/>
                <a:gd name="T10" fmla="*/ 142 w 500"/>
                <a:gd name="T11" fmla="*/ 396 h 665"/>
                <a:gd name="T12" fmla="*/ 143 w 500"/>
                <a:gd name="T13" fmla="*/ 396 h 665"/>
                <a:gd name="T14" fmla="*/ 169 w 500"/>
                <a:gd name="T15" fmla="*/ 406 h 665"/>
                <a:gd name="T16" fmla="*/ 220 w 500"/>
                <a:gd name="T17" fmla="*/ 429 h 665"/>
                <a:gd name="T18" fmla="*/ 245 w 500"/>
                <a:gd name="T19" fmla="*/ 441 h 665"/>
                <a:gd name="T20" fmla="*/ 319 w 500"/>
                <a:gd name="T21" fmla="*/ 481 h 665"/>
                <a:gd name="T22" fmla="*/ 495 w 500"/>
                <a:gd name="T23" fmla="*/ 600 h 665"/>
                <a:gd name="T24" fmla="*/ 452 w 500"/>
                <a:gd name="T25" fmla="*/ 432 h 665"/>
                <a:gd name="T26" fmla="*/ 449 w 500"/>
                <a:gd name="T27" fmla="*/ 415 h 665"/>
                <a:gd name="T28" fmla="*/ 434 w 500"/>
                <a:gd name="T29" fmla="*/ 383 h 665"/>
                <a:gd name="T30" fmla="*/ 433 w 500"/>
                <a:gd name="T31" fmla="*/ 383 h 665"/>
                <a:gd name="T32" fmla="*/ 296 w 500"/>
                <a:gd name="T33" fmla="*/ 283 h 665"/>
                <a:gd name="T34" fmla="*/ 240 w 500"/>
                <a:gd name="T35" fmla="*/ 251 h 665"/>
                <a:gd name="T36" fmla="*/ 221 w 500"/>
                <a:gd name="T37" fmla="*/ 241 h 665"/>
                <a:gd name="T38" fmla="*/ 183 w 500"/>
                <a:gd name="T39" fmla="*/ 222 h 665"/>
                <a:gd name="T40" fmla="*/ 163 w 500"/>
                <a:gd name="T41" fmla="*/ 214 h 665"/>
                <a:gd name="T42" fmla="*/ 164 w 500"/>
                <a:gd name="T43" fmla="*/ 213 h 665"/>
                <a:gd name="T44" fmla="*/ 183 w 500"/>
                <a:gd name="T45" fmla="*/ 221 h 665"/>
                <a:gd name="T46" fmla="*/ 223 w 500"/>
                <a:gd name="T47" fmla="*/ 238 h 665"/>
                <a:gd name="T48" fmla="*/ 242 w 500"/>
                <a:gd name="T49" fmla="*/ 247 h 665"/>
                <a:gd name="T50" fmla="*/ 299 w 500"/>
                <a:gd name="T51" fmla="*/ 278 h 665"/>
                <a:gd name="T52" fmla="*/ 425 w 500"/>
                <a:gd name="T53" fmla="*/ 361 h 665"/>
                <a:gd name="T54" fmla="*/ 388 w 500"/>
                <a:gd name="T55" fmla="*/ 297 h 665"/>
                <a:gd name="T56" fmla="*/ 337 w 500"/>
                <a:gd name="T57" fmla="*/ 227 h 665"/>
                <a:gd name="T58" fmla="*/ 330 w 500"/>
                <a:gd name="T59" fmla="*/ 227 h 665"/>
                <a:gd name="T60" fmla="*/ 263 w 500"/>
                <a:gd name="T61" fmla="*/ 174 h 665"/>
                <a:gd name="T62" fmla="*/ 156 w 500"/>
                <a:gd name="T63" fmla="*/ 105 h 665"/>
                <a:gd name="T64" fmla="*/ 127 w 500"/>
                <a:gd name="T65" fmla="*/ 89 h 665"/>
                <a:gd name="T66" fmla="*/ 99 w 500"/>
                <a:gd name="T67" fmla="*/ 75 h 665"/>
                <a:gd name="T68" fmla="*/ 70 w 500"/>
                <a:gd name="T69" fmla="*/ 61 h 665"/>
                <a:gd name="T70" fmla="*/ 40 w 500"/>
                <a:gd name="T71" fmla="*/ 49 h 665"/>
                <a:gd name="T72" fmla="*/ 70 w 500"/>
                <a:gd name="T73" fmla="*/ 60 h 665"/>
                <a:gd name="T74" fmla="*/ 100 w 500"/>
                <a:gd name="T75" fmla="*/ 73 h 665"/>
                <a:gd name="T76" fmla="*/ 129 w 500"/>
                <a:gd name="T77" fmla="*/ 86 h 665"/>
                <a:gd name="T78" fmla="*/ 158 w 500"/>
                <a:gd name="T79" fmla="*/ 101 h 665"/>
                <a:gd name="T80" fmla="*/ 268 w 500"/>
                <a:gd name="T81" fmla="*/ 167 h 665"/>
                <a:gd name="T82" fmla="*/ 296 w 500"/>
                <a:gd name="T83" fmla="*/ 184 h 665"/>
                <a:gd name="T84" fmla="*/ 256 w 500"/>
                <a:gd name="T85" fmla="*/ 147 h 665"/>
                <a:gd name="T86" fmla="*/ 242 w 500"/>
                <a:gd name="T87" fmla="*/ 135 h 665"/>
                <a:gd name="T88" fmla="*/ 120 w 500"/>
                <a:gd name="T89" fmla="*/ 55 h 665"/>
                <a:gd name="T90" fmla="*/ 49 w 500"/>
                <a:gd name="T91" fmla="*/ 219 h 665"/>
                <a:gd name="T92" fmla="*/ 128 w 500"/>
                <a:gd name="T93" fmla="*/ 665 h 665"/>
                <a:gd name="T94" fmla="*/ 499 w 500"/>
                <a:gd name="T95" fmla="*/ 64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0" h="665">
                  <a:moveTo>
                    <a:pt x="499" y="640"/>
                  </a:moveTo>
                  <a:cubicBezTo>
                    <a:pt x="498" y="632"/>
                    <a:pt x="497" y="624"/>
                    <a:pt x="497" y="617"/>
                  </a:cubicBezTo>
                  <a:cubicBezTo>
                    <a:pt x="469" y="593"/>
                    <a:pt x="439" y="570"/>
                    <a:pt x="409" y="548"/>
                  </a:cubicBezTo>
                  <a:cubicBezTo>
                    <a:pt x="379" y="526"/>
                    <a:pt x="348" y="506"/>
                    <a:pt x="316" y="486"/>
                  </a:cubicBezTo>
                  <a:cubicBezTo>
                    <a:pt x="300" y="476"/>
                    <a:pt x="284" y="467"/>
                    <a:pt x="268" y="458"/>
                  </a:cubicBezTo>
                  <a:cubicBezTo>
                    <a:pt x="260" y="453"/>
                    <a:pt x="251" y="449"/>
                    <a:pt x="243" y="445"/>
                  </a:cubicBezTo>
                  <a:cubicBezTo>
                    <a:pt x="231" y="438"/>
                    <a:pt x="231" y="438"/>
                    <a:pt x="231" y="438"/>
                  </a:cubicBezTo>
                  <a:cubicBezTo>
                    <a:pt x="218" y="432"/>
                    <a:pt x="218" y="432"/>
                    <a:pt x="218" y="432"/>
                  </a:cubicBezTo>
                  <a:cubicBezTo>
                    <a:pt x="193" y="419"/>
                    <a:pt x="193" y="419"/>
                    <a:pt x="193" y="419"/>
                  </a:cubicBezTo>
                  <a:cubicBezTo>
                    <a:pt x="168" y="407"/>
                    <a:pt x="168" y="407"/>
                    <a:pt x="168" y="407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42" y="396"/>
                    <a:pt x="142" y="396"/>
                    <a:pt x="142" y="396"/>
                  </a:cubicBezTo>
                  <a:cubicBezTo>
                    <a:pt x="116" y="386"/>
                    <a:pt x="116" y="386"/>
                    <a:pt x="116" y="386"/>
                  </a:cubicBezTo>
                  <a:cubicBezTo>
                    <a:pt x="143" y="396"/>
                    <a:pt x="143" y="396"/>
                    <a:pt x="143" y="396"/>
                  </a:cubicBezTo>
                  <a:cubicBezTo>
                    <a:pt x="156" y="401"/>
                    <a:pt x="156" y="401"/>
                    <a:pt x="156" y="401"/>
                  </a:cubicBezTo>
                  <a:cubicBezTo>
                    <a:pt x="169" y="406"/>
                    <a:pt x="169" y="406"/>
                    <a:pt x="169" y="406"/>
                  </a:cubicBezTo>
                  <a:cubicBezTo>
                    <a:pt x="194" y="417"/>
                    <a:pt x="194" y="417"/>
                    <a:pt x="194" y="417"/>
                  </a:cubicBezTo>
                  <a:cubicBezTo>
                    <a:pt x="220" y="429"/>
                    <a:pt x="220" y="429"/>
                    <a:pt x="220" y="429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45" y="441"/>
                    <a:pt x="245" y="441"/>
                    <a:pt x="245" y="441"/>
                  </a:cubicBezTo>
                  <a:cubicBezTo>
                    <a:pt x="253" y="446"/>
                    <a:pt x="262" y="450"/>
                    <a:pt x="270" y="454"/>
                  </a:cubicBezTo>
                  <a:cubicBezTo>
                    <a:pt x="286" y="463"/>
                    <a:pt x="303" y="472"/>
                    <a:pt x="319" y="481"/>
                  </a:cubicBezTo>
                  <a:cubicBezTo>
                    <a:pt x="351" y="500"/>
                    <a:pt x="383" y="520"/>
                    <a:pt x="414" y="541"/>
                  </a:cubicBezTo>
                  <a:cubicBezTo>
                    <a:pt x="442" y="560"/>
                    <a:pt x="469" y="579"/>
                    <a:pt x="495" y="600"/>
                  </a:cubicBezTo>
                  <a:cubicBezTo>
                    <a:pt x="488" y="544"/>
                    <a:pt x="476" y="489"/>
                    <a:pt x="457" y="437"/>
                  </a:cubicBezTo>
                  <a:cubicBezTo>
                    <a:pt x="455" y="436"/>
                    <a:pt x="453" y="434"/>
                    <a:pt x="452" y="432"/>
                  </a:cubicBezTo>
                  <a:cubicBezTo>
                    <a:pt x="452" y="432"/>
                    <a:pt x="452" y="432"/>
                    <a:pt x="452" y="432"/>
                  </a:cubicBezTo>
                  <a:cubicBezTo>
                    <a:pt x="451" y="426"/>
                    <a:pt x="450" y="421"/>
                    <a:pt x="449" y="415"/>
                  </a:cubicBezTo>
                  <a:cubicBezTo>
                    <a:pt x="445" y="405"/>
                    <a:pt x="441" y="395"/>
                    <a:pt x="436" y="384"/>
                  </a:cubicBezTo>
                  <a:cubicBezTo>
                    <a:pt x="435" y="384"/>
                    <a:pt x="434" y="384"/>
                    <a:pt x="434" y="383"/>
                  </a:cubicBezTo>
                  <a:cubicBezTo>
                    <a:pt x="433" y="383"/>
                    <a:pt x="433" y="383"/>
                    <a:pt x="433" y="383"/>
                  </a:cubicBezTo>
                  <a:cubicBezTo>
                    <a:pt x="433" y="383"/>
                    <a:pt x="433" y="383"/>
                    <a:pt x="433" y="383"/>
                  </a:cubicBezTo>
                  <a:cubicBezTo>
                    <a:pt x="412" y="365"/>
                    <a:pt x="389" y="347"/>
                    <a:pt x="366" y="330"/>
                  </a:cubicBezTo>
                  <a:cubicBezTo>
                    <a:pt x="343" y="314"/>
                    <a:pt x="320" y="298"/>
                    <a:pt x="296" y="283"/>
                  </a:cubicBezTo>
                  <a:cubicBezTo>
                    <a:pt x="284" y="275"/>
                    <a:pt x="271" y="268"/>
                    <a:pt x="259" y="261"/>
                  </a:cubicBezTo>
                  <a:cubicBezTo>
                    <a:pt x="253" y="258"/>
                    <a:pt x="246" y="254"/>
                    <a:pt x="240" y="251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21" y="241"/>
                    <a:pt x="221" y="241"/>
                    <a:pt x="221" y="241"/>
                  </a:cubicBezTo>
                  <a:cubicBezTo>
                    <a:pt x="202" y="231"/>
                    <a:pt x="202" y="231"/>
                    <a:pt x="202" y="231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83" y="221"/>
                    <a:pt x="183" y="221"/>
                    <a:pt x="183" y="221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23" y="238"/>
                    <a:pt x="223" y="238"/>
                    <a:pt x="223" y="238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42" y="247"/>
                    <a:pt x="242" y="247"/>
                    <a:pt x="242" y="247"/>
                  </a:cubicBezTo>
                  <a:cubicBezTo>
                    <a:pt x="248" y="251"/>
                    <a:pt x="255" y="254"/>
                    <a:pt x="261" y="257"/>
                  </a:cubicBezTo>
                  <a:cubicBezTo>
                    <a:pt x="274" y="264"/>
                    <a:pt x="286" y="271"/>
                    <a:pt x="299" y="278"/>
                  </a:cubicBezTo>
                  <a:cubicBezTo>
                    <a:pt x="323" y="292"/>
                    <a:pt x="348" y="307"/>
                    <a:pt x="372" y="323"/>
                  </a:cubicBezTo>
                  <a:cubicBezTo>
                    <a:pt x="390" y="335"/>
                    <a:pt x="408" y="348"/>
                    <a:pt x="425" y="361"/>
                  </a:cubicBezTo>
                  <a:cubicBezTo>
                    <a:pt x="425" y="361"/>
                    <a:pt x="425" y="360"/>
                    <a:pt x="425" y="360"/>
                  </a:cubicBezTo>
                  <a:cubicBezTo>
                    <a:pt x="414" y="338"/>
                    <a:pt x="402" y="317"/>
                    <a:pt x="388" y="297"/>
                  </a:cubicBezTo>
                  <a:cubicBezTo>
                    <a:pt x="375" y="276"/>
                    <a:pt x="361" y="256"/>
                    <a:pt x="345" y="238"/>
                  </a:cubicBezTo>
                  <a:cubicBezTo>
                    <a:pt x="343" y="234"/>
                    <a:pt x="340" y="231"/>
                    <a:pt x="337" y="227"/>
                  </a:cubicBezTo>
                  <a:cubicBezTo>
                    <a:pt x="335" y="228"/>
                    <a:pt x="332" y="228"/>
                    <a:pt x="330" y="227"/>
                  </a:cubicBezTo>
                  <a:cubicBezTo>
                    <a:pt x="330" y="227"/>
                    <a:pt x="330" y="227"/>
                    <a:pt x="330" y="227"/>
                  </a:cubicBezTo>
                  <a:cubicBezTo>
                    <a:pt x="330" y="226"/>
                    <a:pt x="330" y="226"/>
                    <a:pt x="330" y="226"/>
                  </a:cubicBezTo>
                  <a:cubicBezTo>
                    <a:pt x="309" y="208"/>
                    <a:pt x="286" y="191"/>
                    <a:pt x="263" y="174"/>
                  </a:cubicBezTo>
                  <a:cubicBezTo>
                    <a:pt x="240" y="157"/>
                    <a:pt x="216" y="141"/>
                    <a:pt x="192" y="126"/>
                  </a:cubicBezTo>
                  <a:cubicBezTo>
                    <a:pt x="180" y="119"/>
                    <a:pt x="168" y="112"/>
                    <a:pt x="156" y="105"/>
                  </a:cubicBezTo>
                  <a:cubicBezTo>
                    <a:pt x="149" y="101"/>
                    <a:pt x="143" y="98"/>
                    <a:pt x="137" y="94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45" y="94"/>
                    <a:pt x="151" y="97"/>
                    <a:pt x="158" y="101"/>
                  </a:cubicBezTo>
                  <a:cubicBezTo>
                    <a:pt x="170" y="107"/>
                    <a:pt x="183" y="114"/>
                    <a:pt x="195" y="121"/>
                  </a:cubicBezTo>
                  <a:cubicBezTo>
                    <a:pt x="220" y="135"/>
                    <a:pt x="245" y="150"/>
                    <a:pt x="268" y="167"/>
                  </a:cubicBezTo>
                  <a:cubicBezTo>
                    <a:pt x="280" y="175"/>
                    <a:pt x="292" y="183"/>
                    <a:pt x="304" y="191"/>
                  </a:cubicBezTo>
                  <a:cubicBezTo>
                    <a:pt x="301" y="189"/>
                    <a:pt x="299" y="186"/>
                    <a:pt x="296" y="184"/>
                  </a:cubicBezTo>
                  <a:cubicBezTo>
                    <a:pt x="288" y="175"/>
                    <a:pt x="279" y="167"/>
                    <a:pt x="270" y="159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23" y="120"/>
                    <a:pt x="203" y="106"/>
                    <a:pt x="183" y="92"/>
                  </a:cubicBezTo>
                  <a:cubicBezTo>
                    <a:pt x="162" y="79"/>
                    <a:pt x="142" y="66"/>
                    <a:pt x="120" y="55"/>
                  </a:cubicBezTo>
                  <a:cubicBezTo>
                    <a:pt x="81" y="34"/>
                    <a:pt x="41" y="15"/>
                    <a:pt x="0" y="0"/>
                  </a:cubicBezTo>
                  <a:cubicBezTo>
                    <a:pt x="20" y="18"/>
                    <a:pt x="66" y="78"/>
                    <a:pt x="49" y="219"/>
                  </a:cubicBezTo>
                  <a:cubicBezTo>
                    <a:pt x="42" y="280"/>
                    <a:pt x="41" y="342"/>
                    <a:pt x="50" y="402"/>
                  </a:cubicBezTo>
                  <a:cubicBezTo>
                    <a:pt x="61" y="476"/>
                    <a:pt x="83" y="573"/>
                    <a:pt x="128" y="665"/>
                  </a:cubicBezTo>
                  <a:cubicBezTo>
                    <a:pt x="500" y="665"/>
                    <a:pt x="500" y="665"/>
                    <a:pt x="500" y="665"/>
                  </a:cubicBezTo>
                  <a:cubicBezTo>
                    <a:pt x="500" y="657"/>
                    <a:pt x="499" y="648"/>
                    <a:pt x="499" y="640"/>
                  </a:cubicBezTo>
                  <a:close/>
                </a:path>
              </a:pathLst>
            </a:custGeom>
            <a:solidFill>
              <a:srgbClr val="01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任意多边形: 形状 128" descr="97688628-5a9a-4987-962b-81565f425c3c"/>
            <p:cNvSpPr/>
            <p:nvPr/>
          </p:nvSpPr>
          <p:spPr bwMode="auto">
            <a:xfrm>
              <a:off x="4108" y="4034"/>
              <a:ext cx="474" cy="288"/>
            </a:xfrm>
            <a:custGeom>
              <a:avLst/>
              <a:gdLst>
                <a:gd name="T0" fmla="*/ 433 w 527"/>
                <a:gd name="T1" fmla="*/ 144 h 320"/>
                <a:gd name="T2" fmla="*/ 527 w 527"/>
                <a:gd name="T3" fmla="*/ 0 h 320"/>
                <a:gd name="T4" fmla="*/ 317 w 527"/>
                <a:gd name="T5" fmla="*/ 32 h 320"/>
                <a:gd name="T6" fmla="*/ 242 w 527"/>
                <a:gd name="T7" fmla="*/ 63 h 320"/>
                <a:gd name="T8" fmla="*/ 291 w 527"/>
                <a:gd name="T9" fmla="*/ 50 h 320"/>
                <a:gd name="T10" fmla="*/ 355 w 527"/>
                <a:gd name="T11" fmla="*/ 36 h 320"/>
                <a:gd name="T12" fmla="*/ 420 w 527"/>
                <a:gd name="T13" fmla="*/ 27 h 320"/>
                <a:gd name="T14" fmla="*/ 485 w 527"/>
                <a:gd name="T15" fmla="*/ 24 h 320"/>
                <a:gd name="T16" fmla="*/ 420 w 527"/>
                <a:gd name="T17" fmla="*/ 28 h 320"/>
                <a:gd name="T18" fmla="*/ 355 w 527"/>
                <a:gd name="T19" fmla="*/ 37 h 320"/>
                <a:gd name="T20" fmla="*/ 291 w 527"/>
                <a:gd name="T21" fmla="*/ 52 h 320"/>
                <a:gd name="T22" fmla="*/ 229 w 527"/>
                <a:gd name="T23" fmla="*/ 70 h 320"/>
                <a:gd name="T24" fmla="*/ 229 w 527"/>
                <a:gd name="T25" fmla="*/ 71 h 320"/>
                <a:gd name="T26" fmla="*/ 228 w 527"/>
                <a:gd name="T27" fmla="*/ 71 h 320"/>
                <a:gd name="T28" fmla="*/ 126 w 527"/>
                <a:gd name="T29" fmla="*/ 144 h 320"/>
                <a:gd name="T30" fmla="*/ 120 w 527"/>
                <a:gd name="T31" fmla="*/ 150 h 320"/>
                <a:gd name="T32" fmla="*/ 175 w 527"/>
                <a:gd name="T33" fmla="*/ 134 h 320"/>
                <a:gd name="T34" fmla="*/ 239 w 527"/>
                <a:gd name="T35" fmla="*/ 120 h 320"/>
                <a:gd name="T36" fmla="*/ 304 w 527"/>
                <a:gd name="T37" fmla="*/ 112 h 320"/>
                <a:gd name="T38" fmla="*/ 369 w 527"/>
                <a:gd name="T39" fmla="*/ 108 h 320"/>
                <a:gd name="T40" fmla="*/ 304 w 527"/>
                <a:gd name="T41" fmla="*/ 112 h 320"/>
                <a:gd name="T42" fmla="*/ 239 w 527"/>
                <a:gd name="T43" fmla="*/ 122 h 320"/>
                <a:gd name="T44" fmla="*/ 175 w 527"/>
                <a:gd name="T45" fmla="*/ 136 h 320"/>
                <a:gd name="T46" fmla="*/ 115 w 527"/>
                <a:gd name="T47" fmla="*/ 154 h 320"/>
                <a:gd name="T48" fmla="*/ 9 w 527"/>
                <a:gd name="T49" fmla="*/ 301 h 320"/>
                <a:gd name="T50" fmla="*/ 86 w 527"/>
                <a:gd name="T51" fmla="*/ 279 h 320"/>
                <a:gd name="T52" fmla="*/ 170 w 527"/>
                <a:gd name="T53" fmla="*/ 261 h 320"/>
                <a:gd name="T54" fmla="*/ 212 w 527"/>
                <a:gd name="T55" fmla="*/ 254 h 320"/>
                <a:gd name="T56" fmla="*/ 233 w 527"/>
                <a:gd name="T57" fmla="*/ 251 h 320"/>
                <a:gd name="T58" fmla="*/ 244 w 527"/>
                <a:gd name="T59" fmla="*/ 250 h 320"/>
                <a:gd name="T60" fmla="*/ 255 w 527"/>
                <a:gd name="T61" fmla="*/ 249 h 320"/>
                <a:gd name="T62" fmla="*/ 276 w 527"/>
                <a:gd name="T63" fmla="*/ 247 h 320"/>
                <a:gd name="T64" fmla="*/ 297 w 527"/>
                <a:gd name="T65" fmla="*/ 246 h 320"/>
                <a:gd name="T66" fmla="*/ 308 w 527"/>
                <a:gd name="T67" fmla="*/ 245 h 320"/>
                <a:gd name="T68" fmla="*/ 319 w 527"/>
                <a:gd name="T69" fmla="*/ 245 h 320"/>
                <a:gd name="T70" fmla="*/ 340 w 527"/>
                <a:gd name="T71" fmla="*/ 245 h 320"/>
                <a:gd name="T72" fmla="*/ 319 w 527"/>
                <a:gd name="T73" fmla="*/ 245 h 320"/>
                <a:gd name="T74" fmla="*/ 308 w 527"/>
                <a:gd name="T75" fmla="*/ 246 h 320"/>
                <a:gd name="T76" fmla="*/ 297 w 527"/>
                <a:gd name="T77" fmla="*/ 246 h 320"/>
                <a:gd name="T78" fmla="*/ 276 w 527"/>
                <a:gd name="T79" fmla="*/ 248 h 320"/>
                <a:gd name="T80" fmla="*/ 255 w 527"/>
                <a:gd name="T81" fmla="*/ 250 h 320"/>
                <a:gd name="T82" fmla="*/ 244 w 527"/>
                <a:gd name="T83" fmla="*/ 251 h 320"/>
                <a:gd name="T84" fmla="*/ 233 w 527"/>
                <a:gd name="T85" fmla="*/ 252 h 320"/>
                <a:gd name="T86" fmla="*/ 212 w 527"/>
                <a:gd name="T87" fmla="*/ 255 h 320"/>
                <a:gd name="T88" fmla="*/ 170 w 527"/>
                <a:gd name="T89" fmla="*/ 262 h 320"/>
                <a:gd name="T90" fmla="*/ 86 w 527"/>
                <a:gd name="T91" fmla="*/ 281 h 320"/>
                <a:gd name="T92" fmla="*/ 7 w 527"/>
                <a:gd name="T93" fmla="*/ 304 h 320"/>
                <a:gd name="T94" fmla="*/ 0 w 527"/>
                <a:gd name="T95" fmla="*/ 320 h 320"/>
                <a:gd name="T96" fmla="*/ 356 w 527"/>
                <a:gd name="T97" fmla="*/ 320 h 320"/>
                <a:gd name="T98" fmla="*/ 383 w 527"/>
                <a:gd name="T99" fmla="*/ 275 h 320"/>
                <a:gd name="T100" fmla="*/ 433 w 527"/>
                <a:gd name="T101" fmla="*/ 14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320">
                  <a:moveTo>
                    <a:pt x="433" y="144"/>
                  </a:moveTo>
                  <a:cubicBezTo>
                    <a:pt x="459" y="38"/>
                    <a:pt x="508" y="8"/>
                    <a:pt x="527" y="0"/>
                  </a:cubicBezTo>
                  <a:cubicBezTo>
                    <a:pt x="456" y="0"/>
                    <a:pt x="385" y="10"/>
                    <a:pt x="317" y="32"/>
                  </a:cubicBezTo>
                  <a:cubicBezTo>
                    <a:pt x="291" y="40"/>
                    <a:pt x="266" y="51"/>
                    <a:pt x="242" y="63"/>
                  </a:cubicBezTo>
                  <a:cubicBezTo>
                    <a:pt x="258" y="58"/>
                    <a:pt x="274" y="54"/>
                    <a:pt x="291" y="50"/>
                  </a:cubicBezTo>
                  <a:cubicBezTo>
                    <a:pt x="312" y="44"/>
                    <a:pt x="333" y="40"/>
                    <a:pt x="355" y="36"/>
                  </a:cubicBezTo>
                  <a:cubicBezTo>
                    <a:pt x="376" y="32"/>
                    <a:pt x="398" y="29"/>
                    <a:pt x="420" y="27"/>
                  </a:cubicBezTo>
                  <a:cubicBezTo>
                    <a:pt x="441" y="25"/>
                    <a:pt x="463" y="24"/>
                    <a:pt x="485" y="24"/>
                  </a:cubicBezTo>
                  <a:cubicBezTo>
                    <a:pt x="463" y="25"/>
                    <a:pt x="442" y="25"/>
                    <a:pt x="420" y="28"/>
                  </a:cubicBezTo>
                  <a:cubicBezTo>
                    <a:pt x="398" y="30"/>
                    <a:pt x="377" y="33"/>
                    <a:pt x="355" y="37"/>
                  </a:cubicBezTo>
                  <a:cubicBezTo>
                    <a:pt x="334" y="41"/>
                    <a:pt x="312" y="46"/>
                    <a:pt x="291" y="52"/>
                  </a:cubicBezTo>
                  <a:cubicBezTo>
                    <a:pt x="270" y="57"/>
                    <a:pt x="249" y="63"/>
                    <a:pt x="229" y="70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191" y="91"/>
                    <a:pt x="157" y="115"/>
                    <a:pt x="126" y="144"/>
                  </a:cubicBezTo>
                  <a:cubicBezTo>
                    <a:pt x="124" y="146"/>
                    <a:pt x="122" y="148"/>
                    <a:pt x="120" y="150"/>
                  </a:cubicBezTo>
                  <a:cubicBezTo>
                    <a:pt x="138" y="144"/>
                    <a:pt x="156" y="139"/>
                    <a:pt x="175" y="134"/>
                  </a:cubicBezTo>
                  <a:cubicBezTo>
                    <a:pt x="196" y="129"/>
                    <a:pt x="217" y="124"/>
                    <a:pt x="239" y="120"/>
                  </a:cubicBezTo>
                  <a:cubicBezTo>
                    <a:pt x="260" y="117"/>
                    <a:pt x="282" y="114"/>
                    <a:pt x="304" y="112"/>
                  </a:cubicBezTo>
                  <a:cubicBezTo>
                    <a:pt x="325" y="109"/>
                    <a:pt x="347" y="109"/>
                    <a:pt x="369" y="108"/>
                  </a:cubicBezTo>
                  <a:cubicBezTo>
                    <a:pt x="347" y="109"/>
                    <a:pt x="325" y="110"/>
                    <a:pt x="304" y="112"/>
                  </a:cubicBezTo>
                  <a:cubicBezTo>
                    <a:pt x="282" y="115"/>
                    <a:pt x="260" y="118"/>
                    <a:pt x="239" y="122"/>
                  </a:cubicBezTo>
                  <a:cubicBezTo>
                    <a:pt x="218" y="126"/>
                    <a:pt x="196" y="130"/>
                    <a:pt x="175" y="136"/>
                  </a:cubicBezTo>
                  <a:cubicBezTo>
                    <a:pt x="155" y="141"/>
                    <a:pt x="135" y="147"/>
                    <a:pt x="115" y="154"/>
                  </a:cubicBezTo>
                  <a:cubicBezTo>
                    <a:pt x="72" y="197"/>
                    <a:pt x="37" y="247"/>
                    <a:pt x="9" y="301"/>
                  </a:cubicBezTo>
                  <a:cubicBezTo>
                    <a:pt x="34" y="292"/>
                    <a:pt x="60" y="285"/>
                    <a:pt x="86" y="279"/>
                  </a:cubicBezTo>
                  <a:cubicBezTo>
                    <a:pt x="114" y="272"/>
                    <a:pt x="142" y="266"/>
                    <a:pt x="170" y="261"/>
                  </a:cubicBezTo>
                  <a:cubicBezTo>
                    <a:pt x="184" y="258"/>
                    <a:pt x="198" y="256"/>
                    <a:pt x="212" y="254"/>
                  </a:cubicBezTo>
                  <a:cubicBezTo>
                    <a:pt x="219" y="253"/>
                    <a:pt x="226" y="252"/>
                    <a:pt x="233" y="251"/>
                  </a:cubicBezTo>
                  <a:cubicBezTo>
                    <a:pt x="244" y="250"/>
                    <a:pt x="244" y="250"/>
                    <a:pt x="244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308" y="245"/>
                    <a:pt x="308" y="245"/>
                    <a:pt x="308" y="245"/>
                  </a:cubicBezTo>
                  <a:cubicBezTo>
                    <a:pt x="319" y="245"/>
                    <a:pt x="319" y="245"/>
                    <a:pt x="319" y="245"/>
                  </a:cubicBezTo>
                  <a:cubicBezTo>
                    <a:pt x="340" y="245"/>
                    <a:pt x="340" y="245"/>
                    <a:pt x="340" y="245"/>
                  </a:cubicBezTo>
                  <a:cubicBezTo>
                    <a:pt x="319" y="245"/>
                    <a:pt x="319" y="245"/>
                    <a:pt x="319" y="245"/>
                  </a:cubicBezTo>
                  <a:cubicBezTo>
                    <a:pt x="308" y="246"/>
                    <a:pt x="308" y="246"/>
                    <a:pt x="308" y="246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276" y="248"/>
                    <a:pt x="276" y="248"/>
                    <a:pt x="276" y="248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33" y="252"/>
                    <a:pt x="233" y="252"/>
                    <a:pt x="233" y="252"/>
                  </a:cubicBezTo>
                  <a:cubicBezTo>
                    <a:pt x="226" y="253"/>
                    <a:pt x="219" y="254"/>
                    <a:pt x="212" y="255"/>
                  </a:cubicBezTo>
                  <a:cubicBezTo>
                    <a:pt x="198" y="257"/>
                    <a:pt x="184" y="259"/>
                    <a:pt x="170" y="262"/>
                  </a:cubicBezTo>
                  <a:cubicBezTo>
                    <a:pt x="142" y="267"/>
                    <a:pt x="114" y="273"/>
                    <a:pt x="86" y="281"/>
                  </a:cubicBezTo>
                  <a:cubicBezTo>
                    <a:pt x="60" y="287"/>
                    <a:pt x="33" y="295"/>
                    <a:pt x="7" y="304"/>
                  </a:cubicBezTo>
                  <a:cubicBezTo>
                    <a:pt x="5" y="310"/>
                    <a:pt x="2" y="315"/>
                    <a:pt x="0" y="320"/>
                  </a:cubicBezTo>
                  <a:cubicBezTo>
                    <a:pt x="356" y="320"/>
                    <a:pt x="356" y="320"/>
                    <a:pt x="356" y="320"/>
                  </a:cubicBezTo>
                  <a:cubicBezTo>
                    <a:pt x="366" y="304"/>
                    <a:pt x="375" y="289"/>
                    <a:pt x="383" y="275"/>
                  </a:cubicBezTo>
                  <a:cubicBezTo>
                    <a:pt x="406" y="234"/>
                    <a:pt x="422" y="189"/>
                    <a:pt x="433" y="144"/>
                  </a:cubicBezTo>
                  <a:close/>
                </a:path>
              </a:pathLst>
            </a:custGeom>
            <a:solidFill>
              <a:srgbClr val="41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任意多边形: 形状 129" descr="a3fbf115-9fc9-4f0f-a595-4913dd26ecac"/>
            <p:cNvSpPr/>
            <p:nvPr/>
          </p:nvSpPr>
          <p:spPr bwMode="auto">
            <a:xfrm>
              <a:off x="4026" y="3920"/>
              <a:ext cx="563" cy="402"/>
            </a:xfrm>
            <a:custGeom>
              <a:avLst/>
              <a:gdLst>
                <a:gd name="T0" fmla="*/ 81 w 626"/>
                <a:gd name="T1" fmla="*/ 447 h 447"/>
                <a:gd name="T2" fmla="*/ 99 w 626"/>
                <a:gd name="T3" fmla="*/ 375 h 447"/>
                <a:gd name="T4" fmla="*/ 108 w 626"/>
                <a:gd name="T5" fmla="*/ 333 h 447"/>
                <a:gd name="T6" fmla="*/ 112 w 626"/>
                <a:gd name="T7" fmla="*/ 312 h 447"/>
                <a:gd name="T8" fmla="*/ 113 w 626"/>
                <a:gd name="T9" fmla="*/ 301 h 447"/>
                <a:gd name="T10" fmla="*/ 115 w 626"/>
                <a:gd name="T11" fmla="*/ 291 h 447"/>
                <a:gd name="T12" fmla="*/ 118 w 626"/>
                <a:gd name="T13" fmla="*/ 270 h 447"/>
                <a:gd name="T14" fmla="*/ 120 w 626"/>
                <a:gd name="T15" fmla="*/ 248 h 447"/>
                <a:gd name="T16" fmla="*/ 121 w 626"/>
                <a:gd name="T17" fmla="*/ 238 h 447"/>
                <a:gd name="T18" fmla="*/ 122 w 626"/>
                <a:gd name="T19" fmla="*/ 227 h 447"/>
                <a:gd name="T20" fmla="*/ 123 w 626"/>
                <a:gd name="T21" fmla="*/ 206 h 447"/>
                <a:gd name="T22" fmla="*/ 122 w 626"/>
                <a:gd name="T23" fmla="*/ 227 h 447"/>
                <a:gd name="T24" fmla="*/ 121 w 626"/>
                <a:gd name="T25" fmla="*/ 238 h 447"/>
                <a:gd name="T26" fmla="*/ 120 w 626"/>
                <a:gd name="T27" fmla="*/ 248 h 447"/>
                <a:gd name="T28" fmla="*/ 118 w 626"/>
                <a:gd name="T29" fmla="*/ 270 h 447"/>
                <a:gd name="T30" fmla="*/ 116 w 626"/>
                <a:gd name="T31" fmla="*/ 291 h 447"/>
                <a:gd name="T32" fmla="*/ 114 w 626"/>
                <a:gd name="T33" fmla="*/ 302 h 447"/>
                <a:gd name="T34" fmla="*/ 112 w 626"/>
                <a:gd name="T35" fmla="*/ 312 h 447"/>
                <a:gd name="T36" fmla="*/ 109 w 626"/>
                <a:gd name="T37" fmla="*/ 333 h 447"/>
                <a:gd name="T38" fmla="*/ 101 w 626"/>
                <a:gd name="T39" fmla="*/ 375 h 447"/>
                <a:gd name="T40" fmla="*/ 83 w 626"/>
                <a:gd name="T41" fmla="*/ 447 h 447"/>
                <a:gd name="T42" fmla="*/ 84 w 626"/>
                <a:gd name="T43" fmla="*/ 447 h 447"/>
                <a:gd name="T44" fmla="*/ 178 w 626"/>
                <a:gd name="T45" fmla="*/ 305 h 447"/>
                <a:gd name="T46" fmla="*/ 196 w 626"/>
                <a:gd name="T47" fmla="*/ 271 h 447"/>
                <a:gd name="T48" fmla="*/ 215 w 626"/>
                <a:gd name="T49" fmla="*/ 229 h 447"/>
                <a:gd name="T50" fmla="*/ 229 w 626"/>
                <a:gd name="T51" fmla="*/ 185 h 447"/>
                <a:gd name="T52" fmla="*/ 238 w 626"/>
                <a:gd name="T53" fmla="*/ 140 h 447"/>
                <a:gd name="T54" fmla="*/ 230 w 626"/>
                <a:gd name="T55" fmla="*/ 185 h 447"/>
                <a:gd name="T56" fmla="*/ 216 w 626"/>
                <a:gd name="T57" fmla="*/ 230 h 447"/>
                <a:gd name="T58" fmla="*/ 198 w 626"/>
                <a:gd name="T59" fmla="*/ 272 h 447"/>
                <a:gd name="T60" fmla="*/ 186 w 626"/>
                <a:gd name="T61" fmla="*/ 296 h 447"/>
                <a:gd name="T62" fmla="*/ 214 w 626"/>
                <a:gd name="T63" fmla="*/ 268 h 447"/>
                <a:gd name="T64" fmla="*/ 408 w 626"/>
                <a:gd name="T65" fmla="*/ 157 h 447"/>
                <a:gd name="T66" fmla="*/ 618 w 626"/>
                <a:gd name="T67" fmla="*/ 127 h 447"/>
                <a:gd name="T68" fmla="*/ 626 w 626"/>
                <a:gd name="T69" fmla="*/ 124 h 447"/>
                <a:gd name="T70" fmla="*/ 86 w 626"/>
                <a:gd name="T71" fmla="*/ 227 h 447"/>
                <a:gd name="T72" fmla="*/ 0 w 626"/>
                <a:gd name="T73" fmla="*/ 447 h 447"/>
                <a:gd name="T74" fmla="*/ 81 w 626"/>
                <a:gd name="T7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6" h="447">
                  <a:moveTo>
                    <a:pt x="81" y="447"/>
                  </a:moveTo>
                  <a:cubicBezTo>
                    <a:pt x="88" y="423"/>
                    <a:pt x="94" y="399"/>
                    <a:pt x="99" y="375"/>
                  </a:cubicBezTo>
                  <a:cubicBezTo>
                    <a:pt x="103" y="361"/>
                    <a:pt x="105" y="347"/>
                    <a:pt x="108" y="333"/>
                  </a:cubicBezTo>
                  <a:cubicBezTo>
                    <a:pt x="109" y="326"/>
                    <a:pt x="110" y="319"/>
                    <a:pt x="112" y="312"/>
                  </a:cubicBezTo>
                  <a:cubicBezTo>
                    <a:pt x="113" y="301"/>
                    <a:pt x="113" y="301"/>
                    <a:pt x="113" y="30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23" y="206"/>
                    <a:pt x="123" y="206"/>
                    <a:pt x="123" y="206"/>
                  </a:cubicBezTo>
                  <a:cubicBezTo>
                    <a:pt x="122" y="227"/>
                    <a:pt x="122" y="227"/>
                    <a:pt x="122" y="227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14" y="302"/>
                    <a:pt x="114" y="302"/>
                    <a:pt x="114" y="302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1" y="319"/>
                    <a:pt x="110" y="326"/>
                    <a:pt x="109" y="333"/>
                  </a:cubicBezTo>
                  <a:cubicBezTo>
                    <a:pt x="106" y="347"/>
                    <a:pt x="104" y="361"/>
                    <a:pt x="101" y="375"/>
                  </a:cubicBezTo>
                  <a:cubicBezTo>
                    <a:pt x="95" y="399"/>
                    <a:pt x="89" y="423"/>
                    <a:pt x="83" y="447"/>
                  </a:cubicBezTo>
                  <a:cubicBezTo>
                    <a:pt x="84" y="447"/>
                    <a:pt x="84" y="447"/>
                    <a:pt x="84" y="447"/>
                  </a:cubicBezTo>
                  <a:cubicBezTo>
                    <a:pt x="108" y="396"/>
                    <a:pt x="140" y="347"/>
                    <a:pt x="178" y="305"/>
                  </a:cubicBezTo>
                  <a:cubicBezTo>
                    <a:pt x="184" y="294"/>
                    <a:pt x="191" y="283"/>
                    <a:pt x="196" y="271"/>
                  </a:cubicBezTo>
                  <a:cubicBezTo>
                    <a:pt x="203" y="258"/>
                    <a:pt x="209" y="244"/>
                    <a:pt x="215" y="229"/>
                  </a:cubicBezTo>
                  <a:cubicBezTo>
                    <a:pt x="221" y="215"/>
                    <a:pt x="225" y="200"/>
                    <a:pt x="229" y="185"/>
                  </a:cubicBezTo>
                  <a:cubicBezTo>
                    <a:pt x="233" y="170"/>
                    <a:pt x="236" y="155"/>
                    <a:pt x="238" y="140"/>
                  </a:cubicBezTo>
                  <a:cubicBezTo>
                    <a:pt x="236" y="155"/>
                    <a:pt x="234" y="170"/>
                    <a:pt x="230" y="185"/>
                  </a:cubicBezTo>
                  <a:cubicBezTo>
                    <a:pt x="226" y="200"/>
                    <a:pt x="222" y="215"/>
                    <a:pt x="216" y="230"/>
                  </a:cubicBezTo>
                  <a:cubicBezTo>
                    <a:pt x="211" y="244"/>
                    <a:pt x="205" y="258"/>
                    <a:pt x="198" y="272"/>
                  </a:cubicBezTo>
                  <a:cubicBezTo>
                    <a:pt x="194" y="280"/>
                    <a:pt x="190" y="288"/>
                    <a:pt x="186" y="296"/>
                  </a:cubicBezTo>
                  <a:cubicBezTo>
                    <a:pt x="195" y="286"/>
                    <a:pt x="205" y="277"/>
                    <a:pt x="214" y="268"/>
                  </a:cubicBezTo>
                  <a:cubicBezTo>
                    <a:pt x="270" y="217"/>
                    <a:pt x="337" y="180"/>
                    <a:pt x="408" y="157"/>
                  </a:cubicBezTo>
                  <a:cubicBezTo>
                    <a:pt x="476" y="136"/>
                    <a:pt x="547" y="127"/>
                    <a:pt x="618" y="127"/>
                  </a:cubicBezTo>
                  <a:cubicBezTo>
                    <a:pt x="623" y="125"/>
                    <a:pt x="626" y="124"/>
                    <a:pt x="626" y="124"/>
                  </a:cubicBezTo>
                  <a:cubicBezTo>
                    <a:pt x="302" y="0"/>
                    <a:pt x="141" y="166"/>
                    <a:pt x="86" y="227"/>
                  </a:cubicBezTo>
                  <a:cubicBezTo>
                    <a:pt x="40" y="293"/>
                    <a:pt x="11" y="369"/>
                    <a:pt x="0" y="447"/>
                  </a:cubicBezTo>
                  <a:lnTo>
                    <a:pt x="81" y="447"/>
                  </a:lnTo>
                  <a:close/>
                </a:path>
              </a:pathLst>
            </a:custGeom>
            <a:solidFill>
              <a:srgbClr val="41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任意多边形: 形状 130" descr="c9cc0913-0131-4704-911d-7e4e12df6096"/>
            <p:cNvSpPr/>
            <p:nvPr/>
          </p:nvSpPr>
          <p:spPr bwMode="auto">
            <a:xfrm>
              <a:off x="3899" y="3930"/>
              <a:ext cx="243" cy="392"/>
            </a:xfrm>
            <a:custGeom>
              <a:avLst/>
              <a:gdLst>
                <a:gd name="T0" fmla="*/ 42 w 270"/>
                <a:gd name="T1" fmla="*/ 436 h 436"/>
                <a:gd name="T2" fmla="*/ 229 w 270"/>
                <a:gd name="T3" fmla="*/ 436 h 436"/>
                <a:gd name="T4" fmla="*/ 218 w 270"/>
                <a:gd name="T5" fmla="*/ 294 h 436"/>
                <a:gd name="T6" fmla="*/ 216 w 270"/>
                <a:gd name="T7" fmla="*/ 288 h 436"/>
                <a:gd name="T8" fmla="*/ 215 w 270"/>
                <a:gd name="T9" fmla="*/ 283 h 436"/>
                <a:gd name="T10" fmla="*/ 211 w 270"/>
                <a:gd name="T11" fmla="*/ 272 h 436"/>
                <a:gd name="T12" fmla="*/ 208 w 270"/>
                <a:gd name="T13" fmla="*/ 262 h 436"/>
                <a:gd name="T14" fmla="*/ 204 w 270"/>
                <a:gd name="T15" fmla="*/ 251 h 436"/>
                <a:gd name="T16" fmla="*/ 196 w 270"/>
                <a:gd name="T17" fmla="*/ 230 h 436"/>
                <a:gd name="T18" fmla="*/ 187 w 270"/>
                <a:gd name="T19" fmla="*/ 210 h 436"/>
                <a:gd name="T20" fmla="*/ 140 w 270"/>
                <a:gd name="T21" fmla="*/ 134 h 436"/>
                <a:gd name="T22" fmla="*/ 16 w 270"/>
                <a:gd name="T23" fmla="*/ 5 h 436"/>
                <a:gd name="T24" fmla="*/ 141 w 270"/>
                <a:gd name="T25" fmla="*/ 132 h 436"/>
                <a:gd name="T26" fmla="*/ 189 w 270"/>
                <a:gd name="T27" fmla="*/ 209 h 436"/>
                <a:gd name="T28" fmla="*/ 199 w 270"/>
                <a:gd name="T29" fmla="*/ 229 h 436"/>
                <a:gd name="T30" fmla="*/ 207 w 270"/>
                <a:gd name="T31" fmla="*/ 250 h 436"/>
                <a:gd name="T32" fmla="*/ 212 w 270"/>
                <a:gd name="T33" fmla="*/ 260 h 436"/>
                <a:gd name="T34" fmla="*/ 215 w 270"/>
                <a:gd name="T35" fmla="*/ 271 h 436"/>
                <a:gd name="T36" fmla="*/ 218 w 270"/>
                <a:gd name="T37" fmla="*/ 282 h 436"/>
                <a:gd name="T38" fmla="*/ 220 w 270"/>
                <a:gd name="T39" fmla="*/ 287 h 436"/>
                <a:gd name="T40" fmla="*/ 222 w 270"/>
                <a:gd name="T41" fmla="*/ 293 h 436"/>
                <a:gd name="T42" fmla="*/ 234 w 270"/>
                <a:gd name="T43" fmla="*/ 436 h 436"/>
                <a:gd name="T44" fmla="*/ 270 w 270"/>
                <a:gd name="T45" fmla="*/ 436 h 436"/>
                <a:gd name="T46" fmla="*/ 259 w 270"/>
                <a:gd name="T47" fmla="*/ 361 h 436"/>
                <a:gd name="T48" fmla="*/ 0 w 270"/>
                <a:gd name="T49" fmla="*/ 0 h 436"/>
                <a:gd name="T50" fmla="*/ 42 w 270"/>
                <a:gd name="T51" fmla="*/ 43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0" h="436">
                  <a:moveTo>
                    <a:pt x="42" y="436"/>
                  </a:moveTo>
                  <a:cubicBezTo>
                    <a:pt x="229" y="436"/>
                    <a:pt x="229" y="436"/>
                    <a:pt x="229" y="436"/>
                  </a:cubicBezTo>
                  <a:cubicBezTo>
                    <a:pt x="233" y="388"/>
                    <a:pt x="230" y="340"/>
                    <a:pt x="218" y="294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286"/>
                    <a:pt x="215" y="285"/>
                    <a:pt x="215" y="283"/>
                  </a:cubicBezTo>
                  <a:cubicBezTo>
                    <a:pt x="211" y="272"/>
                    <a:pt x="211" y="272"/>
                    <a:pt x="211" y="272"/>
                  </a:cubicBezTo>
                  <a:cubicBezTo>
                    <a:pt x="208" y="262"/>
                    <a:pt x="208" y="262"/>
                    <a:pt x="208" y="262"/>
                  </a:cubicBezTo>
                  <a:cubicBezTo>
                    <a:pt x="207" y="258"/>
                    <a:pt x="205" y="255"/>
                    <a:pt x="204" y="251"/>
                  </a:cubicBezTo>
                  <a:cubicBezTo>
                    <a:pt x="201" y="244"/>
                    <a:pt x="199" y="237"/>
                    <a:pt x="196" y="230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73" y="183"/>
                    <a:pt x="158" y="158"/>
                    <a:pt x="140" y="134"/>
                  </a:cubicBezTo>
                  <a:cubicBezTo>
                    <a:pt x="105" y="85"/>
                    <a:pt x="62" y="43"/>
                    <a:pt x="16" y="5"/>
                  </a:cubicBezTo>
                  <a:cubicBezTo>
                    <a:pt x="62" y="42"/>
                    <a:pt x="106" y="84"/>
                    <a:pt x="141" y="132"/>
                  </a:cubicBezTo>
                  <a:cubicBezTo>
                    <a:pt x="160" y="156"/>
                    <a:pt x="175" y="182"/>
                    <a:pt x="189" y="209"/>
                  </a:cubicBezTo>
                  <a:cubicBezTo>
                    <a:pt x="199" y="229"/>
                    <a:pt x="199" y="229"/>
                    <a:pt x="199" y="229"/>
                  </a:cubicBezTo>
                  <a:cubicBezTo>
                    <a:pt x="202" y="236"/>
                    <a:pt x="205" y="243"/>
                    <a:pt x="207" y="250"/>
                  </a:cubicBezTo>
                  <a:cubicBezTo>
                    <a:pt x="209" y="253"/>
                    <a:pt x="210" y="257"/>
                    <a:pt x="212" y="260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8" y="282"/>
                    <a:pt x="218" y="282"/>
                    <a:pt x="218" y="282"/>
                  </a:cubicBezTo>
                  <a:cubicBezTo>
                    <a:pt x="219" y="284"/>
                    <a:pt x="220" y="285"/>
                    <a:pt x="220" y="287"/>
                  </a:cubicBezTo>
                  <a:cubicBezTo>
                    <a:pt x="222" y="293"/>
                    <a:pt x="222" y="293"/>
                    <a:pt x="222" y="293"/>
                  </a:cubicBezTo>
                  <a:cubicBezTo>
                    <a:pt x="234" y="339"/>
                    <a:pt x="238" y="388"/>
                    <a:pt x="234" y="436"/>
                  </a:cubicBezTo>
                  <a:cubicBezTo>
                    <a:pt x="270" y="436"/>
                    <a:pt x="270" y="436"/>
                    <a:pt x="270" y="436"/>
                  </a:cubicBezTo>
                  <a:cubicBezTo>
                    <a:pt x="269" y="411"/>
                    <a:pt x="265" y="386"/>
                    <a:pt x="259" y="361"/>
                  </a:cubicBezTo>
                  <a:cubicBezTo>
                    <a:pt x="179" y="24"/>
                    <a:pt x="0" y="0"/>
                    <a:pt x="0" y="0"/>
                  </a:cubicBezTo>
                  <a:cubicBezTo>
                    <a:pt x="131" y="125"/>
                    <a:pt x="53" y="351"/>
                    <a:pt x="42" y="436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任意多边形: 形状 131" descr="fa09daad-0244-46b7-8640-7075d1076eec"/>
            <p:cNvSpPr/>
            <p:nvPr/>
          </p:nvSpPr>
          <p:spPr bwMode="auto">
            <a:xfrm>
              <a:off x="2777" y="3471"/>
              <a:ext cx="551" cy="851"/>
            </a:xfrm>
            <a:custGeom>
              <a:avLst/>
              <a:gdLst>
                <a:gd name="T0" fmla="*/ 206 w 612"/>
                <a:gd name="T1" fmla="*/ 881 h 945"/>
                <a:gd name="T2" fmla="*/ 153 w 612"/>
                <a:gd name="T3" fmla="*/ 881 h 945"/>
                <a:gd name="T4" fmla="*/ 157 w 612"/>
                <a:gd name="T5" fmla="*/ 891 h 945"/>
                <a:gd name="T6" fmla="*/ 184 w 612"/>
                <a:gd name="T7" fmla="*/ 945 h 945"/>
                <a:gd name="T8" fmla="*/ 591 w 612"/>
                <a:gd name="T9" fmla="*/ 945 h 945"/>
                <a:gd name="T10" fmla="*/ 586 w 612"/>
                <a:gd name="T11" fmla="*/ 749 h 945"/>
                <a:gd name="T12" fmla="*/ 549 w 612"/>
                <a:gd name="T13" fmla="*/ 776 h 945"/>
                <a:gd name="T14" fmla="*/ 459 w 612"/>
                <a:gd name="T15" fmla="*/ 412 h 945"/>
                <a:gd name="T16" fmla="*/ 401 w 612"/>
                <a:gd name="T17" fmla="*/ 496 h 945"/>
                <a:gd name="T18" fmla="*/ 153 w 612"/>
                <a:gd name="T19" fmla="*/ 0 h 945"/>
                <a:gd name="T20" fmla="*/ 127 w 612"/>
                <a:gd name="T21" fmla="*/ 575 h 945"/>
                <a:gd name="T22" fmla="*/ 74 w 612"/>
                <a:gd name="T23" fmla="*/ 538 h 945"/>
                <a:gd name="T24" fmla="*/ 206 w 612"/>
                <a:gd name="T25" fmla="*/ 88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2" h="944">
                  <a:moveTo>
                    <a:pt x="206" y="881"/>
                  </a:moveTo>
                  <a:cubicBezTo>
                    <a:pt x="153" y="881"/>
                    <a:pt x="153" y="881"/>
                    <a:pt x="153" y="881"/>
                  </a:cubicBezTo>
                  <a:cubicBezTo>
                    <a:pt x="155" y="884"/>
                    <a:pt x="156" y="888"/>
                    <a:pt x="157" y="891"/>
                  </a:cubicBezTo>
                  <a:cubicBezTo>
                    <a:pt x="164" y="910"/>
                    <a:pt x="173" y="928"/>
                    <a:pt x="184" y="945"/>
                  </a:cubicBezTo>
                  <a:cubicBezTo>
                    <a:pt x="591" y="945"/>
                    <a:pt x="591" y="945"/>
                    <a:pt x="591" y="945"/>
                  </a:cubicBezTo>
                  <a:cubicBezTo>
                    <a:pt x="607" y="889"/>
                    <a:pt x="612" y="823"/>
                    <a:pt x="586" y="749"/>
                  </a:cubicBezTo>
                  <a:cubicBezTo>
                    <a:pt x="565" y="760"/>
                    <a:pt x="549" y="776"/>
                    <a:pt x="549" y="776"/>
                  </a:cubicBezTo>
                  <a:cubicBezTo>
                    <a:pt x="607" y="659"/>
                    <a:pt x="459" y="412"/>
                    <a:pt x="459" y="412"/>
                  </a:cubicBezTo>
                  <a:cubicBezTo>
                    <a:pt x="428" y="433"/>
                    <a:pt x="401" y="496"/>
                    <a:pt x="401" y="496"/>
                  </a:cubicBezTo>
                  <a:cubicBezTo>
                    <a:pt x="422" y="211"/>
                    <a:pt x="153" y="0"/>
                    <a:pt x="153" y="0"/>
                  </a:cubicBezTo>
                  <a:cubicBezTo>
                    <a:pt x="0" y="454"/>
                    <a:pt x="127" y="575"/>
                    <a:pt x="127" y="575"/>
                  </a:cubicBezTo>
                  <a:cubicBezTo>
                    <a:pt x="74" y="538"/>
                    <a:pt x="74" y="538"/>
                    <a:pt x="74" y="538"/>
                  </a:cubicBezTo>
                  <a:cubicBezTo>
                    <a:pt x="48" y="797"/>
                    <a:pt x="206" y="881"/>
                    <a:pt x="206" y="881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任意多边形: 形状 132" descr="84a45dec-9c68-46d8-a458-498c842bb37d"/>
            <p:cNvSpPr/>
            <p:nvPr/>
          </p:nvSpPr>
          <p:spPr bwMode="auto">
            <a:xfrm>
              <a:off x="7243" y="3501"/>
              <a:ext cx="446" cy="825"/>
            </a:xfrm>
            <a:custGeom>
              <a:avLst/>
              <a:gdLst>
                <a:gd name="T0" fmla="*/ 495 w 495"/>
                <a:gd name="T1" fmla="*/ 0 h 916"/>
                <a:gd name="T2" fmla="*/ 0 w 495"/>
                <a:gd name="T3" fmla="*/ 916 h 916"/>
                <a:gd name="T4" fmla="*/ 236 w 495"/>
                <a:gd name="T5" fmla="*/ 916 h 916"/>
                <a:gd name="T6" fmla="*/ 495 w 495"/>
                <a:gd name="T7" fmla="*/ 259 h 916"/>
                <a:gd name="T8" fmla="*/ 495 w 495"/>
                <a:gd name="T9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916">
                  <a:moveTo>
                    <a:pt x="495" y="0"/>
                  </a:moveTo>
                  <a:cubicBezTo>
                    <a:pt x="191" y="312"/>
                    <a:pt x="59" y="702"/>
                    <a:pt x="0" y="916"/>
                  </a:cubicBezTo>
                  <a:cubicBezTo>
                    <a:pt x="236" y="916"/>
                    <a:pt x="236" y="916"/>
                    <a:pt x="236" y="916"/>
                  </a:cubicBezTo>
                  <a:cubicBezTo>
                    <a:pt x="316" y="647"/>
                    <a:pt x="407" y="430"/>
                    <a:pt x="495" y="259"/>
                  </a:cubicBezTo>
                  <a:lnTo>
                    <a:pt x="495" y="0"/>
                  </a:lnTo>
                  <a:close/>
                </a:path>
              </a:pathLst>
            </a:custGeom>
            <a:solidFill>
              <a:srgbClr val="49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任意多边形: 形状 133" descr="5b659cf6-b8cf-4965-91d3-b9fa3bc4a0eb"/>
            <p:cNvSpPr/>
            <p:nvPr/>
          </p:nvSpPr>
          <p:spPr bwMode="auto">
            <a:xfrm>
              <a:off x="7465" y="4037"/>
              <a:ext cx="224" cy="289"/>
            </a:xfrm>
            <a:custGeom>
              <a:avLst/>
              <a:gdLst>
                <a:gd name="T0" fmla="*/ 225 w 249"/>
                <a:gd name="T1" fmla="*/ 302 h 321"/>
                <a:gd name="T2" fmla="*/ 249 w 249"/>
                <a:gd name="T3" fmla="*/ 284 h 321"/>
                <a:gd name="T4" fmla="*/ 249 w 249"/>
                <a:gd name="T5" fmla="*/ 0 h 321"/>
                <a:gd name="T6" fmla="*/ 61 w 249"/>
                <a:gd name="T7" fmla="*/ 234 h 321"/>
                <a:gd name="T8" fmla="*/ 0 w 249"/>
                <a:gd name="T9" fmla="*/ 321 h 321"/>
                <a:gd name="T10" fmla="*/ 249 w 249"/>
                <a:gd name="T11" fmla="*/ 321 h 321"/>
                <a:gd name="T12" fmla="*/ 249 w 249"/>
                <a:gd name="T13" fmla="*/ 296 h 321"/>
                <a:gd name="T14" fmla="*/ 225 w 249"/>
                <a:gd name="T15" fmla="*/ 30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321">
                  <a:moveTo>
                    <a:pt x="225" y="302"/>
                  </a:moveTo>
                  <a:cubicBezTo>
                    <a:pt x="233" y="296"/>
                    <a:pt x="241" y="290"/>
                    <a:pt x="249" y="284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83" y="75"/>
                    <a:pt x="120" y="153"/>
                    <a:pt x="61" y="234"/>
                  </a:cubicBezTo>
                  <a:cubicBezTo>
                    <a:pt x="40" y="262"/>
                    <a:pt x="20" y="292"/>
                    <a:pt x="0" y="321"/>
                  </a:cubicBezTo>
                  <a:cubicBezTo>
                    <a:pt x="249" y="321"/>
                    <a:pt x="249" y="321"/>
                    <a:pt x="249" y="321"/>
                  </a:cubicBezTo>
                  <a:cubicBezTo>
                    <a:pt x="249" y="296"/>
                    <a:pt x="249" y="296"/>
                    <a:pt x="249" y="296"/>
                  </a:cubicBezTo>
                  <a:cubicBezTo>
                    <a:pt x="235" y="299"/>
                    <a:pt x="225" y="302"/>
                    <a:pt x="225" y="302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任意多边形: 形状 134" descr="028a0240-7bb3-4fdb-a67f-2193b567937e"/>
            <p:cNvSpPr/>
            <p:nvPr/>
          </p:nvSpPr>
          <p:spPr bwMode="auto">
            <a:xfrm>
              <a:off x="7267" y="3915"/>
              <a:ext cx="422" cy="411"/>
            </a:xfrm>
            <a:custGeom>
              <a:avLst/>
              <a:gdLst>
                <a:gd name="T0" fmla="*/ 197 w 469"/>
                <a:gd name="T1" fmla="*/ 264 h 456"/>
                <a:gd name="T2" fmla="*/ 192 w 469"/>
                <a:gd name="T3" fmla="*/ 196 h 456"/>
                <a:gd name="T4" fmla="*/ 0 w 469"/>
                <a:gd name="T5" fmla="*/ 456 h 456"/>
                <a:gd name="T6" fmla="*/ 214 w 469"/>
                <a:gd name="T7" fmla="*/ 456 h 456"/>
                <a:gd name="T8" fmla="*/ 278 w 469"/>
                <a:gd name="T9" fmla="*/ 366 h 456"/>
                <a:gd name="T10" fmla="*/ 469 w 469"/>
                <a:gd name="T11" fmla="*/ 132 h 456"/>
                <a:gd name="T12" fmla="*/ 469 w 469"/>
                <a:gd name="T13" fmla="*/ 0 h 456"/>
                <a:gd name="T14" fmla="*/ 197 w 469"/>
                <a:gd name="T15" fmla="*/ 264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" h="456">
                  <a:moveTo>
                    <a:pt x="197" y="264"/>
                  </a:moveTo>
                  <a:cubicBezTo>
                    <a:pt x="192" y="196"/>
                    <a:pt x="192" y="196"/>
                    <a:pt x="192" y="196"/>
                  </a:cubicBezTo>
                  <a:cubicBezTo>
                    <a:pt x="55" y="286"/>
                    <a:pt x="13" y="388"/>
                    <a:pt x="0" y="456"/>
                  </a:cubicBezTo>
                  <a:cubicBezTo>
                    <a:pt x="214" y="456"/>
                    <a:pt x="214" y="456"/>
                    <a:pt x="214" y="456"/>
                  </a:cubicBezTo>
                  <a:cubicBezTo>
                    <a:pt x="235" y="426"/>
                    <a:pt x="256" y="396"/>
                    <a:pt x="278" y="366"/>
                  </a:cubicBezTo>
                  <a:cubicBezTo>
                    <a:pt x="338" y="285"/>
                    <a:pt x="402" y="207"/>
                    <a:pt x="469" y="132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207" y="141"/>
                    <a:pt x="197" y="264"/>
                    <a:pt x="197" y="264"/>
                  </a:cubicBezTo>
                  <a:close/>
                </a:path>
              </a:pathLst>
            </a:custGeom>
            <a:solidFill>
              <a:srgbClr val="49C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任意多边形: 形状 135" descr="7bedcb0d-a350-496c-83cf-f9f3d120c574"/>
            <p:cNvSpPr/>
            <p:nvPr/>
          </p:nvSpPr>
          <p:spPr bwMode="auto">
            <a:xfrm>
              <a:off x="2926" y="3506"/>
              <a:ext cx="231" cy="800"/>
            </a:xfrm>
            <a:custGeom>
              <a:avLst/>
              <a:gdLst>
                <a:gd name="T0" fmla="*/ 0 w 256"/>
                <a:gd name="T1" fmla="*/ 0 h 889"/>
                <a:gd name="T2" fmla="*/ 6 w 256"/>
                <a:gd name="T3" fmla="*/ 114 h 889"/>
                <a:gd name="T4" fmla="*/ 18 w 256"/>
                <a:gd name="T5" fmla="*/ 227 h 889"/>
                <a:gd name="T6" fmla="*/ 59 w 256"/>
                <a:gd name="T7" fmla="*/ 453 h 889"/>
                <a:gd name="T8" fmla="*/ 90 w 256"/>
                <a:gd name="T9" fmla="*/ 565 h 889"/>
                <a:gd name="T10" fmla="*/ 130 w 256"/>
                <a:gd name="T11" fmla="*/ 675 h 889"/>
                <a:gd name="T12" fmla="*/ 155 w 256"/>
                <a:gd name="T13" fmla="*/ 730 h 889"/>
                <a:gd name="T14" fmla="*/ 169 w 256"/>
                <a:gd name="T15" fmla="*/ 756 h 889"/>
                <a:gd name="T16" fmla="*/ 172 w 256"/>
                <a:gd name="T17" fmla="*/ 763 h 889"/>
                <a:gd name="T18" fmla="*/ 176 w 256"/>
                <a:gd name="T19" fmla="*/ 770 h 889"/>
                <a:gd name="T20" fmla="*/ 184 w 256"/>
                <a:gd name="T21" fmla="*/ 783 h 889"/>
                <a:gd name="T22" fmla="*/ 255 w 256"/>
                <a:gd name="T23" fmla="*/ 884 h 889"/>
                <a:gd name="T24" fmla="*/ 255 w 256"/>
                <a:gd name="T25" fmla="*/ 884 h 889"/>
                <a:gd name="T26" fmla="*/ 254 w 256"/>
                <a:gd name="T27" fmla="*/ 888 h 889"/>
                <a:gd name="T28" fmla="*/ 248 w 256"/>
                <a:gd name="T29" fmla="*/ 887 h 889"/>
                <a:gd name="T30" fmla="*/ 248 w 256"/>
                <a:gd name="T31" fmla="*/ 887 h 889"/>
                <a:gd name="T32" fmla="*/ 177 w 256"/>
                <a:gd name="T33" fmla="*/ 785 h 889"/>
                <a:gd name="T34" fmla="*/ 170 w 256"/>
                <a:gd name="T35" fmla="*/ 771 h 889"/>
                <a:gd name="T36" fmla="*/ 166 w 256"/>
                <a:gd name="T37" fmla="*/ 765 h 889"/>
                <a:gd name="T38" fmla="*/ 163 w 256"/>
                <a:gd name="T39" fmla="*/ 758 h 889"/>
                <a:gd name="T40" fmla="*/ 149 w 256"/>
                <a:gd name="T41" fmla="*/ 731 h 889"/>
                <a:gd name="T42" fmla="*/ 125 w 256"/>
                <a:gd name="T43" fmla="*/ 677 h 889"/>
                <a:gd name="T44" fmla="*/ 85 w 256"/>
                <a:gd name="T45" fmla="*/ 566 h 889"/>
                <a:gd name="T46" fmla="*/ 55 w 256"/>
                <a:gd name="T47" fmla="*/ 454 h 889"/>
                <a:gd name="T48" fmla="*/ 16 w 256"/>
                <a:gd name="T49" fmla="*/ 228 h 889"/>
                <a:gd name="T50" fmla="*/ 5 w 256"/>
                <a:gd name="T51" fmla="*/ 114 h 889"/>
                <a:gd name="T52" fmla="*/ 0 w 256"/>
                <a:gd name="T53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6" h="889">
                  <a:moveTo>
                    <a:pt x="0" y="0"/>
                  </a:moveTo>
                  <a:cubicBezTo>
                    <a:pt x="1" y="38"/>
                    <a:pt x="3" y="76"/>
                    <a:pt x="6" y="114"/>
                  </a:cubicBezTo>
                  <a:cubicBezTo>
                    <a:pt x="9" y="152"/>
                    <a:pt x="13" y="190"/>
                    <a:pt x="18" y="227"/>
                  </a:cubicBezTo>
                  <a:cubicBezTo>
                    <a:pt x="28" y="303"/>
                    <a:pt x="41" y="378"/>
                    <a:pt x="59" y="453"/>
                  </a:cubicBezTo>
                  <a:cubicBezTo>
                    <a:pt x="68" y="491"/>
                    <a:pt x="78" y="528"/>
                    <a:pt x="90" y="565"/>
                  </a:cubicBezTo>
                  <a:cubicBezTo>
                    <a:pt x="102" y="602"/>
                    <a:pt x="115" y="639"/>
                    <a:pt x="130" y="675"/>
                  </a:cubicBezTo>
                  <a:cubicBezTo>
                    <a:pt x="138" y="694"/>
                    <a:pt x="147" y="712"/>
                    <a:pt x="155" y="730"/>
                  </a:cubicBezTo>
                  <a:cubicBezTo>
                    <a:pt x="169" y="756"/>
                    <a:pt x="169" y="756"/>
                    <a:pt x="169" y="756"/>
                  </a:cubicBezTo>
                  <a:cubicBezTo>
                    <a:pt x="172" y="763"/>
                    <a:pt x="172" y="763"/>
                    <a:pt x="172" y="763"/>
                  </a:cubicBezTo>
                  <a:cubicBezTo>
                    <a:pt x="176" y="770"/>
                    <a:pt x="176" y="770"/>
                    <a:pt x="176" y="770"/>
                  </a:cubicBezTo>
                  <a:cubicBezTo>
                    <a:pt x="184" y="783"/>
                    <a:pt x="184" y="783"/>
                    <a:pt x="184" y="783"/>
                  </a:cubicBezTo>
                  <a:cubicBezTo>
                    <a:pt x="204" y="818"/>
                    <a:pt x="227" y="852"/>
                    <a:pt x="255" y="884"/>
                  </a:cubicBezTo>
                  <a:cubicBezTo>
                    <a:pt x="255" y="884"/>
                    <a:pt x="255" y="884"/>
                    <a:pt x="255" y="884"/>
                  </a:cubicBezTo>
                  <a:cubicBezTo>
                    <a:pt x="256" y="885"/>
                    <a:pt x="256" y="887"/>
                    <a:pt x="254" y="888"/>
                  </a:cubicBezTo>
                  <a:cubicBezTo>
                    <a:pt x="252" y="889"/>
                    <a:pt x="249" y="888"/>
                    <a:pt x="248" y="887"/>
                  </a:cubicBezTo>
                  <a:cubicBezTo>
                    <a:pt x="248" y="887"/>
                    <a:pt x="248" y="887"/>
                    <a:pt x="248" y="887"/>
                  </a:cubicBezTo>
                  <a:cubicBezTo>
                    <a:pt x="221" y="854"/>
                    <a:pt x="198" y="820"/>
                    <a:pt x="177" y="785"/>
                  </a:cubicBezTo>
                  <a:cubicBezTo>
                    <a:pt x="170" y="771"/>
                    <a:pt x="170" y="771"/>
                    <a:pt x="170" y="771"/>
                  </a:cubicBezTo>
                  <a:cubicBezTo>
                    <a:pt x="166" y="765"/>
                    <a:pt x="166" y="765"/>
                    <a:pt x="166" y="765"/>
                  </a:cubicBezTo>
                  <a:cubicBezTo>
                    <a:pt x="163" y="758"/>
                    <a:pt x="163" y="758"/>
                    <a:pt x="163" y="758"/>
                  </a:cubicBezTo>
                  <a:cubicBezTo>
                    <a:pt x="149" y="731"/>
                    <a:pt x="149" y="731"/>
                    <a:pt x="149" y="731"/>
                  </a:cubicBezTo>
                  <a:cubicBezTo>
                    <a:pt x="141" y="713"/>
                    <a:pt x="132" y="695"/>
                    <a:pt x="125" y="677"/>
                  </a:cubicBezTo>
                  <a:cubicBezTo>
                    <a:pt x="110" y="640"/>
                    <a:pt x="96" y="603"/>
                    <a:pt x="85" y="566"/>
                  </a:cubicBezTo>
                  <a:cubicBezTo>
                    <a:pt x="74" y="529"/>
                    <a:pt x="63" y="491"/>
                    <a:pt x="55" y="454"/>
                  </a:cubicBezTo>
                  <a:cubicBezTo>
                    <a:pt x="37" y="379"/>
                    <a:pt x="25" y="303"/>
                    <a:pt x="16" y="228"/>
                  </a:cubicBezTo>
                  <a:cubicBezTo>
                    <a:pt x="11" y="190"/>
                    <a:pt x="8" y="152"/>
                    <a:pt x="5" y="114"/>
                  </a:cubicBezTo>
                  <a:cubicBezTo>
                    <a:pt x="2" y="76"/>
                    <a:pt x="0" y="38"/>
                    <a:pt x="0" y="0"/>
                  </a:cubicBezTo>
                  <a:close/>
                </a:path>
              </a:pathLst>
            </a:custGeom>
            <a:solidFill>
              <a:srgbClr val="1EA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 descr="29b3ca93-1695-4aec-989c-76d2e514e291"/>
          <p:cNvSpPr>
            <a:spLocks noGrp="1"/>
          </p:cNvSpPr>
          <p:nvPr>
            <p:ph type="title" hasCustomPrompt="1"/>
          </p:nvPr>
        </p:nvSpPr>
        <p:spPr>
          <a:xfrm>
            <a:off x="977882" y="1817366"/>
            <a:ext cx="4140228" cy="2765748"/>
          </a:xfrm>
        </p:spPr>
        <p:txBody>
          <a:bodyPr anchor="ctr">
            <a:noAutofit/>
          </a:bodyPr>
          <a:lstStyle>
            <a:lvl1pPr>
              <a:defRPr sz="48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4" name="文本占位符 3" descr="cd42713f-579f-46db-9177-445bc7ff693f"/>
          <p:cNvSpPr>
            <a:spLocks noGrp="1"/>
          </p:cNvSpPr>
          <p:nvPr>
            <p:ph type="body" sz="quarter" idx="13" hasCustomPrompt="1"/>
          </p:nvPr>
        </p:nvSpPr>
        <p:spPr>
          <a:xfrm>
            <a:off x="977882" y="5040634"/>
            <a:ext cx="2887688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 descr="a5ca50f9-5918-4134-9a9e-4271cc678601"/>
          <p:cNvSpPr>
            <a:spLocks noGrp="1"/>
          </p:cNvSpPr>
          <p:nvPr>
            <p:ph type="body" sz="quarter" idx="14" hasCustomPrompt="1"/>
          </p:nvPr>
        </p:nvSpPr>
        <p:spPr>
          <a:xfrm>
            <a:off x="977882" y="5314954"/>
            <a:ext cx="2887688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5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tags" Target="../tags/tag1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5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1" Type="http://schemas.openxmlformats.org/officeDocument/2006/relationships/slideLayout" Target="../slideLayouts/slideLayout5.xml"/><Relationship Id="rId30" Type="http://schemas.openxmlformats.org/officeDocument/2006/relationships/tags" Target="../tags/tag45.xml"/><Relationship Id="rId3" Type="http://schemas.openxmlformats.org/officeDocument/2006/relationships/tags" Target="../tags/tag18.xml"/><Relationship Id="rId29" Type="http://schemas.openxmlformats.org/officeDocument/2006/relationships/tags" Target="../tags/tag44.xml"/><Relationship Id="rId28" Type="http://schemas.openxmlformats.org/officeDocument/2006/relationships/tags" Target="../tags/tag43.xml"/><Relationship Id="rId27" Type="http://schemas.openxmlformats.org/officeDocument/2006/relationships/tags" Target="../tags/tag42.xml"/><Relationship Id="rId26" Type="http://schemas.openxmlformats.org/officeDocument/2006/relationships/tags" Target="../tags/tag41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tags" Target="../tags/tag38.xml"/><Relationship Id="rId22" Type="http://schemas.openxmlformats.org/officeDocument/2006/relationships/tags" Target="../tags/tag37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tags" Target="../tags/tag17.xml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5" Type="http://schemas.openxmlformats.org/officeDocument/2006/relationships/slideLayout" Target="../slideLayouts/slideLayout5.xml"/><Relationship Id="rId24" Type="http://schemas.openxmlformats.org/officeDocument/2006/relationships/tags" Target="../tags/tag88.xml"/><Relationship Id="rId23" Type="http://schemas.openxmlformats.org/officeDocument/2006/relationships/tags" Target="../tags/tag87.xml"/><Relationship Id="rId22" Type="http://schemas.openxmlformats.org/officeDocument/2006/relationships/tags" Target="../tags/tag86.xml"/><Relationship Id="rId21" Type="http://schemas.openxmlformats.org/officeDocument/2006/relationships/tags" Target="../tags/tag85.xml"/><Relationship Id="rId20" Type="http://schemas.openxmlformats.org/officeDocument/2006/relationships/tags" Target="../tags/tag84.xml"/><Relationship Id="rId2" Type="http://schemas.openxmlformats.org/officeDocument/2006/relationships/tags" Target="../tags/tag66.xml"/><Relationship Id="rId19" Type="http://schemas.openxmlformats.org/officeDocument/2006/relationships/tags" Target="../tags/tag83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c0862c05-5ed7-42cc-9a34-ba9a4f6c94c5"/>
          <p:cNvSpPr>
            <a:spLocks noGrp="1"/>
          </p:cNvSpPr>
          <p:nvPr>
            <p:ph type="title" hasCustomPrompt="1"/>
          </p:nvPr>
        </p:nvSpPr>
        <p:spPr>
          <a:xfrm>
            <a:off x="3037205" y="496993"/>
            <a:ext cx="6400800" cy="1371600"/>
          </a:xfrm>
        </p:spPr>
        <p:txBody>
          <a:bodyPr anchorCtr="0">
            <a:norm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In-Depth Appreciation of Model Essays</a:t>
            </a:r>
            <a:endParaRPr lang="en-US" sz="40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文本占位符 2" descr="c9b346c6-655c-432a-9951-7811773eb418"/>
          <p:cNvSpPr>
            <a:spLocks noGrp="1"/>
          </p:cNvSpPr>
          <p:nvPr>
            <p:ph type="body" idx="1" hasCustomPrompt="1"/>
          </p:nvPr>
        </p:nvSpPr>
        <p:spPr>
          <a:xfrm>
            <a:off x="1151890" y="2181860"/>
            <a:ext cx="10240010" cy="3355340"/>
          </a:xfrm>
        </p:spPr>
        <p:txBody>
          <a:bodyPr anchorCtr="0">
            <a:normAutofit fontScale="40000"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7000" b="0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As the saying goes, "Stones from other hills can be used to polish jade." By appreciating outstanding model essays, we can learn the essence of their language expression and plot construction.</a:t>
            </a:r>
            <a:endParaRPr lang="en-US" altLang="zh-CN" sz="7000" b="0" i="0" u="none">
              <a:solidFill>
                <a:srgbClr val="0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5000" b="1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他山之石，可以攻玉</a:t>
            </a:r>
            <a:r>
              <a:rPr lang="en-US" sz="5000" b="0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。通过赏析优秀范文，学习其</a:t>
            </a:r>
            <a:r>
              <a:rPr lang="en-US" sz="5000" b="1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语言表达</a:t>
            </a:r>
            <a:r>
              <a:rPr lang="en-US" sz="5000" b="0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和</a:t>
            </a:r>
            <a:r>
              <a:rPr lang="en-US" sz="5000" b="1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情节构建</a:t>
            </a:r>
            <a:r>
              <a:rPr lang="en-US" sz="5000" b="0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</a:rPr>
              <a:t>的精髓。</a:t>
            </a:r>
            <a:endParaRPr lang="en-US" sz="5000" b="0" i="0" u="none">
              <a:solidFill>
                <a:srgbClr val="000000"/>
              </a:solidFill>
              <a:latin typeface="Times New Roman" panose="0202060305040502030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209b288e-08fb-4dd4-aa76-a4b68b900cab.source.2.zh-Hans.pptx" descr="09969b16-b707-4130-979b-e02f5e57b7b0"/>
          <p:cNvGrpSpPr/>
          <p:nvPr>
            <p:custDataLst>
              <p:tags r:id="rId1"/>
            </p:custDataLst>
          </p:nvPr>
        </p:nvGrpSpPr>
        <p:grpSpPr>
          <a:xfrm>
            <a:off x="337074" y="644525"/>
            <a:ext cx="11854926" cy="6213844"/>
            <a:chOff x="660289" y="1130300"/>
            <a:chExt cx="11854926" cy="6213844"/>
          </a:xfrm>
        </p:grpSpPr>
        <p:sp>
          <p:nvSpPr>
            <p:cNvPr id="2" name="Title" descr="0672cb77-e53b-423b-a6b9-67f18ebcd113"/>
            <p:cNvSpPr/>
            <p:nvPr/>
          </p:nvSpPr>
          <p:spPr>
            <a:xfrm>
              <a:off x="660400" y="1130300"/>
              <a:ext cx="10858500" cy="4901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rPr>
                <a:t>V. Appreciating the Model Essay: How Did They Write It?</a:t>
              </a:r>
              <a:endParaRPr lang="en-US" altLang="zh-CN" sz="24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7" name="组合 6" descr="3a55bfb8-1be9-4f98-8015-6d3479e4ab82"/>
            <p:cNvGrpSpPr/>
            <p:nvPr/>
          </p:nvGrpSpPr>
          <p:grpSpPr>
            <a:xfrm>
              <a:off x="660289" y="1545959"/>
              <a:ext cx="5562600" cy="5798185"/>
              <a:chOff x="660289" y="1545959"/>
              <a:chExt cx="5562600" cy="5798185"/>
            </a:xfrm>
          </p:grpSpPr>
          <p:sp>
            <p:nvSpPr>
              <p:cNvPr id="6" name="ComponentBackground1" descr="86fc2b61-eb3b-4e03-8cb1-f8f43ad5291f"/>
              <p:cNvSpPr/>
              <p:nvPr>
                <p:custDataLst>
                  <p:tags r:id="rId2"/>
                </p:custDataLst>
              </p:nvPr>
            </p:nvSpPr>
            <p:spPr>
              <a:xfrm>
                <a:off x="663464" y="1655179"/>
                <a:ext cx="5559425" cy="5688965"/>
              </a:xfrm>
              <a:prstGeom prst="roundRect">
                <a:avLst>
                  <a:gd name="adj" fmla="val 3600"/>
                </a:avLst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</a:p>
            </p:txBody>
          </p:sp>
          <p:sp>
            <p:nvSpPr>
              <p:cNvPr id="3" name="Text1" descr="f15e09c2-ba64-4430-aebb-cfe85cc53acd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60289" y="1545959"/>
                <a:ext cx="5561965" cy="544385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However, the sky began to dim before they knew it.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1.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The sun dipped below the treetops in the blink of an eye, and the forest was wrapped in a thick veil of grayness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. Panic welled up in David and Jane as they realized they could no longer recognize the path they had taken. A cold wind picked up, whistling through the branches and making the dead leaves rustle eerily. 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2.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Jane’s voice trembled as she clutched David’s sleeve.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 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3.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David quickly fumbled in his pocket for the flashlight, but its feeble beam barely pierced the darkness, flickering weakly as if it would die out at any moment. 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The once inviting woods now felt like a confusing maze, filling their hearts with dread.</a:t>
                </a:r>
                <a:endParaRPr lang="en-US" altLang="zh-CN" sz="20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1" name="组合 10" descr="8077ddff-4532-4905-82c8-7240b387d101"/>
            <p:cNvGrpSpPr/>
            <p:nvPr/>
          </p:nvGrpSpPr>
          <p:grpSpPr>
            <a:xfrm>
              <a:off x="6332220" y="1545959"/>
              <a:ext cx="6182995" cy="5796280"/>
              <a:chOff x="772684" y="4954125"/>
              <a:chExt cx="6182995" cy="5796280"/>
            </a:xfrm>
          </p:grpSpPr>
          <p:sp>
            <p:nvSpPr>
              <p:cNvPr id="174" name="ComponentBackground2" descr="39bc3394-3dae-43e3-9844-4802f233fc26"/>
              <p:cNvSpPr/>
              <p:nvPr>
                <p:custDataLst>
                  <p:tags r:id="rId4"/>
                </p:custDataLst>
              </p:nvPr>
            </p:nvSpPr>
            <p:spPr>
              <a:xfrm>
                <a:off x="772684" y="4954125"/>
                <a:ext cx="6042660" cy="5687695"/>
              </a:xfrm>
              <a:prstGeom prst="roundRect">
                <a:avLst>
                  <a:gd name="adj" fmla="val 3600"/>
                </a:avLst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</a:p>
            </p:txBody>
          </p:sp>
          <p:sp>
            <p:nvSpPr>
              <p:cNvPr id="176" name="Text2" descr="2f84e5c4-1378-4b6d-9cf7-a0e7c289dca7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859044" y="5063345"/>
                <a:ext cx="6096635" cy="56870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第一段：渲染紧张氛围，层层推进困境</a:t>
                </a:r>
                <a:endParaRPr lang="zh-CN" altLang="en-US" sz="2000" b="1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核心亮点：紧扣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</a:t>
                </a:r>
                <a:r>
                  <a:rPr lang="en-US" altLang="zh-CN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“</a:t>
                </a:r>
                <a:r>
                  <a:rPr lang="zh-CN" altLang="en-US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天色变暗</a:t>
                </a:r>
                <a:r>
                  <a:rPr lang="en-US" altLang="zh-CN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 — </a:t>
                </a:r>
                <a:r>
                  <a:rPr lang="zh-CN" altLang="en-US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迷路慌张</a:t>
                </a:r>
                <a:r>
                  <a:rPr lang="en-US" altLang="zh-CN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 — </a:t>
                </a:r>
                <a:r>
                  <a:rPr lang="zh-CN" altLang="en-US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环境烘托</a:t>
                </a:r>
                <a:r>
                  <a:rPr lang="en-US" altLang="zh-CN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 — </a:t>
                </a:r>
                <a:r>
                  <a:rPr lang="zh-CN" altLang="en-US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波折加剧</a:t>
                </a:r>
                <a:r>
                  <a:rPr lang="en-US" altLang="zh-CN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”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的逻辑链，将兄妹的无助感刻画得淋漓尽致。</a:t>
                </a:r>
                <a:endParaRPr lang="zh-CN" altLang="en-US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1. Vivid Scene Description and Fast Pace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短语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in the blink of an eye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替换普通表达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quickly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，精准体现天色变暗的猝不及防；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was wrapped in a thick veil of grayness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运用比喻手法，将暮色比作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厚纱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”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，画面感极强。</a:t>
                </a:r>
                <a:endParaRPr lang="en-US" altLang="zh-CN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2. Integration of Emotion and Action, Making It Authentic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通过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voice trembled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的听觉描写和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clutched David’s sleeve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的动作细节，将简的恐惧具象化，避免了直白的心理描写。</a:t>
                </a:r>
                <a:endParaRPr lang="en-US" altLang="zh-CN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3.Effective Use of Plot Twists to Build Suspense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转折连词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but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引出手电筒光线微弱的危机，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feeble barely pierced flickering weakly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等词汇层层递进，将紧张气氛推向高潮。</a:t>
                </a:r>
                <a:endParaRPr lang="zh-CN" altLang="en-US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0" y="-289878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0" u="none">
                <a:solidFill>
                  <a:srgbClr val="000000"/>
                </a:solidFill>
                <a:ea typeface="微软雅黑" panose="020B0503020204020204" charset="-122"/>
              </a:rPr>
              <a:t>Appreciation of the First Paragraph of the Model Essay</a:t>
            </a:r>
            <a:endParaRPr lang="en-US" altLang="zh-CN" sz="28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d3a6bf7c-b3d6-4455-904d-55ddebeb5b7a.source.2.zh-Hans.pptx" descr="84e1f0ad-a572-4c89-bf3d-cd71d33ace6f"/>
          <p:cNvGrpSpPr/>
          <p:nvPr/>
        </p:nvGrpSpPr>
        <p:grpSpPr>
          <a:xfrm>
            <a:off x="0" y="558800"/>
            <a:ext cx="12095480" cy="6299835"/>
            <a:chOff x="0" y="558800"/>
            <a:chExt cx="12095480" cy="6299835"/>
          </a:xfrm>
        </p:grpSpPr>
        <p:grpSp>
          <p:nvGrpSpPr>
            <p:cNvPr id="7" name="组合 6" descr="683bb43a-6847-486f-aea2-c87f682b207d"/>
            <p:cNvGrpSpPr/>
            <p:nvPr/>
          </p:nvGrpSpPr>
          <p:grpSpPr>
            <a:xfrm>
              <a:off x="0" y="558800"/>
              <a:ext cx="12095480" cy="6299835"/>
              <a:chOff x="0" y="558800"/>
              <a:chExt cx="12095480" cy="6299835"/>
            </a:xfrm>
          </p:grpSpPr>
          <p:sp>
            <p:nvSpPr>
              <p:cNvPr id="2" name="Title" descr="069f9a87-8bec-4d58-8fb5-59ae06a6e05d"/>
              <p:cNvSpPr/>
              <p:nvPr/>
            </p:nvSpPr>
            <p:spPr>
              <a:xfrm>
                <a:off x="0" y="558800"/>
                <a:ext cx="10858500" cy="5715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       How Did They Escape?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3" name="Text1" descr="031e6d71-c93f-43ce-893d-d1bc08696415"/>
              <p:cNvSpPr txBox="1"/>
              <p:nvPr/>
            </p:nvSpPr>
            <p:spPr>
              <a:xfrm>
                <a:off x="176530" y="1012190"/>
                <a:ext cx="6021070" cy="584644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Then David recalled their father's tip about the south-facing side of the trees.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1.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A glimmer of hope lit up his eyes. He dragged Jane to a nearby pine tree, knelt down, and carefully examined its branches—sure enough, the side facing south was covered with much denser foliage.</a:t>
                </a:r>
                <a:r>
                  <a:rPr lang="en-US" altLang="zh-CN" sz="2000" b="1" i="0" u="none">
                    <a:solidFill>
                      <a:schemeClr val="tx1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 2.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Overjoyed, he held Jane’s hand tightly and led her forward, following the leafier side of every tree. The distant gurgle of the stream guided them, growing louder step by step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. Soon, the warm glow of the cabin appeared in the distance.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 3.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As they rushed into their parents’ waiting arms, they deeply understood that the trivial survival skills their father taught were not only useful but also a precious gift that could guide them through difficulties.</a:t>
                </a:r>
                <a:endParaRPr lang="en-US" altLang="zh-CN" sz="2000" b="0" i="0" u="none">
                  <a:solidFill>
                    <a:srgbClr val="FF0000"/>
                  </a:solidFill>
                  <a:latin typeface="Arial" panose="020B0604020202020204"/>
                </a:endParaRPr>
              </a:p>
            </p:txBody>
          </p:sp>
          <p:sp>
            <p:nvSpPr>
              <p:cNvPr id="64" name="Text2" descr="ce4ec82d-dee7-44b3-bd62-b96761f0f75f"/>
              <p:cNvSpPr txBox="1"/>
              <p:nvPr/>
            </p:nvSpPr>
            <p:spPr>
              <a:xfrm>
                <a:off x="6280785" y="847725"/>
                <a:ext cx="5814695" cy="59613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第二段：转折自然，升华主题</a:t>
                </a:r>
                <a:endParaRPr lang="zh-CN" altLang="en-US" sz="2000" b="1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核心亮点：以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“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回忆父亲的技巧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为转折点，情节从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绝望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到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希望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再到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脱困感悟</a:t>
                </a:r>
                <a:r>
                  <a:rPr lang="en-US" altLang="zh-CN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”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，过渡流畅且立意深刻。</a:t>
                </a:r>
                <a:endParaRPr lang="zh-CN" altLang="en-US" b="0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1. Skillful Transition, Echoing the Previous Text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A glimmer of hope lit up his eyes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作为情感转折点，承接上文的绝望；一连串动作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dragged...knelt down...examined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紧凑连贯，与父亲此前教的生存技巧形成呼应，逻辑严谨。</a:t>
                </a:r>
                <a:endParaRPr lang="zh-CN" altLang="en-US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2. Layered Clues, Enhancing Credibility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设计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树木南侧枝叶茂密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和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溪流声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两条线索，既符合续写思路，又让脱困过程更真实可信，避免了单一线索的单薄感。</a:t>
                </a:r>
                <a:endParaRPr lang="zh-CN" altLang="en-US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3.Natural Conclusion, Reinforcing the Theme</a:t>
                </a:r>
                <a:endParaRPr lang="en-US" altLang="zh-CN" sz="2000" b="1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以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rushed into their parents’ waiting arms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的温暖场景收尾，同时用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trivial survival skills precious gift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的对比，升华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“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父亲的教导是人生指引</a:t>
                </a:r>
                <a:r>
                  <a: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” </a:t>
                </a:r>
                <a:r>
                  <a:rPr lang="zh-CN" altLang="en-US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的主题，立意深远。</a:t>
                </a:r>
                <a:endParaRPr lang="zh-CN" altLang="en-US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  <p:cxnSp>
          <p:nvCxnSpPr>
            <p:cNvPr id="6" name="直接连接符 5" descr="2d2652bd-5d1c-4792-b5d4-64aeadc76da8"/>
            <p:cNvCxnSpPr/>
            <p:nvPr/>
          </p:nvCxnSpPr>
          <p:spPr>
            <a:xfrm flipH="1">
              <a:off x="57910" y="1011891"/>
              <a:ext cx="35560" cy="5786755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 descr="a1bc54ac-187f-49da-b00b-9750fe1a36bf"/>
            <p:cNvCxnSpPr/>
            <p:nvPr/>
          </p:nvCxnSpPr>
          <p:spPr>
            <a:xfrm>
              <a:off x="6174901" y="1011891"/>
              <a:ext cx="22860" cy="5522595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93345" y="-220663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0" u="none">
                <a:solidFill>
                  <a:srgbClr val="000000"/>
                </a:solidFill>
                <a:ea typeface="微软雅黑" panose="020B0503020204020204" charset="-122"/>
              </a:rPr>
              <a:t>Appreciation of the Second Paragraph of the Model Essay</a:t>
            </a:r>
            <a:endParaRPr lang="en-US" altLang="zh-CN" sz="28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209b288e-08fb-4dd4-aa76-a4b68b900cab.source.2.zh-Hans.pptx" descr="09969b16-b707-4130-979b-e02f5e57b7b0"/>
          <p:cNvGrpSpPr/>
          <p:nvPr>
            <p:custDataLst>
              <p:tags r:id="rId1"/>
            </p:custDataLst>
          </p:nvPr>
        </p:nvGrpSpPr>
        <p:grpSpPr>
          <a:xfrm>
            <a:off x="333899" y="1060184"/>
            <a:ext cx="10858611" cy="5798185"/>
            <a:chOff x="660289" y="1545959"/>
            <a:chExt cx="10858611" cy="5798185"/>
          </a:xfrm>
        </p:grpSpPr>
        <p:grpSp>
          <p:nvGrpSpPr>
            <p:cNvPr id="7" name="组合 6" descr="3a55bfb8-1be9-4f98-8015-6d3479e4ab82"/>
            <p:cNvGrpSpPr/>
            <p:nvPr/>
          </p:nvGrpSpPr>
          <p:grpSpPr>
            <a:xfrm>
              <a:off x="660289" y="1545959"/>
              <a:ext cx="5562600" cy="5798185"/>
              <a:chOff x="660289" y="1545959"/>
              <a:chExt cx="5562600" cy="5798185"/>
            </a:xfrm>
          </p:grpSpPr>
          <p:sp>
            <p:nvSpPr>
              <p:cNvPr id="6" name="ComponentBackground1" descr="86fc2b61-eb3b-4e03-8cb1-f8f43ad5291f"/>
              <p:cNvSpPr/>
              <p:nvPr>
                <p:custDataLst>
                  <p:tags r:id="rId2"/>
                </p:custDataLst>
              </p:nvPr>
            </p:nvSpPr>
            <p:spPr>
              <a:xfrm>
                <a:off x="663464" y="1655179"/>
                <a:ext cx="5559425" cy="5688965"/>
              </a:xfrm>
              <a:prstGeom prst="roundRect">
                <a:avLst>
                  <a:gd name="adj" fmla="val 3600"/>
                </a:avLst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</a:p>
            </p:txBody>
          </p:sp>
          <p:sp>
            <p:nvSpPr>
              <p:cNvPr id="3" name="Text1" descr="f15e09c2-ba64-4430-aebb-cfe85cc53acd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60289" y="1545959"/>
                <a:ext cx="5561965" cy="544385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However, the sky began to dim before they knew it.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1.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The sun dipped below the treetops in the blink of an eye, and the forest was wrapped in a thick veil of grayness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. Panic welled up in David and Jane as they realized they could no longer recognize the path they had taken. A cold wind picked up, whistling through the branches and making the dead leaves rustle eerily. 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2.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Jane’s voice trembled as she clutched David’s sleeve.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 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3.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David quickly fumbled in his pocket for the flashlight, but its feeble beam barely pierced the darkness, flickering weakly as if it would die out at any moment. 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The once inviting woods now felt like a confusing maze, filling their hearts with dread.</a:t>
                </a:r>
                <a:endParaRPr lang="en-US" altLang="zh-CN" sz="20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1" name="组合 10" descr="8077ddff-4532-4905-82c8-7240b387d101"/>
            <p:cNvGrpSpPr/>
            <p:nvPr/>
          </p:nvGrpSpPr>
          <p:grpSpPr>
            <a:xfrm>
              <a:off x="6222365" y="1546594"/>
              <a:ext cx="5296535" cy="5796280"/>
              <a:chOff x="662829" y="4954760"/>
              <a:chExt cx="5296535" cy="5796280"/>
            </a:xfrm>
          </p:grpSpPr>
          <p:sp>
            <p:nvSpPr>
              <p:cNvPr id="174" name="ComponentBackground2" descr="39bc3394-3dae-43e3-9844-4802f233fc26"/>
              <p:cNvSpPr/>
              <p:nvPr>
                <p:custDataLst>
                  <p:tags r:id="rId4"/>
                </p:custDataLst>
              </p:nvPr>
            </p:nvSpPr>
            <p:spPr>
              <a:xfrm>
                <a:off x="663464" y="5063345"/>
                <a:ext cx="5295900" cy="5687695"/>
              </a:xfrm>
              <a:prstGeom prst="roundRect">
                <a:avLst>
                  <a:gd name="adj" fmla="val 3600"/>
                </a:avLst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</a:p>
            </p:txBody>
          </p:sp>
          <p:sp>
            <p:nvSpPr>
              <p:cNvPr id="176" name="Text2" descr="2f84e5c4-1378-4b6d-9cf7-a0e7c289dca7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62829" y="4954760"/>
                <a:ext cx="5249545" cy="579564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然而，不知不觉间，天空开始暗了下来。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太阳一眨眼就落到了树梢之下，森林被一层厚重的灰色帷幕笼罩</a:t>
                </a: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。当大卫和简意识到他们再也认不出来时的路时，恐慌涌上了心头。一阵寒风刮起，呼啸着穿过树枝，吹得枯叶发出诡异的沙沙声。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简的声音颤抖着，紧紧抓着大卫的袖子。大卫急忙在口袋里摸索手电筒，但那微弱的光束几乎无法穿透黑暗，它虚弱地闪烁着，仿佛随时会熄灭</a:t>
                </a: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。曾经充满吸引力的森林，此刻却像一座令人困惑的迷宫，让他们的心中充满了恐惧。</a:t>
                </a:r>
                <a:endParaRPr lang="zh-CN" altLang="en-US" sz="24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141605" y="-93663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范文</a:t>
            </a:r>
            <a:r>
              <a:rPr lang="zh-CN" alt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中英文对照</a:t>
            </a:r>
            <a:endParaRPr lang="zh-CN" altLang="en-US" sz="28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d3a6bf7c-b3d6-4455-904d-55ddebeb5b7a.source.2.zh-Hans.pptx" descr="84e1f0ad-a572-4c89-bf3d-cd71d33ace6f"/>
          <p:cNvGrpSpPr/>
          <p:nvPr/>
        </p:nvGrpSpPr>
        <p:grpSpPr>
          <a:xfrm>
            <a:off x="57910" y="679129"/>
            <a:ext cx="12142980" cy="6179506"/>
            <a:chOff x="57910" y="679129"/>
            <a:chExt cx="12142980" cy="6179506"/>
          </a:xfrm>
        </p:grpSpPr>
        <p:grpSp>
          <p:nvGrpSpPr>
            <p:cNvPr id="7" name="组合 6" descr="683bb43a-6847-486f-aea2-c87f682b207d"/>
            <p:cNvGrpSpPr/>
            <p:nvPr/>
          </p:nvGrpSpPr>
          <p:grpSpPr>
            <a:xfrm>
              <a:off x="176530" y="679129"/>
              <a:ext cx="12024360" cy="6179506"/>
              <a:chOff x="176530" y="679129"/>
              <a:chExt cx="12024360" cy="6179506"/>
            </a:xfrm>
          </p:grpSpPr>
          <p:sp>
            <p:nvSpPr>
              <p:cNvPr id="3" name="Text1" descr="031e6d71-c93f-43ce-893d-d1bc08696415"/>
              <p:cNvSpPr txBox="1"/>
              <p:nvPr/>
            </p:nvSpPr>
            <p:spPr>
              <a:xfrm>
                <a:off x="176530" y="1012190"/>
                <a:ext cx="6379210" cy="584644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Then David recalled their father's tip about the south-facing side of the trees.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1.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A glimmer of hope lit up his eyes. He dragged Jane to a nearby pine tree, knelt down, and carefully examined its branches—sure enough, the side facing south was covered with much denser foliage.</a:t>
                </a:r>
                <a:r>
                  <a:rPr lang="en-US" altLang="zh-CN" sz="2000" b="1" i="0" u="none">
                    <a:solidFill>
                      <a:schemeClr val="tx1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 2.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Overjoyed, he held Jane’s hand tightly and led her forward, following the leafier side of every tree. The distant gurgle of the stream guided them, growing louder step by step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/>
                  </a:rPr>
                  <a:t>. Soon, the warm glow of the cabin appeared in the distance.</a:t>
                </a:r>
                <a:r>
                  <a:rPr lang="en-US" altLang="zh-CN" sz="2000" b="1" i="0" u="none">
                    <a:solidFill>
                      <a:srgbClr val="000000"/>
                    </a:solidFill>
                    <a:highlight>
                      <a:srgbClr val="FFFF00"/>
                    </a:highlight>
                    <a:latin typeface="Arial" panose="020B0604020202020204"/>
                  </a:rPr>
                  <a:t> 3.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/>
                  </a:rPr>
                  <a:t>As they rushed into their parents’ waiting arms, they deeply understood that the trivial survival skills their father taught were not only useful but also a precious gift that could guide them through difficulties.</a:t>
                </a:r>
                <a:endParaRPr lang="en-US" altLang="zh-CN" sz="2000" b="0" i="0" u="none">
                  <a:solidFill>
                    <a:srgbClr val="FF0000"/>
                  </a:solidFill>
                  <a:latin typeface="Arial" panose="020B0604020202020204"/>
                </a:endParaRPr>
              </a:p>
            </p:txBody>
          </p:sp>
          <p:sp>
            <p:nvSpPr>
              <p:cNvPr id="64" name="Text2" descr="ce4ec82d-dee7-44b3-bd62-b96761f0f75f"/>
              <p:cNvSpPr txBox="1"/>
              <p:nvPr/>
            </p:nvSpPr>
            <p:spPr>
              <a:xfrm>
                <a:off x="6532880" y="679129"/>
                <a:ext cx="5668010" cy="613029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这时，大卫想起了父亲关于树木南侧的提示。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一丝希望在他眼中亮起。他拉着简来到附近的一棵松树下，跪下来，仔细检查它的树枝</a:t>
                </a:r>
                <a:r>
                  <a:rPr lang="en-US" altLang="zh-CN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——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果然，朝南的一侧覆盖着茂密得多的树叶</a:t>
                </a: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他欣喜若狂，紧紧握住简的手，领着她向前走，沿着每棵树叶子更茂密的一侧前进。远处溪流的汩汩声引导着他们，声音随着每一步的前进而变得越来越响。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很快，小屋温暖的灯光出现在远处。</a:t>
                </a:r>
                <a:r>
                  <a:rPr lang="zh-CN" altLang="en-US" sz="2400" b="0" i="0" u="none">
                    <a:solidFill>
                      <a:srgbClr val="000000"/>
                    </a:solidFill>
                    <a:highlight>
                      <a:srgbClr val="FFFF00"/>
                    </a:highlight>
                    <a:ea typeface="微软雅黑" panose="020B0503020204020204" charset="-122"/>
                  </a:rPr>
                  <a:t>当他们冲进父母等待的怀抱时，他们深刻地理解到，父亲传授的那些看似微不足道的生存技能不仅有用，更是一份能指引他们渡过难关的珍贵礼物。</a:t>
                </a:r>
                <a:endParaRPr lang="zh-CN" altLang="en-US" sz="2400" b="0" i="0" u="none">
                  <a:solidFill>
                    <a:srgbClr val="000000"/>
                  </a:solidFill>
                  <a:highlight>
                    <a:srgbClr val="FFFF00"/>
                  </a:highlight>
                  <a:ea typeface="微软雅黑" panose="020B0503020204020204" charset="-122"/>
                </a:endParaRPr>
              </a:p>
            </p:txBody>
          </p:sp>
        </p:grpSp>
        <p:cxnSp>
          <p:nvCxnSpPr>
            <p:cNvPr id="6" name="直接连接符 5" descr="2d2652bd-5d1c-4792-b5d4-64aeadc76da8"/>
            <p:cNvCxnSpPr/>
            <p:nvPr/>
          </p:nvCxnSpPr>
          <p:spPr>
            <a:xfrm flipH="1">
              <a:off x="57910" y="1011891"/>
              <a:ext cx="35560" cy="5786755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 descr="a1bc54ac-187f-49da-b00b-9750fe1a36bf"/>
            <p:cNvCxnSpPr/>
            <p:nvPr/>
          </p:nvCxnSpPr>
          <p:spPr>
            <a:xfrm>
              <a:off x="6533041" y="1011891"/>
              <a:ext cx="22860" cy="5522595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 descr="30323abe-f4e2-434e-a1de-4850d799af3a"/>
            <p:cNvSpPr/>
            <p:nvPr/>
          </p:nvSpPr>
          <p:spPr>
            <a:xfrm>
              <a:off x="6491537" y="2048933"/>
              <a:ext cx="86198" cy="8619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</a:p>
          </p:txBody>
        </p: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93345" y="-220663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范文</a:t>
            </a:r>
            <a:r>
              <a:rPr lang="zh-CN" alt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中英文对照</a:t>
            </a:r>
            <a:endParaRPr lang="zh-CN" altLang="en-US" sz="28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c0862c05-5ed7-42cc-9a34-ba9a4f6c94c5"/>
          <p:cNvSpPr>
            <a:spLocks noGrp="1"/>
          </p:cNvSpPr>
          <p:nvPr>
            <p:ph type="title" hasCustomPrompt="1"/>
          </p:nvPr>
        </p:nvSpPr>
        <p:spPr>
          <a:xfrm>
            <a:off x="2895600" y="662093"/>
            <a:ext cx="6400800" cy="1371600"/>
          </a:xfrm>
        </p:spPr>
        <p:txBody>
          <a:bodyPr anchorCtr="0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1" i="0" u="none">
                <a:solidFill>
                  <a:srgbClr val="000000"/>
                </a:solidFill>
                <a:ea typeface="微软雅黑" panose="020B0503020204020204" charset="-122"/>
              </a:rPr>
              <a:t>Summary of Writing Highlights</a:t>
            </a:r>
            <a:endParaRPr lang="en-US" sz="40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文本占位符 2" descr="c9b346c6-655c-432a-9951-7811773eb418"/>
          <p:cNvSpPr>
            <a:spLocks noGrp="1"/>
          </p:cNvSpPr>
          <p:nvPr>
            <p:ph type="body" idx="1" hasCustomPrompt="1"/>
          </p:nvPr>
        </p:nvSpPr>
        <p:spPr>
          <a:xfrm>
            <a:off x="1402715" y="2415540"/>
            <a:ext cx="9627235" cy="3121660"/>
          </a:xfrm>
        </p:spPr>
        <p:txBody>
          <a:bodyPr anchorCtr="0">
            <a:normAutofit lnSpcReduction="10000"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2800" b="0" i="0" u="none">
                <a:solidFill>
                  <a:srgbClr val="000000"/>
                </a:solidFill>
                <a:ea typeface="微软雅黑" panose="020B0503020204020204" charset="-122"/>
              </a:rPr>
              <a:t>By distilling the common strengths of excellent works, we can create our own writing compass to guide us in crafting high-scoring essays.</a:t>
            </a:r>
            <a:endParaRPr lang="en-US" altLang="zh-CN" sz="2800" b="0" i="0" u="none">
              <a:solidFill>
                <a:srgbClr val="000000"/>
              </a:solidFill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提炼优秀作品的共性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，形成我们自己的写作指南针，指引我们创作出高分作文。</a:t>
            </a:r>
            <a:endParaRPr lang="en-US" sz="2800" b="0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594a8e9-6726-4cb5-8b7b-33de02ceeda4.source.4.zh-Hans.pptx" descr="a1f6387e-740d-472d-b30e-45a0e57e2cae"/>
          <p:cNvGrpSpPr/>
          <p:nvPr>
            <p:custDataLst>
              <p:tags r:id="rId1"/>
            </p:custDataLst>
          </p:nvPr>
        </p:nvGrpSpPr>
        <p:grpSpPr>
          <a:xfrm>
            <a:off x="673100" y="1130301"/>
            <a:ext cx="11440658" cy="5727382"/>
            <a:chOff x="673100" y="1130301"/>
            <a:chExt cx="11440658" cy="5727382"/>
          </a:xfrm>
        </p:grpSpPr>
        <p:sp>
          <p:nvSpPr>
            <p:cNvPr id="15" name="Title" descr="e76eee2f-d87b-4ca3-a59e-c7205192e2f7"/>
            <p:cNvSpPr/>
            <p:nvPr/>
          </p:nvSpPr>
          <p:spPr>
            <a:xfrm>
              <a:off x="673100" y="1130301"/>
              <a:ext cx="10845800" cy="1109808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algn="ctr"/>
              <a:r>
                <a:rPr lang="en-US" altLang="zh-CN" sz="3600" b="1" i="0" u="none">
                  <a:solidFill>
                    <a:srgbClr val="000000"/>
                  </a:solidFill>
                  <a:ea typeface="微软雅黑" panose="020B0503020204020204" charset="-122"/>
                </a:rPr>
                <a:t>VI. What Have We Learned?</a:t>
              </a:r>
              <a:endParaRPr lang="en-US" altLang="zh-CN" sz="36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22" name="组合 21" descr="179052fd-b8f3-4348-bf4f-fa4e333d66ed"/>
            <p:cNvGrpSpPr/>
            <p:nvPr/>
          </p:nvGrpSpPr>
          <p:grpSpPr>
            <a:xfrm>
              <a:off x="788035" y="2000609"/>
              <a:ext cx="2753360" cy="4675505"/>
              <a:chOff x="788035" y="2000609"/>
              <a:chExt cx="2753360" cy="4675505"/>
            </a:xfrm>
          </p:grpSpPr>
          <p:sp>
            <p:nvSpPr>
              <p:cNvPr id="13" name="Number1" descr="52b5d905-58ee-4cf1-b587-a03346baeab1"/>
              <p:cNvSpPr/>
              <p:nvPr>
                <p:custDataLst>
                  <p:tags r:id="rId2"/>
                </p:custDataLst>
              </p:nvPr>
            </p:nvSpPr>
            <p:spPr>
              <a:xfrm>
                <a:off x="1459534" y="2000609"/>
                <a:ext cx="1260004" cy="1260000"/>
              </a:xfrm>
              <a:prstGeom prst="arc">
                <a:avLst>
                  <a:gd name="adj1" fmla="val 7808865"/>
                  <a:gd name="adj2" fmla="val 3000622"/>
                </a:avLst>
              </a:prstGeom>
              <a:ln w="50800" cap="rnd">
                <a:gradFill>
                  <a:gsLst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20000">
                      <a:schemeClr val="accent1"/>
                    </a:gs>
                  </a:gsLst>
                  <a:lin ang="120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lIns="0" tIns="0" rIns="0" bIns="0" rtlCol="0" anchor="ctr" anchorCtr="0"/>
              <a:lstStyle/>
              <a:p>
                <a:pPr algn="ctr"/>
                <a:r>
                  <a:rPr lang="en-US" sz="3600" b="1" i="0" u="none">
                    <a:latin typeface="等线" panose="02010600030101010101" charset="-122"/>
                  </a:rPr>
                  <a:t>01</a:t>
                </a:r>
                <a:endParaRPr lang="en-US" sz="3600" b="1" i="0" u="none">
                  <a:latin typeface="等线" panose="02010600030101010101" charset="-122"/>
                </a:endParaRPr>
              </a:p>
            </p:txBody>
          </p:sp>
          <p:sp>
            <p:nvSpPr>
              <p:cNvPr id="14" name="Bullet1" descr="1af621d8-4992-4874-a4b1-1730a987b7c7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88035" y="2946759"/>
                <a:ext cx="2753360" cy="128714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1" forceAA="0" compatLnSpc="1">
                <a:noAutofit/>
              </a:bodyPr>
              <a:lstStyle>
                <a:defPPr>
                  <a:defRPr lang="en-US"/>
                </a:defPPr>
                <a:lvl1pPr algn="ctr" defTabSz="913765">
                  <a:lnSpc>
                    <a:spcPct val="120000"/>
                  </a:lnSpc>
                  <a:defRPr sz="1600"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altLang="zh-CN" sz="3200" b="1" i="0" u="none">
                    <a:solidFill>
                      <a:srgbClr val="FFFFFF"/>
                    </a:solidFill>
                    <a:ea typeface="微软雅黑" panose="020B0503020204020204" charset="-122"/>
                  </a:rPr>
                  <a:t>Rich Vocabulary</a:t>
                </a:r>
                <a:endParaRPr lang="en-US" altLang="zh-CN" sz="3200" b="1" i="0" u="none">
                  <a:solidFill>
                    <a:srgbClr val="FFFFFF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8" name="Text1" descr="bce5caed-4273-4785-aea7-5881c722cb3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788670" y="4360904"/>
                <a:ext cx="2752725" cy="2315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Use</a:t>
                </a:r>
                <a:r>
                  <a:rPr lang="en-US" altLang="zh-CN" sz="2000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precise verbs and vivid metaphors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to make the language </a:t>
                </a:r>
                <a:r>
                  <a:rPr lang="en-US" altLang="zh-CN" sz="2000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powerful and expressive.</a:t>
                </a:r>
                <a:endParaRPr lang="en-US" altLang="zh-CN" sz="2000" b="0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23" name="组合 22" descr="e6a33682-0d55-45f0-b54b-115c38895abf"/>
            <p:cNvGrpSpPr/>
            <p:nvPr/>
          </p:nvGrpSpPr>
          <p:grpSpPr>
            <a:xfrm>
              <a:off x="3365243" y="2078018"/>
              <a:ext cx="3201670" cy="4169410"/>
              <a:chOff x="3365243" y="2078018"/>
              <a:chExt cx="3201670" cy="4169410"/>
            </a:xfrm>
          </p:grpSpPr>
          <p:sp>
            <p:nvSpPr>
              <p:cNvPr id="11" name="Number2" descr="f9f5df10-ce83-4ed9-90ce-fa2b96f697b8"/>
              <p:cNvSpPr/>
              <p:nvPr>
                <p:custDataLst>
                  <p:tags r:id="rId5"/>
                </p:custDataLst>
              </p:nvPr>
            </p:nvSpPr>
            <p:spPr>
              <a:xfrm>
                <a:off x="4336462" y="2078018"/>
                <a:ext cx="1260004" cy="1260000"/>
              </a:xfrm>
              <a:prstGeom prst="arc">
                <a:avLst>
                  <a:gd name="adj1" fmla="val 7808865"/>
                  <a:gd name="adj2" fmla="val 3000622"/>
                </a:avLst>
              </a:prstGeom>
              <a:ln w="50800" cap="rnd">
                <a:gradFill>
                  <a:gsLst>
                    <a:gs pos="100000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20000">
                      <a:schemeClr val="accent6"/>
                    </a:gs>
                  </a:gsLst>
                  <a:lin ang="120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sz="3600" b="1" i="0" u="none">
                    <a:latin typeface="等线" panose="02010600030101010101" charset="-122"/>
                  </a:rPr>
                  <a:t>02</a:t>
                </a:r>
                <a:endParaRPr lang="en-US" sz="3600" b="1" i="0" u="none">
                  <a:latin typeface="等线" panose="02010600030101010101" charset="-122"/>
                </a:endParaRPr>
              </a:p>
            </p:txBody>
          </p:sp>
          <p:sp>
            <p:nvSpPr>
              <p:cNvPr id="12" name="Bullet2" descr="a8370f19-1926-431b-bc34-1ef103749a8a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3612893" y="2947968"/>
                <a:ext cx="2864485" cy="12865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60000">
                    <a:schemeClr val="accent6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1" forceAA="0" compatLnSpc="1">
                <a:noAutofit/>
              </a:bodyPr>
              <a:lstStyle>
                <a:defPPr>
                  <a:defRPr lang="en-US"/>
                </a:defPPr>
                <a:lvl1pPr algn="ctr" defTabSz="913765">
                  <a:defRPr sz="1600"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i="0" u="none">
                    <a:solidFill>
                      <a:srgbClr val="FFFFFF"/>
                    </a:solidFill>
                    <a:ea typeface="微软雅黑" panose="020B0503020204020204" charset="-122"/>
                  </a:rPr>
                  <a:t> Diverse Descriptions</a:t>
                </a:r>
                <a:endParaRPr lang="en-US" altLang="zh-CN" sz="3200" b="1" i="0" u="none">
                  <a:solidFill>
                    <a:srgbClr val="FFFFFF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9" name="Text2" descr="ae5ab496-e31e-4803-9813-5f9fc3c8f06a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365243" y="4235748"/>
                <a:ext cx="3201670" cy="2011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Combine </a:t>
                </a:r>
                <a:r>
                  <a:rPr lang="en-US" altLang="zh-CN" sz="2000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multiple descriptive techniques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such as 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environment, psychology, expressions, and actions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to build a vivid and multi-dimensional picture.</a:t>
                </a:r>
                <a:endParaRPr lang="en-US" altLang="zh-CN" sz="20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24" name="组合 23" descr="b905b8d5-8d38-4fbc-8381-06ec9da0c317"/>
            <p:cNvGrpSpPr/>
            <p:nvPr/>
          </p:nvGrpSpPr>
          <p:grpSpPr>
            <a:xfrm>
              <a:off x="6216136" y="2143484"/>
              <a:ext cx="3237230" cy="3973830"/>
              <a:chOff x="6216136" y="2143484"/>
              <a:chExt cx="3237230" cy="3973830"/>
            </a:xfrm>
          </p:grpSpPr>
          <p:sp>
            <p:nvSpPr>
              <p:cNvPr id="9" name="Number3" descr="fe585f6f-23cb-4fe7-921e-bdb400e2f146"/>
              <p:cNvSpPr/>
              <p:nvPr>
                <p:custDataLst>
                  <p:tags r:id="rId8"/>
                </p:custDataLst>
              </p:nvPr>
            </p:nvSpPr>
            <p:spPr>
              <a:xfrm>
                <a:off x="6894620" y="2143484"/>
                <a:ext cx="1260004" cy="1260000"/>
              </a:xfrm>
              <a:prstGeom prst="arc">
                <a:avLst>
                  <a:gd name="adj1" fmla="val 7808865"/>
                  <a:gd name="adj2" fmla="val 3000622"/>
                </a:avLst>
              </a:prstGeom>
              <a:ln w="50800" cap="rnd">
                <a:gradFill>
                  <a:gsLst>
                    <a:gs pos="100000">
                      <a:schemeClr val="accent2">
                        <a:lumMod val="60000"/>
                        <a:lumOff val="40000"/>
                        <a:alpha val="0"/>
                      </a:schemeClr>
                    </a:gs>
                    <a:gs pos="20000">
                      <a:schemeClr val="accent2"/>
                    </a:gs>
                  </a:gsLst>
                  <a:lin ang="120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tIns="0" rtlCol="0" anchor="ctr" anchorCtr="0"/>
              <a:lstStyle/>
              <a:p>
                <a:pPr algn="ctr"/>
                <a:r>
                  <a:rPr lang="en-US" sz="3600" b="1" i="0" u="none">
                    <a:latin typeface="等线" panose="02010600030101010101" charset="-122"/>
                  </a:rPr>
                  <a:t>03</a:t>
                </a:r>
                <a:endParaRPr lang="en-US" sz="3600" b="1" i="0" u="none">
                  <a:latin typeface="等线" panose="02010600030101010101" charset="-122"/>
                </a:endParaRPr>
              </a:p>
            </p:txBody>
          </p:sp>
          <p:sp>
            <p:nvSpPr>
              <p:cNvPr id="10" name="Bullet3" descr="aa151508-24b1-450d-babc-89f1da23a6e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391396" y="2947394"/>
                <a:ext cx="2675890" cy="11576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1" forceAA="0" compatLnSpc="1"/>
              <a:lstStyle>
                <a:defPPr>
                  <a:defRPr lang="en-US"/>
                </a:defPPr>
                <a:lvl1pPr algn="ctr" defTabSz="913765">
                  <a:defRPr sz="2000" b="1">
                    <a:solidFill>
                      <a:schemeClr val="bg1"/>
                    </a:solidFill>
                  </a:defRPr>
                </a:lvl1pPr>
                <a:lvl2pPr defTabSz="914400"/>
                <a:lvl3pPr defTabSz="914400"/>
                <a:lvl4pPr defTabSz="914400"/>
                <a:lvl5pPr defTabSz="914400"/>
                <a:lvl6pPr defTabSz="914400"/>
                <a:lvl7pPr defTabSz="914400"/>
                <a:lvl8pPr defTabSz="914400"/>
                <a:lvl9pPr defTabSz="914400"/>
              </a:lstStyle>
              <a:p>
                <a:pPr algn="ctr"/>
                <a:r>
                  <a:rPr lang="en-US" altLang="zh-CN" sz="3200" b="1" i="0" u="none">
                    <a:solidFill>
                      <a:srgbClr val="FFFFFF"/>
                    </a:solidFill>
                    <a:ea typeface="微软雅黑" panose="020B0503020204020204" charset="-122"/>
                  </a:rPr>
                  <a:t>Logical Coherence</a:t>
                </a:r>
                <a:endParaRPr lang="en-US" altLang="zh-CN" sz="3200" b="1" i="0" u="none">
                  <a:solidFill>
                    <a:srgbClr val="FFFFFF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0" name="Text3" descr="ecc55a3d-557d-4a11-851b-442e05f4a5f3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216136" y="4105634"/>
                <a:ext cx="3237230" cy="2011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Ensure the plot develops in a clear, progressive manner. The logical chain should flow smoothly from </a:t>
                </a:r>
                <a:r>
                  <a:rPr lang="en-US" altLang="zh-CN" sz="200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"falling into panic" to "realizing hope" and finally to "successfully escaping."</a:t>
                </a:r>
                <a:endParaRPr lang="en-US" altLang="zh-CN" sz="2000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25" name="组合 24" descr="ed1957d3-c299-41cb-98a2-8954bb3bdc0d"/>
            <p:cNvGrpSpPr/>
            <p:nvPr/>
          </p:nvGrpSpPr>
          <p:grpSpPr>
            <a:xfrm>
              <a:off x="8903198" y="2077403"/>
              <a:ext cx="3210560" cy="4780280"/>
              <a:chOff x="8903198" y="2077403"/>
              <a:chExt cx="3210560" cy="4780280"/>
            </a:xfrm>
          </p:grpSpPr>
          <p:sp>
            <p:nvSpPr>
              <p:cNvPr id="7" name="Number4" descr="9743e7e1-cc1a-46d1-8a9f-aac81ba4712d"/>
              <p:cNvSpPr/>
              <p:nvPr>
                <p:custDataLst>
                  <p:tags r:id="rId11"/>
                </p:custDataLst>
              </p:nvPr>
            </p:nvSpPr>
            <p:spPr>
              <a:xfrm>
                <a:off x="9453412" y="2077403"/>
                <a:ext cx="1260004" cy="1260000"/>
              </a:xfrm>
              <a:prstGeom prst="arc">
                <a:avLst>
                  <a:gd name="adj1" fmla="val 7808865"/>
                  <a:gd name="adj2" fmla="val 3000622"/>
                </a:avLst>
              </a:prstGeom>
              <a:ln w="50800" cap="rnd">
                <a:gradFill>
                  <a:gsLst>
                    <a:gs pos="100000">
                      <a:schemeClr val="accent4">
                        <a:lumMod val="60000"/>
                        <a:lumOff val="40000"/>
                        <a:alpha val="0"/>
                      </a:schemeClr>
                    </a:gs>
                    <a:gs pos="20000">
                      <a:schemeClr val="accent4"/>
                    </a:gs>
                  </a:gsLst>
                  <a:lin ang="120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sz="3600" b="1" i="0" u="none">
                    <a:latin typeface="等线" panose="02010600030101010101" charset="-122"/>
                  </a:rPr>
                  <a:t>04</a:t>
                </a:r>
                <a:endParaRPr lang="en-US" sz="3600" b="1" i="0" u="none">
                  <a:latin typeface="等线" panose="02010600030101010101" charset="-122"/>
                </a:endParaRPr>
              </a:p>
            </p:txBody>
          </p:sp>
          <p:sp>
            <p:nvSpPr>
              <p:cNvPr id="8" name="Bullet4" descr="120d241a-13ab-4f2b-b270-9c8cd7bf3c2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903198" y="3062923"/>
                <a:ext cx="2616200" cy="104203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1" forceAA="0" compatLnSpc="1">
                <a:noAutofit/>
              </a:bodyPr>
              <a:lstStyle>
                <a:defPPr>
                  <a:defRPr lang="en-US"/>
                </a:defPPr>
                <a:lvl1pPr algn="ctr" defTabSz="913765">
                  <a:defRPr sz="1600"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i="0" u="none">
                    <a:solidFill>
                      <a:srgbClr val="FFFFFF"/>
                    </a:solidFill>
                    <a:ea typeface="微软雅黑" panose="020B0503020204020204" charset="-122"/>
                  </a:rPr>
                  <a:t>Thematic Elevation</a:t>
                </a:r>
                <a:endParaRPr lang="en-US" altLang="zh-CN" sz="3200" b="1" i="0" u="none">
                  <a:solidFill>
                    <a:srgbClr val="FFFFFF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1" name="Text4" descr="a3d903f6-efc1-406b-ab1d-d713b9cb676c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9299438" y="3960813"/>
                <a:ext cx="2814320" cy="2896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A story's ending should 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not only resolve the events but also depict the characters' growth and insights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thereby elevating the overall meaning of the narrative.</a:t>
                </a:r>
                <a:endParaRPr lang="en-US" altLang="zh-CN" sz="20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标题 1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0" y="317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1" i="0" u="none">
                <a:solidFill>
                  <a:srgbClr val="000000"/>
                </a:solidFill>
                <a:ea typeface="微软雅黑" panose="020B0503020204020204" charset="-122"/>
              </a:rPr>
              <a:t>Standards for Excellent Story Continuations</a:t>
            </a:r>
            <a:endParaRPr lang="en-US" altLang="zh-CN" sz="40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6287770" y="4129405"/>
            <a:ext cx="3138170" cy="268859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9346565" y="4107815"/>
            <a:ext cx="2897505" cy="282003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16"/>
            </p:custDataLst>
          </p:nvPr>
        </p:nvSpPr>
        <p:spPr>
          <a:xfrm>
            <a:off x="3435350" y="4316730"/>
            <a:ext cx="2962910" cy="253492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591820" y="4316730"/>
            <a:ext cx="2798445" cy="250190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9d85346-3738-4840-a61c-8a63dfef5875.source.4.zh-Hans.pptx" descr="9e9c2649-7855-4d0b-97de-8af03a29f928"/>
          <p:cNvGrpSpPr/>
          <p:nvPr>
            <p:custDataLst>
              <p:tags r:id="rId1"/>
            </p:custDataLst>
          </p:nvPr>
        </p:nvGrpSpPr>
        <p:grpSpPr>
          <a:xfrm>
            <a:off x="570638" y="1130300"/>
            <a:ext cx="10948262" cy="5728085"/>
            <a:chOff x="570638" y="1130300"/>
            <a:chExt cx="10948262" cy="5728085"/>
          </a:xfrm>
        </p:grpSpPr>
        <p:sp>
          <p:nvSpPr>
            <p:cNvPr id="3" name="iŝlíḍè" descr="b341632c-f8dc-438d-8d0c-5e3f7406b7bc"/>
            <p:cNvSpPr/>
            <p:nvPr>
              <p:custDataLst>
                <p:tags r:id="rId2"/>
              </p:custDataLst>
            </p:nvPr>
          </p:nvSpPr>
          <p:spPr bwMode="auto">
            <a:xfrm>
              <a:off x="4552950" y="2757873"/>
              <a:ext cx="3086100" cy="3086076"/>
            </a:xfrm>
            <a:prstGeom prst="ellipse">
              <a:avLst/>
            </a:prstGeom>
            <a:noFill/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</a:p>
          </p:txBody>
        </p:sp>
        <p:cxnSp>
          <p:nvCxnSpPr>
            <p:cNvPr id="4" name="îṧ1íḍê" descr="d57fe721-766e-41e3-bc36-826dd320fc98"/>
            <p:cNvCxnSpPr/>
            <p:nvPr>
              <p:custDataLst>
                <p:tags r:id="rId3"/>
              </p:custDataLst>
            </p:nvPr>
          </p:nvCxnSpPr>
          <p:spPr>
            <a:xfrm>
              <a:off x="4762364" y="4300911"/>
              <a:ext cx="2667272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slîde" descr="c6f20526-415e-40b9-9205-b605589c17fc"/>
            <p:cNvCxnSpPr/>
            <p:nvPr>
              <p:custDataLst>
                <p:tags r:id="rId4"/>
              </p:custDataLst>
            </p:nvPr>
          </p:nvCxnSpPr>
          <p:spPr>
            <a:xfrm rot="16200000">
              <a:off x="4762364" y="4300911"/>
              <a:ext cx="2667271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ïsliďê" descr="3b9374fe-5321-4266-93fb-7fe37fb980f9"/>
            <p:cNvSpPr/>
            <p:nvPr>
              <p:custDataLst>
                <p:tags r:id="rId5"/>
              </p:custDataLst>
            </p:nvPr>
          </p:nvSpPr>
          <p:spPr bwMode="auto">
            <a:xfrm>
              <a:off x="5776368" y="3981282"/>
              <a:ext cx="639264" cy="6392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</a:p>
          </p:txBody>
        </p:sp>
        <p:sp>
          <p:nvSpPr>
            <p:cNvPr id="7" name="îsliďé" descr="9f884e5e-f799-4139-9aaa-291ea098bc4d"/>
            <p:cNvSpPr/>
            <p:nvPr>
              <p:custDataLst>
                <p:tags r:id="rId6"/>
              </p:custDataLst>
            </p:nvPr>
          </p:nvSpPr>
          <p:spPr bwMode="auto">
            <a:xfrm rot="18900000" flipH="1">
              <a:off x="5854131" y="4097665"/>
              <a:ext cx="483742" cy="406489"/>
            </a:xfrm>
            <a:custGeom>
              <a:avLst/>
              <a:gdLst>
                <a:gd name="T0" fmla="*/ 643 w 5139"/>
                <a:gd name="T1" fmla="*/ 2439 h 4325"/>
                <a:gd name="T2" fmla="*/ 571 w 5139"/>
                <a:gd name="T3" fmla="*/ 2472 h 4325"/>
                <a:gd name="T4" fmla="*/ 567 w 5139"/>
                <a:gd name="T5" fmla="*/ 2473 h 4325"/>
                <a:gd name="T6" fmla="*/ 567 w 5139"/>
                <a:gd name="T7" fmla="*/ 2473 h 4325"/>
                <a:gd name="T8" fmla="*/ 559 w 5139"/>
                <a:gd name="T9" fmla="*/ 2473 h 4325"/>
                <a:gd name="T10" fmla="*/ 484 w 5139"/>
                <a:gd name="T11" fmla="*/ 2446 h 4325"/>
                <a:gd name="T12" fmla="*/ 484 w 5139"/>
                <a:gd name="T13" fmla="*/ 2446 h 4325"/>
                <a:gd name="T14" fmla="*/ 484 w 5139"/>
                <a:gd name="T15" fmla="*/ 2446 h 4325"/>
                <a:gd name="T16" fmla="*/ 484 w 5139"/>
                <a:gd name="T17" fmla="*/ 2446 h 4325"/>
                <a:gd name="T18" fmla="*/ 484 w 5139"/>
                <a:gd name="T19" fmla="*/ 2446 h 4325"/>
                <a:gd name="T20" fmla="*/ 484 w 5139"/>
                <a:gd name="T21" fmla="*/ 2446 h 4325"/>
                <a:gd name="T22" fmla="*/ 483 w 5139"/>
                <a:gd name="T23" fmla="*/ 2446 h 4325"/>
                <a:gd name="T24" fmla="*/ 483 w 5139"/>
                <a:gd name="T25" fmla="*/ 2446 h 4325"/>
                <a:gd name="T26" fmla="*/ 483 w 5139"/>
                <a:gd name="T27" fmla="*/ 2446 h 4325"/>
                <a:gd name="T28" fmla="*/ 483 w 5139"/>
                <a:gd name="T29" fmla="*/ 2446 h 4325"/>
                <a:gd name="T30" fmla="*/ 481 w 5139"/>
                <a:gd name="T31" fmla="*/ 2444 h 4325"/>
                <a:gd name="T32" fmla="*/ 481 w 5139"/>
                <a:gd name="T33" fmla="*/ 2444 h 4325"/>
                <a:gd name="T34" fmla="*/ 481 w 5139"/>
                <a:gd name="T35" fmla="*/ 2444 h 4325"/>
                <a:gd name="T36" fmla="*/ 481 w 5139"/>
                <a:gd name="T37" fmla="*/ 2444 h 4325"/>
                <a:gd name="T38" fmla="*/ 481 w 5139"/>
                <a:gd name="T39" fmla="*/ 2443 h 4325"/>
                <a:gd name="T40" fmla="*/ 480 w 5139"/>
                <a:gd name="T41" fmla="*/ 2443 h 4325"/>
                <a:gd name="T42" fmla="*/ 480 w 5139"/>
                <a:gd name="T43" fmla="*/ 2443 h 4325"/>
                <a:gd name="T44" fmla="*/ 480 w 5139"/>
                <a:gd name="T45" fmla="*/ 2443 h 4325"/>
                <a:gd name="T46" fmla="*/ 480 w 5139"/>
                <a:gd name="T47" fmla="*/ 2443 h 4325"/>
                <a:gd name="T48" fmla="*/ 480 w 5139"/>
                <a:gd name="T49" fmla="*/ 2443 h 4325"/>
                <a:gd name="T50" fmla="*/ 472 w 5139"/>
                <a:gd name="T51" fmla="*/ 2435 h 4325"/>
                <a:gd name="T52" fmla="*/ 45 w 5139"/>
                <a:gd name="T53" fmla="*/ 1990 h 4325"/>
                <a:gd name="T54" fmla="*/ 49 w 5139"/>
                <a:gd name="T55" fmla="*/ 1821 h 4325"/>
                <a:gd name="T56" fmla="*/ 219 w 5139"/>
                <a:gd name="T57" fmla="*/ 1824 h 4325"/>
                <a:gd name="T58" fmla="*/ 438 w 5139"/>
                <a:gd name="T59" fmla="*/ 2053 h 4325"/>
                <a:gd name="T60" fmla="*/ 1706 w 5139"/>
                <a:gd name="T61" fmla="*/ 242 h 4325"/>
                <a:gd name="T62" fmla="*/ 3337 w 5139"/>
                <a:gd name="T63" fmla="*/ 206 h 4325"/>
                <a:gd name="T64" fmla="*/ 4516 w 5139"/>
                <a:gd name="T65" fmla="*/ 1334 h 4325"/>
                <a:gd name="T66" fmla="*/ 4454 w 5139"/>
                <a:gd name="T67" fmla="*/ 1492 h 4325"/>
                <a:gd name="T68" fmla="*/ 4296 w 5139"/>
                <a:gd name="T69" fmla="*/ 1431 h 4325"/>
                <a:gd name="T70" fmla="*/ 3250 w 5139"/>
                <a:gd name="T71" fmla="*/ 430 h 4325"/>
                <a:gd name="T72" fmla="*/ 1803 w 5139"/>
                <a:gd name="T73" fmla="*/ 462 h 4325"/>
                <a:gd name="T74" fmla="*/ 677 w 5139"/>
                <a:gd name="T75" fmla="*/ 2074 h 4325"/>
                <a:gd name="T76" fmla="*/ 922 w 5139"/>
                <a:gd name="T77" fmla="*/ 1839 h 4325"/>
                <a:gd name="T78" fmla="*/ 1091 w 5139"/>
                <a:gd name="T79" fmla="*/ 1842 h 4325"/>
                <a:gd name="T80" fmla="*/ 1088 w 5139"/>
                <a:gd name="T81" fmla="*/ 2012 h 4325"/>
                <a:gd name="T82" fmla="*/ 643 w 5139"/>
                <a:gd name="T83" fmla="*/ 2439 h 4325"/>
                <a:gd name="T84" fmla="*/ 5093 w 5139"/>
                <a:gd name="T85" fmla="*/ 2400 h 4325"/>
                <a:gd name="T86" fmla="*/ 4658 w 5139"/>
                <a:gd name="T87" fmla="*/ 1952 h 4325"/>
                <a:gd name="T88" fmla="*/ 4565 w 5139"/>
                <a:gd name="T89" fmla="*/ 1915 h 4325"/>
                <a:gd name="T90" fmla="*/ 4564 w 5139"/>
                <a:gd name="T91" fmla="*/ 1915 h 4325"/>
                <a:gd name="T92" fmla="*/ 4559 w 5139"/>
                <a:gd name="T93" fmla="*/ 1916 h 4325"/>
                <a:gd name="T94" fmla="*/ 4486 w 5139"/>
                <a:gd name="T95" fmla="*/ 1950 h 4325"/>
                <a:gd name="T96" fmla="*/ 4050 w 5139"/>
                <a:gd name="T97" fmla="*/ 2380 h 4325"/>
                <a:gd name="T98" fmla="*/ 4049 w 5139"/>
                <a:gd name="T99" fmla="*/ 2550 h 4325"/>
                <a:gd name="T100" fmla="*/ 4218 w 5139"/>
                <a:gd name="T101" fmla="*/ 2551 h 4325"/>
                <a:gd name="T102" fmla="*/ 4453 w 5139"/>
                <a:gd name="T103" fmla="*/ 2320 h 4325"/>
                <a:gd name="T104" fmla="*/ 3328 w 5139"/>
                <a:gd name="T105" fmla="*/ 3924 h 4325"/>
                <a:gd name="T106" fmla="*/ 2568 w 5139"/>
                <a:gd name="T107" fmla="*/ 4085 h 4325"/>
                <a:gd name="T108" fmla="*/ 834 w 5139"/>
                <a:gd name="T109" fmla="*/ 2956 h 4325"/>
                <a:gd name="T110" fmla="*/ 676 w 5139"/>
                <a:gd name="T111" fmla="*/ 2894 h 4325"/>
                <a:gd name="T112" fmla="*/ 614 w 5139"/>
                <a:gd name="T113" fmla="*/ 3052 h 4325"/>
                <a:gd name="T114" fmla="*/ 2568 w 5139"/>
                <a:gd name="T115" fmla="*/ 4325 h 4325"/>
                <a:gd name="T116" fmla="*/ 3424 w 5139"/>
                <a:gd name="T117" fmla="*/ 4144 h 4325"/>
                <a:gd name="T118" fmla="*/ 4693 w 5139"/>
                <a:gd name="T119" fmla="*/ 2333 h 4325"/>
                <a:gd name="T120" fmla="*/ 4921 w 5139"/>
                <a:gd name="T121" fmla="*/ 2568 h 4325"/>
                <a:gd name="T122" fmla="*/ 5091 w 5139"/>
                <a:gd name="T123" fmla="*/ 2570 h 4325"/>
                <a:gd name="T124" fmla="*/ 5093 w 5139"/>
                <a:gd name="T125" fmla="*/ 2400 h 4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9" h="4325">
                  <a:moveTo>
                    <a:pt x="643" y="2439"/>
                  </a:moveTo>
                  <a:cubicBezTo>
                    <a:pt x="624" y="2457"/>
                    <a:pt x="599" y="2469"/>
                    <a:pt x="571" y="2472"/>
                  </a:cubicBezTo>
                  <a:cubicBezTo>
                    <a:pt x="570" y="2472"/>
                    <a:pt x="568" y="2473"/>
                    <a:pt x="567" y="2473"/>
                  </a:cubicBezTo>
                  <a:cubicBezTo>
                    <a:pt x="567" y="2473"/>
                    <a:pt x="567" y="2473"/>
                    <a:pt x="567" y="2473"/>
                  </a:cubicBezTo>
                  <a:cubicBezTo>
                    <a:pt x="564" y="2473"/>
                    <a:pt x="562" y="2473"/>
                    <a:pt x="559" y="2473"/>
                  </a:cubicBezTo>
                  <a:cubicBezTo>
                    <a:pt x="531" y="2473"/>
                    <a:pt x="505" y="2463"/>
                    <a:pt x="484" y="2446"/>
                  </a:cubicBezTo>
                  <a:cubicBezTo>
                    <a:pt x="484" y="2446"/>
                    <a:pt x="484" y="2446"/>
                    <a:pt x="484" y="2446"/>
                  </a:cubicBezTo>
                  <a:cubicBezTo>
                    <a:pt x="484" y="2446"/>
                    <a:pt x="484" y="2446"/>
                    <a:pt x="484" y="2446"/>
                  </a:cubicBezTo>
                  <a:cubicBezTo>
                    <a:pt x="484" y="2446"/>
                    <a:pt x="484" y="2446"/>
                    <a:pt x="484" y="2446"/>
                  </a:cubicBezTo>
                  <a:cubicBezTo>
                    <a:pt x="484" y="2446"/>
                    <a:pt x="484" y="2446"/>
                    <a:pt x="484" y="2446"/>
                  </a:cubicBezTo>
                  <a:cubicBezTo>
                    <a:pt x="484" y="2446"/>
                    <a:pt x="484" y="2446"/>
                    <a:pt x="484" y="2446"/>
                  </a:cubicBezTo>
                  <a:cubicBezTo>
                    <a:pt x="484" y="2446"/>
                    <a:pt x="483" y="2446"/>
                    <a:pt x="483" y="2446"/>
                  </a:cubicBezTo>
                  <a:cubicBezTo>
                    <a:pt x="483" y="2446"/>
                    <a:pt x="483" y="2446"/>
                    <a:pt x="483" y="2446"/>
                  </a:cubicBezTo>
                  <a:cubicBezTo>
                    <a:pt x="483" y="2446"/>
                    <a:pt x="483" y="2446"/>
                    <a:pt x="483" y="2446"/>
                  </a:cubicBezTo>
                  <a:cubicBezTo>
                    <a:pt x="483" y="2446"/>
                    <a:pt x="483" y="2446"/>
                    <a:pt x="483" y="2446"/>
                  </a:cubicBezTo>
                  <a:cubicBezTo>
                    <a:pt x="482" y="2445"/>
                    <a:pt x="482" y="2444"/>
                    <a:pt x="481" y="2444"/>
                  </a:cubicBezTo>
                  <a:lnTo>
                    <a:pt x="481" y="2444"/>
                  </a:lnTo>
                  <a:cubicBezTo>
                    <a:pt x="481" y="2444"/>
                    <a:pt x="481" y="2444"/>
                    <a:pt x="481" y="2444"/>
                  </a:cubicBezTo>
                  <a:cubicBezTo>
                    <a:pt x="481" y="2444"/>
                    <a:pt x="481" y="2444"/>
                    <a:pt x="481" y="2444"/>
                  </a:cubicBezTo>
                  <a:cubicBezTo>
                    <a:pt x="481" y="2444"/>
                    <a:pt x="481" y="2444"/>
                    <a:pt x="481" y="2443"/>
                  </a:cubicBezTo>
                  <a:cubicBezTo>
                    <a:pt x="480" y="2443"/>
                    <a:pt x="480" y="2443"/>
                    <a:pt x="480" y="2443"/>
                  </a:cubicBezTo>
                  <a:cubicBezTo>
                    <a:pt x="480" y="2443"/>
                    <a:pt x="480" y="2443"/>
                    <a:pt x="480" y="2443"/>
                  </a:cubicBezTo>
                  <a:cubicBezTo>
                    <a:pt x="480" y="2443"/>
                    <a:pt x="480" y="2443"/>
                    <a:pt x="480" y="2443"/>
                  </a:cubicBezTo>
                  <a:cubicBezTo>
                    <a:pt x="480" y="2443"/>
                    <a:pt x="480" y="2443"/>
                    <a:pt x="480" y="2443"/>
                  </a:cubicBezTo>
                  <a:cubicBezTo>
                    <a:pt x="480" y="2443"/>
                    <a:pt x="480" y="2443"/>
                    <a:pt x="480" y="2443"/>
                  </a:cubicBezTo>
                  <a:cubicBezTo>
                    <a:pt x="477" y="2440"/>
                    <a:pt x="474" y="2438"/>
                    <a:pt x="472" y="2435"/>
                  </a:cubicBezTo>
                  <a:lnTo>
                    <a:pt x="45" y="1990"/>
                  </a:lnTo>
                  <a:cubicBezTo>
                    <a:pt x="0" y="1943"/>
                    <a:pt x="1" y="1867"/>
                    <a:pt x="49" y="1821"/>
                  </a:cubicBezTo>
                  <a:cubicBezTo>
                    <a:pt x="97" y="1775"/>
                    <a:pt x="173" y="1776"/>
                    <a:pt x="219" y="1824"/>
                  </a:cubicBezTo>
                  <a:lnTo>
                    <a:pt x="438" y="2053"/>
                  </a:lnTo>
                  <a:cubicBezTo>
                    <a:pt x="489" y="1269"/>
                    <a:pt x="972" y="566"/>
                    <a:pt x="1706" y="242"/>
                  </a:cubicBezTo>
                  <a:cubicBezTo>
                    <a:pt x="2227" y="13"/>
                    <a:pt x="2806" y="0"/>
                    <a:pt x="3337" y="206"/>
                  </a:cubicBezTo>
                  <a:cubicBezTo>
                    <a:pt x="3868" y="412"/>
                    <a:pt x="4286" y="813"/>
                    <a:pt x="4516" y="1334"/>
                  </a:cubicBezTo>
                  <a:cubicBezTo>
                    <a:pt x="4543" y="1395"/>
                    <a:pt x="4515" y="1465"/>
                    <a:pt x="4454" y="1492"/>
                  </a:cubicBezTo>
                  <a:cubicBezTo>
                    <a:pt x="4394" y="1519"/>
                    <a:pt x="4323" y="1491"/>
                    <a:pt x="4296" y="1431"/>
                  </a:cubicBezTo>
                  <a:cubicBezTo>
                    <a:pt x="4093" y="968"/>
                    <a:pt x="3721" y="613"/>
                    <a:pt x="3250" y="430"/>
                  </a:cubicBezTo>
                  <a:cubicBezTo>
                    <a:pt x="2779" y="247"/>
                    <a:pt x="2265" y="258"/>
                    <a:pt x="1803" y="462"/>
                  </a:cubicBezTo>
                  <a:cubicBezTo>
                    <a:pt x="1150" y="750"/>
                    <a:pt x="721" y="1377"/>
                    <a:pt x="677" y="2074"/>
                  </a:cubicBezTo>
                  <a:lnTo>
                    <a:pt x="922" y="1839"/>
                  </a:lnTo>
                  <a:cubicBezTo>
                    <a:pt x="970" y="1793"/>
                    <a:pt x="1046" y="1795"/>
                    <a:pt x="1091" y="1842"/>
                  </a:cubicBezTo>
                  <a:cubicBezTo>
                    <a:pt x="1137" y="1890"/>
                    <a:pt x="1136" y="1966"/>
                    <a:pt x="1088" y="2012"/>
                  </a:cubicBezTo>
                  <a:lnTo>
                    <a:pt x="643" y="2439"/>
                  </a:lnTo>
                  <a:close/>
                  <a:moveTo>
                    <a:pt x="5093" y="2400"/>
                  </a:moveTo>
                  <a:lnTo>
                    <a:pt x="4658" y="1952"/>
                  </a:lnTo>
                  <a:cubicBezTo>
                    <a:pt x="4634" y="1928"/>
                    <a:pt x="4601" y="1913"/>
                    <a:pt x="4565" y="1915"/>
                  </a:cubicBezTo>
                  <a:cubicBezTo>
                    <a:pt x="4564" y="1915"/>
                    <a:pt x="4564" y="1915"/>
                    <a:pt x="4564" y="1915"/>
                  </a:cubicBezTo>
                  <a:cubicBezTo>
                    <a:pt x="4562" y="1915"/>
                    <a:pt x="4560" y="1916"/>
                    <a:pt x="4559" y="1916"/>
                  </a:cubicBezTo>
                  <a:cubicBezTo>
                    <a:pt x="4530" y="1919"/>
                    <a:pt x="4505" y="1931"/>
                    <a:pt x="4486" y="1950"/>
                  </a:cubicBezTo>
                  <a:lnTo>
                    <a:pt x="4050" y="2380"/>
                  </a:lnTo>
                  <a:cubicBezTo>
                    <a:pt x="4003" y="2427"/>
                    <a:pt x="4002" y="2503"/>
                    <a:pt x="4049" y="2550"/>
                  </a:cubicBezTo>
                  <a:cubicBezTo>
                    <a:pt x="4095" y="2597"/>
                    <a:pt x="4171" y="2598"/>
                    <a:pt x="4218" y="2551"/>
                  </a:cubicBezTo>
                  <a:lnTo>
                    <a:pt x="4453" y="2320"/>
                  </a:lnTo>
                  <a:cubicBezTo>
                    <a:pt x="4406" y="3014"/>
                    <a:pt x="3978" y="3638"/>
                    <a:pt x="3328" y="3924"/>
                  </a:cubicBezTo>
                  <a:cubicBezTo>
                    <a:pt x="3080" y="4033"/>
                    <a:pt x="2822" y="4085"/>
                    <a:pt x="2568" y="4085"/>
                  </a:cubicBezTo>
                  <a:cubicBezTo>
                    <a:pt x="1840" y="4085"/>
                    <a:pt x="1146" y="3663"/>
                    <a:pt x="834" y="2956"/>
                  </a:cubicBezTo>
                  <a:cubicBezTo>
                    <a:pt x="807" y="2895"/>
                    <a:pt x="737" y="2867"/>
                    <a:pt x="676" y="2894"/>
                  </a:cubicBezTo>
                  <a:cubicBezTo>
                    <a:pt x="615" y="2921"/>
                    <a:pt x="588" y="2992"/>
                    <a:pt x="614" y="3052"/>
                  </a:cubicBezTo>
                  <a:cubicBezTo>
                    <a:pt x="965" y="3849"/>
                    <a:pt x="1748" y="4325"/>
                    <a:pt x="2568" y="4325"/>
                  </a:cubicBezTo>
                  <a:cubicBezTo>
                    <a:pt x="2855" y="4325"/>
                    <a:pt x="3146" y="4267"/>
                    <a:pt x="3424" y="4144"/>
                  </a:cubicBezTo>
                  <a:cubicBezTo>
                    <a:pt x="4158" y="3821"/>
                    <a:pt x="4641" y="3116"/>
                    <a:pt x="4693" y="2333"/>
                  </a:cubicBezTo>
                  <a:lnTo>
                    <a:pt x="4921" y="2568"/>
                  </a:lnTo>
                  <a:cubicBezTo>
                    <a:pt x="4967" y="2615"/>
                    <a:pt x="5043" y="2616"/>
                    <a:pt x="5091" y="2570"/>
                  </a:cubicBezTo>
                  <a:cubicBezTo>
                    <a:pt x="5138" y="2524"/>
                    <a:pt x="5139" y="2448"/>
                    <a:pt x="5093" y="24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/>
            <a:lstStyle/>
            <a:p>
              <a:pPr algn="l"/>
            </a:p>
          </p:txBody>
        </p:sp>
        <p:sp>
          <p:nvSpPr>
            <p:cNvPr id="27" name="Title" descr="15ff99ff-9408-4f2e-9e59-96eb013db5ed"/>
            <p:cNvSpPr txBox="1"/>
            <p:nvPr/>
          </p:nvSpPr>
          <p:spPr>
            <a:xfrm>
              <a:off x="673100" y="1130300"/>
              <a:ext cx="10845800" cy="991469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altLang="zh-CN" sz="3200" b="1" i="0" u="none">
                  <a:solidFill>
                    <a:srgbClr val="000000"/>
                  </a:solidFill>
                  <a:ea typeface="微软雅黑" panose="020B0503020204020204" charset="-122"/>
                </a:rPr>
                <a:t>VII. Apply What You've Learned and Let Your Pen Flow</a:t>
              </a:r>
              <a:endParaRPr lang="en-US" altLang="zh-CN" sz="32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31" name="组合 30" descr="6ef9d1ca-2805-4c56-b0d5-656be34dde3a"/>
            <p:cNvGrpSpPr/>
            <p:nvPr/>
          </p:nvGrpSpPr>
          <p:grpSpPr>
            <a:xfrm>
              <a:off x="570638" y="1989254"/>
              <a:ext cx="5349425" cy="2425065"/>
              <a:chOff x="570638" y="1989254"/>
              <a:chExt cx="5349425" cy="2425065"/>
            </a:xfrm>
          </p:grpSpPr>
          <p:sp>
            <p:nvSpPr>
              <p:cNvPr id="8" name="Number1" descr="955b25bd-f358-45ff-9878-7ce72af4ab80"/>
              <p:cNvSpPr txBox="1"/>
              <p:nvPr>
                <p:custDataLst>
                  <p:tags r:id="rId7"/>
                </p:custDataLst>
              </p:nvPr>
            </p:nvSpPr>
            <p:spPr bwMode="auto">
              <a:xfrm>
                <a:off x="5404198" y="3536329"/>
                <a:ext cx="515865" cy="48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sz="1600" b="1" i="0" u="none">
                    <a:solidFill>
                      <a:srgbClr val="000000"/>
                    </a:solidFill>
                    <a:latin typeface="Arial" panose="020B0604020202020204"/>
                  </a:rPr>
                  <a:t>01</a:t>
                </a:r>
                <a:endParaRPr lang="en-US" sz="1600" b="1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Bullet1" descr="88360714-8fd0-4e89-980a-4124612007d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72873" y="1989254"/>
                <a:ext cx="3500922" cy="462978"/>
              </a:xfrm>
              <a:prstGeom prst="rect">
                <a:avLst/>
              </a:prstGeom>
              <a:noFill/>
              <a:ln w="28575" cmpd="dbl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txBody>
              <a:bodyPr wrap="square" lIns="90000" tIns="46800" rIns="90000" bIns="46800" rtlCol="0" anchor="b" anchorCtr="0">
                <a:noAutofit/>
              </a:bodyPr>
              <a:lstStyle/>
              <a:p>
                <a:pPr algn="r"/>
                <a:r>
                  <a:rPr lang="en-US" altLang="zh-CN" sz="28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Key Takeaways</a:t>
                </a:r>
                <a:endParaRPr lang="en-US" altLang="zh-CN" sz="28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3" name="Text1" descr="daed33a9-64c9-4eda-b73c-c684d30aea02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70638" y="2513129"/>
                <a:ext cx="3893185" cy="1901190"/>
              </a:xfrm>
              <a:prstGeom prst="rect">
                <a:avLst/>
              </a:prstGeom>
              <a:noFill/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txBody>
              <a:bodyPr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Remember the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2000" b="1" i="0" u="none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six elements of a story</a:t>
                </a:r>
                <a:r>
                  <a:rPr lang="en-US" altLang="zh-CN" sz="2000" b="0" i="0" u="none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, </a:t>
                </a:r>
                <a:r>
                  <a:rPr lang="en-US" altLang="zh-CN" sz="2000" b="1" i="0" u="none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analyze the prompt carefully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, and </a:t>
                </a:r>
                <a:r>
                  <a:rPr lang="en-US" altLang="zh-CN" sz="2000" b="1" i="0" u="none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master the different focuses of the two paragraphs.</a:t>
                </a:r>
                <a:endParaRPr lang="en-US" altLang="zh-CN" sz="2000" b="1" i="0" u="none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 descr="b66fc679-04ac-47aa-9e87-76ad03c1a7fd"/>
            <p:cNvGrpSpPr/>
            <p:nvPr/>
          </p:nvGrpSpPr>
          <p:grpSpPr>
            <a:xfrm>
              <a:off x="6292232" y="1724459"/>
              <a:ext cx="5057775" cy="2472055"/>
              <a:chOff x="6292232" y="1724459"/>
              <a:chExt cx="5057775" cy="2472055"/>
            </a:xfrm>
          </p:grpSpPr>
          <p:sp>
            <p:nvSpPr>
              <p:cNvPr id="9" name="Number2" descr="68b14602-40fc-4c21-bb85-8d32536a04b3"/>
              <p:cNvSpPr txBox="1"/>
              <p:nvPr>
                <p:custDataLst>
                  <p:tags r:id="rId10"/>
                </p:custDataLst>
              </p:nvPr>
            </p:nvSpPr>
            <p:spPr bwMode="auto">
              <a:xfrm>
                <a:off x="6292232" y="3536329"/>
                <a:ext cx="514971" cy="48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sz="1600" b="1" i="0" u="none">
                    <a:solidFill>
                      <a:srgbClr val="000000"/>
                    </a:solidFill>
                    <a:latin typeface="Arial" panose="020B0604020202020204"/>
                  </a:rPr>
                  <a:t>02</a:t>
                </a:r>
                <a:endParaRPr lang="en-US" sz="1600" b="1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Bullet2" descr="f09fa279-6edc-4c2b-afe1-572c4127a63f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6840872" y="1724459"/>
                <a:ext cx="4509135" cy="519430"/>
              </a:xfrm>
              <a:prstGeom prst="rect">
                <a:avLst/>
              </a:prstGeom>
              <a:noFill/>
              <a:ln w="28575" cmpd="dbl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txBody>
              <a:bodyPr wrap="square" lIns="90000" tIns="46800" rIns="90000" bIns="46800" rtlCol="0" anchor="b" anchorCtr="0">
                <a:noAutofit/>
              </a:bodyPr>
              <a:lstStyle/>
              <a:p>
                <a:pPr algn="l"/>
                <a:r>
                  <a:rPr lang="en-US" altLang="zh-CN" sz="28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Master the Techniques</a:t>
                </a:r>
                <a:endParaRPr lang="en-US" altLang="zh-CN" sz="28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9" name="Text2" descr="a7846e5e-0f55-4a90-9c6f-afbd50569e5e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7727967" y="2360729"/>
                <a:ext cx="3500755" cy="1835785"/>
              </a:xfrm>
              <a:prstGeom prst="rect">
                <a:avLst/>
              </a:prstGeom>
              <a:noFill/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txBody>
              <a:bodyPr wrap="square" lIns="90000" tIns="46800" rIns="90000" bIns="46800" rtlCol="0" anchor="t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Learn to use </a:t>
                </a:r>
                <a:r>
                  <a:rPr lang="en-US" altLang="zh-CN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the "Five Senses + Psychology" principle 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to build atmosphere and </a:t>
                </a:r>
                <a:r>
                  <a:rPr lang="en-US" altLang="zh-CN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drive the plot with a chain of actions.</a:t>
                </a:r>
                <a:endParaRPr lang="en-US" altLang="zh-CN" sz="2000" b="1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33" name="组合 32" descr="7f0a9606-dab2-46bd-b089-8a53f96b4a84"/>
            <p:cNvGrpSpPr/>
            <p:nvPr/>
          </p:nvGrpSpPr>
          <p:grpSpPr>
            <a:xfrm>
              <a:off x="679858" y="4513330"/>
              <a:ext cx="5240205" cy="2273300"/>
              <a:chOff x="679858" y="4513330"/>
              <a:chExt cx="5240205" cy="2273300"/>
            </a:xfrm>
          </p:grpSpPr>
          <p:sp>
            <p:nvSpPr>
              <p:cNvPr id="10" name="Number3" descr="8804b0f1-7a13-4c9d-b680-d27ec1f39ab3"/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5404198" y="4513330"/>
                <a:ext cx="515865" cy="48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sz="1600" b="1" i="0" u="none">
                    <a:solidFill>
                      <a:srgbClr val="000000"/>
                    </a:solidFill>
                    <a:latin typeface="Arial" panose="020B0604020202020204"/>
                  </a:rPr>
                  <a:t>03</a:t>
                </a:r>
                <a:endParaRPr lang="en-US" sz="1600" b="1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Bullet3" descr="213d3c34-b20c-41bb-bb5c-5ad57141fd70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766853" y="4731332"/>
                <a:ext cx="3500922" cy="462978"/>
              </a:xfrm>
              <a:prstGeom prst="rect">
                <a:avLst/>
              </a:prstGeom>
              <a:noFill/>
              <a:ln w="28575" cmpd="dbl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txBody>
              <a:bodyPr wrap="square" lIns="90000" tIns="46800" rIns="90000" bIns="46800" rtlCol="0" anchor="b" anchorCtr="0">
                <a:noAutofit/>
              </a:bodyPr>
              <a:lstStyle/>
              <a:p>
                <a:pPr algn="r"/>
                <a:r>
                  <a:rPr lang="en-US" altLang="zh-CN" sz="28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Elevate the Theme</a:t>
                </a:r>
                <a:endParaRPr lang="en-US" altLang="zh-CN" sz="28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6" name="Text3" descr="8643f049-eb2a-483a-8a80-dd1479d40fa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679858" y="5270885"/>
                <a:ext cx="3872865" cy="1515745"/>
              </a:xfrm>
              <a:prstGeom prst="rect">
                <a:avLst/>
              </a:prstGeom>
              <a:noFill/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txBody>
              <a:bodyPr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A story continuation is not just about telling a story;</a:t>
                </a:r>
                <a:r>
                  <a:rPr lang="en-US" altLang="zh-CN" sz="2000" b="0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</a:t>
                </a:r>
                <a:r>
                  <a:rPr lang="en-US" altLang="zh-CN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it's a reflection of your thoughts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. Make your writing valuable.</a:t>
                </a:r>
                <a:endParaRPr lang="en-US" altLang="zh-CN" sz="20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33" descr="09c090b3-42bb-4151-8a1a-2e20fd4b1c11"/>
            <p:cNvGrpSpPr/>
            <p:nvPr/>
          </p:nvGrpSpPr>
          <p:grpSpPr>
            <a:xfrm>
              <a:off x="6292232" y="4359857"/>
              <a:ext cx="5220066" cy="2498528"/>
              <a:chOff x="6292232" y="4359857"/>
              <a:chExt cx="5220066" cy="2498528"/>
            </a:xfrm>
          </p:grpSpPr>
          <p:sp>
            <p:nvSpPr>
              <p:cNvPr id="11" name="Number4" descr="32c68e81-64f5-4601-a901-5ee346e06d03"/>
              <p:cNvSpPr txBox="1"/>
              <p:nvPr>
                <p:custDataLst>
                  <p:tags r:id="rId16"/>
                </p:custDataLst>
              </p:nvPr>
            </p:nvSpPr>
            <p:spPr bwMode="auto">
              <a:xfrm>
                <a:off x="6292232" y="4513330"/>
                <a:ext cx="514971" cy="48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sz="1600" b="1" i="0" u="none">
                    <a:solidFill>
                      <a:srgbClr val="000000"/>
                    </a:solidFill>
                    <a:latin typeface="Arial" panose="020B0604020202020204"/>
                  </a:rPr>
                  <a:t>04</a:t>
                </a:r>
                <a:endParaRPr lang="en-US" sz="1600" b="1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Bullet4" descr="bb21f57d-1e6a-4ce2-b9ac-b5f24f80241c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8011376" y="4359857"/>
                <a:ext cx="3500922" cy="462978"/>
              </a:xfrm>
              <a:prstGeom prst="rect">
                <a:avLst/>
              </a:prstGeom>
              <a:noFill/>
              <a:ln w="28575" cmpd="dbl">
                <a:solidFill>
                  <a:schemeClr val="accent1">
                    <a:shade val="50000"/>
                  </a:schemeClr>
                </a:solidFill>
                <a:prstDash val="sysDot"/>
              </a:ln>
            </p:spPr>
            <p:txBody>
              <a:bodyPr wrap="square" lIns="90000" tIns="46800" rIns="90000" bIns="46800" rtlCol="0" anchor="b" anchorCtr="0">
                <a:noAutofit/>
              </a:bodyPr>
              <a:lstStyle/>
              <a:p>
                <a:pPr algn="l"/>
                <a:r>
                  <a:rPr lang="en-US" altLang="zh-CN" sz="28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Teacher's Message</a:t>
                </a:r>
                <a:endParaRPr lang="en-US" altLang="zh-CN" sz="28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2" name="Text4" descr="8ed6bbe2-77c9-4a36-b824-86d40e76c360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7727967" y="4985770"/>
                <a:ext cx="3783965" cy="1872615"/>
              </a:xfrm>
              <a:prstGeom prst="rect">
                <a:avLst/>
              </a:prstGeom>
              <a:noFill/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txBody>
              <a:bodyPr wrap="square" lIns="90000" tIns="46800" rIns="90000" bIns="46800" rtlCol="0" anchor="t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Every practice is an opportunity for growth. May you find your own "Polaris" in the forest of writing, and</a:t>
                </a:r>
                <a:r>
                  <a:rPr lang="en-US" altLang="zh-CN" sz="2000" b="1" i="0" u="none">
                    <a:solidFill>
                      <a:srgbClr val="FF0000"/>
                    </a:solidFill>
                    <a:ea typeface="微软雅黑" panose="020B0503020204020204" charset="-122"/>
                  </a:rPr>
                  <a:t> may your pen flow with inspiration!</a:t>
                </a:r>
                <a:endParaRPr lang="en-US" altLang="zh-CN" sz="2000" b="1" i="0" u="none">
                  <a:solidFill>
                    <a:srgbClr val="FF0000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4" name="标题 13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337185" y="128270"/>
            <a:ext cx="11518265" cy="899795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1" i="0" u="none">
                <a:solidFill>
                  <a:srgbClr val="000000"/>
                </a:solidFill>
                <a:ea typeface="微软雅黑" panose="020B0503020204020204" charset="-122"/>
              </a:rPr>
              <a:t>Conclusion</a:t>
            </a:r>
            <a:r>
              <a:rPr lang="en-US" altLang="zh-CN" sz="3600" b="1" i="0" u="none">
                <a:solidFill>
                  <a:srgbClr val="000000"/>
                </a:solidFill>
                <a:ea typeface="微软雅黑" panose="020B0503020204020204" charset="-122"/>
              </a:rPr>
              <a:t> </a:t>
            </a:r>
            <a:endParaRPr lang="en-US" altLang="zh-CN" sz="36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9b3ca93-1695-4aec-989c-76d2e514e291"/>
          <p:cNvSpPr>
            <a:spLocks noGrp="1"/>
          </p:cNvSpPr>
          <p:nvPr>
            <p:ph type="title" hasCustomPrompt="1"/>
          </p:nvPr>
        </p:nvSpPr>
        <p:spPr/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1" i="0" u="none">
                <a:solidFill>
                  <a:srgbClr val="000000"/>
                </a:solidFill>
                <a:ea typeface="微软雅黑" panose="020B0503020204020204" charset="-122"/>
              </a:rPr>
              <a:t>Thank You!</a:t>
            </a:r>
            <a:endParaRPr lang="en-US" sz="48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a6d3da5c-249d-4662-aa80-44e54d66ceb2"/>
          <p:cNvSpPr>
            <a:spLocks noGrp="1"/>
          </p:cNvSpPr>
          <p:nvPr>
            <p:ph type="ctrTitle" hasCustomPrompt="1"/>
          </p:nvPr>
        </p:nvSpPr>
        <p:spPr>
          <a:xfrm>
            <a:off x="339090" y="81915"/>
            <a:ext cx="9290685" cy="2806065"/>
          </a:xfrm>
        </p:spPr>
        <p:txBody>
          <a:bodyPr anchorCtr="0">
            <a:normAutofit fontScale="90000"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4800" b="1" i="0" u="none">
                <a:solidFill>
                  <a:srgbClr val="000000"/>
                </a:solidFill>
                <a:ea typeface="微软雅黑" panose="020B0503020204020204" charset="-122"/>
              </a:rPr>
              <a:t>镇海中学</a:t>
            </a:r>
            <a:r>
              <a:rPr lang="en-US" altLang="zh-CN" sz="4800" b="1" i="0" u="none">
                <a:solidFill>
                  <a:srgbClr val="000000"/>
                </a:solidFill>
                <a:ea typeface="微软雅黑" panose="020B0503020204020204" charset="-122"/>
              </a:rPr>
              <a:t>2026</a:t>
            </a:r>
            <a:r>
              <a:rPr lang="zh-CN" altLang="en-US" sz="4800" b="1" i="0" u="none">
                <a:solidFill>
                  <a:srgbClr val="000000"/>
                </a:solidFill>
                <a:ea typeface="微软雅黑" panose="020B0503020204020204" charset="-122"/>
              </a:rPr>
              <a:t>届高三首考模拟考</a:t>
            </a:r>
            <a:br>
              <a:rPr lang="zh-CN" altLang="en-US" sz="4800" b="1" i="0" u="none">
                <a:solidFill>
                  <a:srgbClr val="000000"/>
                </a:solidFill>
                <a:ea typeface="微软雅黑" panose="020B0503020204020204" charset="-122"/>
              </a:rPr>
            </a:br>
            <a:r>
              <a:rPr lang="en-US" sz="4800" b="1" i="0" u="none">
                <a:solidFill>
                  <a:srgbClr val="000000"/>
                </a:solidFill>
                <a:ea typeface="微软雅黑" panose="020B0503020204020204" charset="-122"/>
              </a:rPr>
              <a:t>读后续写讲评：</a:t>
            </a:r>
            <a:br>
              <a:rPr lang="en-US" sz="4800" b="1" i="0" u="none">
                <a:solidFill>
                  <a:srgbClr val="000000"/>
                </a:solidFill>
                <a:ea typeface="微软雅黑" panose="020B0503020204020204" charset="-122"/>
              </a:rPr>
            </a:br>
            <a:r>
              <a:rPr lang="en-US" sz="4800" b="1" i="0" u="none">
                <a:solidFill>
                  <a:srgbClr val="000000"/>
                </a:solidFill>
                <a:ea typeface="微软雅黑" panose="020B0503020204020204" charset="-122"/>
              </a:rPr>
              <a:t>  </a:t>
            </a:r>
            <a:r>
              <a:rPr lang="en-US" sz="4400" b="1" i="0" u="none">
                <a:solidFill>
                  <a:srgbClr val="000000"/>
                </a:solidFill>
                <a:ea typeface="微软雅黑" panose="020B0503020204020204" charset="-122"/>
              </a:rPr>
              <a:t> </a:t>
            </a:r>
            <a:r>
              <a:rPr lang="en-US" altLang="zh-CN" sz="4900" b="1" i="0" u="none">
                <a:solidFill>
                  <a:srgbClr val="000000"/>
                </a:solidFill>
                <a:ea typeface="微软雅黑" panose="020B0503020204020204" charset="-122"/>
              </a:rPr>
              <a:t>David</a:t>
            </a:r>
            <a:r>
              <a:rPr lang="zh-CN" altLang="en-US" sz="4900" b="1" i="0" u="none">
                <a:solidFill>
                  <a:srgbClr val="000000"/>
                </a:solidFill>
                <a:ea typeface="微软雅黑" panose="020B0503020204020204" charset="-122"/>
              </a:rPr>
              <a:t>和</a:t>
            </a:r>
            <a:r>
              <a:rPr lang="en-US" altLang="zh-CN" sz="4900" b="1" i="0" u="none">
                <a:solidFill>
                  <a:srgbClr val="000000"/>
                </a:solidFill>
                <a:ea typeface="微软雅黑" panose="020B0503020204020204" charset="-122"/>
              </a:rPr>
              <a:t>Jane</a:t>
            </a:r>
            <a:r>
              <a:rPr lang="zh-CN" altLang="en-US" sz="4900" b="1" i="0" u="none">
                <a:solidFill>
                  <a:srgbClr val="000000"/>
                </a:solidFill>
                <a:ea typeface="微软雅黑" panose="020B0503020204020204" charset="-122"/>
              </a:rPr>
              <a:t>森林迷途与智慧脱险</a:t>
            </a:r>
            <a:endParaRPr lang="zh-CN" altLang="en-US" sz="49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副标题 2" descr="f371aa68-b6eb-4a74-8717-d5e3c723a2b5"/>
          <p:cNvSpPr>
            <a:spLocks noGrp="1"/>
          </p:cNvSpPr>
          <p:nvPr>
            <p:ph type="subTitle" idx="1" hasCustomPrompt="1"/>
          </p:nvPr>
        </p:nvSpPr>
        <p:spPr>
          <a:xfrm>
            <a:off x="1806575" y="3277235"/>
            <a:ext cx="6293485" cy="1805305"/>
          </a:xfrm>
        </p:spPr>
        <p:txBody>
          <a:bodyPr anchorCtr="0"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---</a:t>
            </a:r>
            <a:r>
              <a:rPr lang="en-US" altLang="zh-CN" sz="2800" b="0" i="0" u="none">
                <a:solidFill>
                  <a:srgbClr val="000000"/>
                </a:solidFill>
                <a:ea typeface="微软雅黑" panose="020B0503020204020204" charset="-122"/>
              </a:rPr>
              <a:t> A Comprehensive Analysis from "How to Write" to "How to Write Well"</a:t>
            </a:r>
            <a:endParaRPr lang="en-US" altLang="zh-CN" sz="2800" b="0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4caed9d6-c0d5-402d-a13c-963d60d56e8c.source.4.zh-Hans.pptx" descr="60326755-37c4-4564-9533-43960396969b"/>
          <p:cNvGrpSpPr/>
          <p:nvPr>
            <p:custDataLst>
              <p:tags r:id="rId1"/>
            </p:custDataLst>
          </p:nvPr>
        </p:nvGrpSpPr>
        <p:grpSpPr>
          <a:xfrm>
            <a:off x="0" y="1130300"/>
            <a:ext cx="12461683" cy="4305211"/>
            <a:chOff x="0" y="1130300"/>
            <a:chExt cx="12461683" cy="4305211"/>
          </a:xfrm>
        </p:grpSpPr>
        <p:sp>
          <p:nvSpPr>
            <p:cNvPr id="2" name="矩形 1" descr="c46659f6-a98e-4c7e-8b0f-b6d1c17036d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0" y="3406786"/>
              <a:ext cx="12192000" cy="107606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Autofit/>
            </a:bodyPr>
            <a:lstStyle/>
            <a:p>
              <a:pPr algn="l"/>
            </a:p>
          </p:txBody>
        </p:sp>
        <p:cxnSp>
          <p:nvCxnSpPr>
            <p:cNvPr id="83" name="直接箭头连接符 82" descr="564a357d-cf1e-4009-bbae-1fc794102711"/>
            <p:cNvCxnSpPr/>
            <p:nvPr>
              <p:custDataLst>
                <p:tags r:id="rId3"/>
              </p:custDataLst>
            </p:nvPr>
          </p:nvCxnSpPr>
          <p:spPr>
            <a:xfrm>
              <a:off x="660400" y="3944816"/>
              <a:ext cx="10858500" cy="0"/>
            </a:xfrm>
            <a:prstGeom prst="straightConnector1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 descr="097e2b64-be7d-45ad-aee4-38596d932558"/>
            <p:cNvGrpSpPr/>
            <p:nvPr/>
          </p:nvGrpSpPr>
          <p:grpSpPr>
            <a:xfrm>
              <a:off x="660400" y="3650127"/>
              <a:ext cx="5008245" cy="1785384"/>
              <a:chOff x="290432" y="3650127"/>
              <a:chExt cx="5008245" cy="1785384"/>
            </a:xfrm>
          </p:grpSpPr>
          <p:sp>
            <p:nvSpPr>
              <p:cNvPr id="50" name="Number1" descr="d07b2c5a-8d9f-4823-8d8d-a9b566169a93"/>
              <p:cNvSpPr/>
              <p:nvPr>
                <p:custDataLst>
                  <p:tags r:id="rId4"/>
                </p:custDataLst>
              </p:nvPr>
            </p:nvSpPr>
            <p:spPr>
              <a:xfrm>
                <a:off x="1411803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0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" name="组合 55" descr="af319968-34f6-4462-954c-6ec60c986bc8"/>
              <p:cNvGrpSpPr/>
              <p:nvPr/>
            </p:nvGrpSpPr>
            <p:grpSpPr>
              <a:xfrm>
                <a:off x="290432" y="4236631"/>
                <a:ext cx="5008245" cy="1198880"/>
                <a:chOff x="1530184" y="4601292"/>
                <a:chExt cx="5008245" cy="1198880"/>
              </a:xfrm>
            </p:grpSpPr>
            <p:sp>
              <p:nvSpPr>
                <p:cNvPr id="79" name="Bullet1" descr="f16f02bd-9e00-4912-8a51-87913cc60cb1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530184" y="5090877"/>
                  <a:ext cx="5008245" cy="70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>
                      <a:solidFill>
                        <a:srgbClr val="000000"/>
                      </a:solidFill>
                      <a:ea typeface="微软雅黑" panose="020B0503020204020204" charset="-122"/>
                      <a:sym typeface="+mn-ea"/>
                    </a:rPr>
                    <a:t>         故事回顾与审题</a:t>
                  </a:r>
                  <a:endParaRPr lang="en-US" sz="20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800" b="1" i="0" u="none" strike="noStrike">
                      <a:solidFill>
                        <a:srgbClr val="00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Story Review and Analysis</a:t>
                  </a:r>
                  <a:endParaRPr lang="en-US" sz="2800" b="1" i="0" u="none" strike="noStrik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0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81" name="直接连接符 80" descr="f5f67e79-a050-4295-b850-2766b0ce74d3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组合 3" descr="48769de1-bbd9-4b7a-9926-e76c0ae5b5be"/>
            <p:cNvGrpSpPr/>
            <p:nvPr/>
          </p:nvGrpSpPr>
          <p:grpSpPr>
            <a:xfrm>
              <a:off x="2084853" y="2441361"/>
              <a:ext cx="5061585" cy="1795270"/>
              <a:chOff x="709880" y="2441361"/>
              <a:chExt cx="5061585" cy="1795270"/>
            </a:xfrm>
          </p:grpSpPr>
          <p:sp>
            <p:nvSpPr>
              <p:cNvPr id="51" name="Number2" descr="e1b84a87-1c61-4368-b8ed-5aacd02087a0"/>
              <p:cNvSpPr/>
              <p:nvPr>
                <p:custDataLst>
                  <p:tags r:id="rId7"/>
                </p:custDataLst>
              </p:nvPr>
            </p:nvSpPr>
            <p:spPr>
              <a:xfrm>
                <a:off x="3088485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65" name="组合 64" descr="ee0b683b-6c0b-47c2-9188-19dfb0007312"/>
              <p:cNvGrpSpPr/>
              <p:nvPr/>
            </p:nvGrpSpPr>
            <p:grpSpPr>
              <a:xfrm>
                <a:off x="709880" y="2441361"/>
                <a:ext cx="5061585" cy="1205891"/>
                <a:chOff x="282409" y="5316110"/>
                <a:chExt cx="5061585" cy="1205891"/>
              </a:xfrm>
            </p:grpSpPr>
            <p:sp>
              <p:nvSpPr>
                <p:cNvPr id="70" name="Bullet2" descr="4c17351b-059b-4a70-a95c-2fd012e9493b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282409" y="5316110"/>
                  <a:ext cx="5061585" cy="70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/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>
                      <a:solidFill>
                        <a:srgbClr val="00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  <a:sym typeface="+mn-ea"/>
                    </a:rPr>
                    <a:t>Two-Segment Writing Strategy</a:t>
                  </a:r>
                  <a:endParaRPr lang="en-US" altLang="zh-CN" sz="2800" b="1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  <a:sym typeface="+mn-ea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00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                            两段写作策略</a:t>
                  </a:r>
                  <a:endParaRPr lang="en-US" sz="2000" b="1" i="0" u="none" strike="noStrik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72" name="直接连接符 71" descr="a401baa4-ec56-4ced-b4a1-30934c337191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4" name="Title" descr="52068949-deae-4283-af15-cf2b44f2893f"/>
            <p:cNvSpPr>
              <a:spLocks noChangeAspect="1"/>
            </p:cNvSpPr>
            <p:nvPr/>
          </p:nvSpPr>
          <p:spPr>
            <a:xfrm>
              <a:off x="666750" y="1130300"/>
              <a:ext cx="10858500" cy="1002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4800" b="1" i="0" u="none">
                <a:solidFill>
                  <a:srgbClr val="000000"/>
                </a:solidFill>
                <a:latin typeface="Arial" panose="020B0604020202020204"/>
              </a:endParaRPr>
            </a:p>
          </p:txBody>
        </p:sp>
        <p:grpSp>
          <p:nvGrpSpPr>
            <p:cNvPr id="5" name="组合 4" descr="d1acee43-b800-42b1-9f4a-86616d8955db"/>
            <p:cNvGrpSpPr/>
            <p:nvPr/>
          </p:nvGrpSpPr>
          <p:grpSpPr>
            <a:xfrm>
              <a:off x="5426371" y="3650127"/>
              <a:ext cx="6370955" cy="1659654"/>
              <a:chOff x="3045669" y="3650127"/>
              <a:chExt cx="6370955" cy="1659654"/>
            </a:xfrm>
          </p:grpSpPr>
          <p:sp>
            <p:nvSpPr>
              <p:cNvPr id="52" name="Number3" descr="7930b2d2-e1d0-453f-8051-066df99ee262"/>
              <p:cNvSpPr/>
              <p:nvPr>
                <p:custDataLst>
                  <p:tags r:id="rId10"/>
                </p:custDataLst>
              </p:nvPr>
            </p:nvSpPr>
            <p:spPr>
              <a:xfrm>
                <a:off x="4765167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0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1" name="组合 90" descr="470fac11-21c6-4709-8b6d-18a8c9c33b6e"/>
              <p:cNvGrpSpPr/>
              <p:nvPr/>
            </p:nvGrpSpPr>
            <p:grpSpPr>
              <a:xfrm>
                <a:off x="3045669" y="4236631"/>
                <a:ext cx="6370955" cy="1073150"/>
                <a:chOff x="964399" y="4601292"/>
                <a:chExt cx="6370955" cy="1073150"/>
              </a:xfrm>
            </p:grpSpPr>
            <p:sp>
              <p:nvSpPr>
                <p:cNvPr id="92" name="Bullet3" descr="3ce5eeca-b4f1-4d93-b501-20e4b4c8272a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964399" y="4965147"/>
                  <a:ext cx="6370955" cy="70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/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800" b="1">
                      <a:solidFill>
                        <a:srgbClr val="000000"/>
                      </a:solidFill>
                      <a:ea typeface="微软雅黑" panose="020B0503020204020204" charset="-122"/>
                      <a:sym typeface="+mn-ea"/>
                    </a:rPr>
                    <a:t>    </a:t>
                  </a:r>
                  <a:r>
                    <a:rPr lang="en-US" sz="2000" b="1">
                      <a:solidFill>
                        <a:srgbClr val="000000"/>
                      </a:solidFill>
                      <a:ea typeface="微软雅黑" panose="020B0503020204020204" charset="-122"/>
                      <a:sym typeface="+mn-ea"/>
                    </a:rPr>
                    <a:t>           范文深度赏析</a:t>
                  </a:r>
                  <a:endParaRPr lang="en-US" altLang="zh-CN" sz="2800" b="1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  <a:sym typeface="+mn-ea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800" b="1">
                      <a:solidFill>
                        <a:srgbClr val="00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  <a:sym typeface="+mn-ea"/>
                    </a:rPr>
                    <a:t>In-Depth Appreciation of Model Essays</a:t>
                  </a:r>
                  <a:endParaRPr lang="en-US" altLang="zh-CN" sz="2800" b="1" i="0" u="non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0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94" name="直接连接符 93" descr="5e14b872-642a-4f03-8156-7d4edbff01d6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5" descr="d4396f5e-8f1f-45ea-ad28-e4cc6538fb58"/>
            <p:cNvGrpSpPr/>
            <p:nvPr/>
          </p:nvGrpSpPr>
          <p:grpSpPr>
            <a:xfrm>
              <a:off x="7254683" y="2444536"/>
              <a:ext cx="5207000" cy="1792095"/>
              <a:chOff x="3901319" y="2444536"/>
              <a:chExt cx="5207000" cy="1792095"/>
            </a:xfrm>
          </p:grpSpPr>
          <p:sp>
            <p:nvSpPr>
              <p:cNvPr id="53" name="Number4" descr="38eb5f0b-94c6-47f3-ba2c-cbb48d454946"/>
              <p:cNvSpPr/>
              <p:nvPr>
                <p:custDataLst>
                  <p:tags r:id="rId13"/>
                </p:custDataLst>
              </p:nvPr>
            </p:nvSpPr>
            <p:spPr>
              <a:xfrm>
                <a:off x="6441849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5" name="组合 94" descr="34ac8ebd-2c78-45b8-9ce5-574163ff0cc7"/>
              <p:cNvGrpSpPr/>
              <p:nvPr/>
            </p:nvGrpSpPr>
            <p:grpSpPr>
              <a:xfrm>
                <a:off x="3901319" y="2444536"/>
                <a:ext cx="5207000" cy="1202716"/>
                <a:chOff x="120484" y="5319285"/>
                <a:chExt cx="5207000" cy="1202716"/>
              </a:xfrm>
            </p:grpSpPr>
            <p:sp>
              <p:nvSpPr>
                <p:cNvPr id="96" name="Bullet4" descr="b50711c8-c209-4e5d-a653-ce17b102eed8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120484" y="5319285"/>
                  <a:ext cx="5207000" cy="7092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fontScale="25000"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1200" b="1">
                      <a:solidFill>
                        <a:srgbClr val="00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  <a:sym typeface="+mn-ea"/>
                    </a:rPr>
                    <a:t>Summary of Writing Highlights</a:t>
                  </a:r>
                  <a:endParaRPr lang="en-US" sz="11200" b="1" i="0" u="non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80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                           写作亮点总结</a:t>
                  </a:r>
                  <a:endParaRPr lang="en-US" sz="80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98" name="直接连接符 97" descr="ebede6aa-6dad-47e2-abbb-a620816c84bb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标题 6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342265" y="98742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3600" b="1" i="0" u="none">
                <a:solidFill>
                  <a:srgbClr val="000000"/>
                </a:solidFill>
                <a:ea typeface="微软雅黑" panose="020B0503020204020204" charset="-122"/>
              </a:rPr>
              <a:t>Table of Contents</a:t>
            </a:r>
            <a:endParaRPr lang="en-US" sz="36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c0862c05-5ed7-42cc-9a34-ba9a4f6c94c5"/>
          <p:cNvSpPr>
            <a:spLocks noGrp="1"/>
          </p:cNvSpPr>
          <p:nvPr>
            <p:ph type="title" hasCustomPrompt="1"/>
          </p:nvPr>
        </p:nvSpPr>
        <p:spPr>
          <a:xfrm>
            <a:off x="2895600" y="790998"/>
            <a:ext cx="6400800" cy="1371600"/>
          </a:xfrm>
        </p:spPr>
        <p:txBody>
          <a:bodyPr anchorCtr="0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400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Story Review and Analysis</a:t>
            </a:r>
            <a:endParaRPr lang="en-US" sz="40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文本占位符 2" descr="c9b346c6-655c-432a-9951-7811773eb418"/>
          <p:cNvSpPr>
            <a:spLocks noGrp="1"/>
          </p:cNvSpPr>
          <p:nvPr>
            <p:ph type="body" idx="1" hasCustomPrompt="1"/>
          </p:nvPr>
        </p:nvSpPr>
        <p:spPr>
          <a:xfrm>
            <a:off x="1656080" y="2280285"/>
            <a:ext cx="9822815" cy="3652520"/>
          </a:xfrm>
        </p:spPr>
        <p:txBody>
          <a:bodyPr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Even the tallest skyscraper starts from the ground. A good continuation of a story stems from a deep understanding of the original text and a precise grasp of its intent.</a:t>
            </a:r>
            <a:endParaRPr lang="en-US" altLang="zh-CN" sz="4000">
              <a:latin typeface="Times New Roman" panose="02020603050405020304" charset="0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万丈高楼平地起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。好的续写，源于</a:t>
            </a: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对原文的深刻理解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和</a:t>
            </a: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对题意的精准把握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。</a:t>
            </a:r>
            <a:endParaRPr lang="en-US" sz="2800" b="0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4ced02b2-981d-4641-b566-ab8b60c0fe5f.source.6.zh-Hans.pptx" descr="4ca07139-1f85-484a-be19-e5729bd785fd"/>
          <p:cNvGrpSpPr/>
          <p:nvPr>
            <p:custDataLst>
              <p:tags r:id="rId1"/>
            </p:custDataLst>
          </p:nvPr>
        </p:nvGrpSpPr>
        <p:grpSpPr>
          <a:xfrm>
            <a:off x="301624" y="1028700"/>
            <a:ext cx="11618487" cy="5721510"/>
            <a:chOff x="301624" y="1028700"/>
            <a:chExt cx="11618487" cy="5721510"/>
          </a:xfrm>
        </p:grpSpPr>
        <p:sp>
          <p:nvSpPr>
            <p:cNvPr id="22" name="Title" descr="8eeeab0b-6eca-4640-b031-9b83546ec7e8"/>
            <p:cNvSpPr txBox="1"/>
            <p:nvPr/>
          </p:nvSpPr>
          <p:spPr>
            <a:xfrm>
              <a:off x="437515" y="1028700"/>
              <a:ext cx="10858500" cy="638221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200" b="1" i="0" u="none">
                  <a:solidFill>
                    <a:srgbClr val="000000"/>
                  </a:solidFill>
                  <a:ea typeface="微软雅黑" panose="020B0503020204020204" charset="-122"/>
                </a:rPr>
                <a:t>Recalling the Original Text </a:t>
              </a:r>
              <a:endParaRPr lang="en-US" sz="32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sz="32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sp>
          <p:nvSpPr>
            <p:cNvPr id="20" name="任意多边形: 形状 19" descr="b52fa1f3-a30f-4de1-945b-3ead63e6ca31"/>
            <p:cNvSpPr/>
            <p:nvPr>
              <p:custDataLst>
                <p:tags r:id="rId2"/>
              </p:custDataLst>
            </p:nvPr>
          </p:nvSpPr>
          <p:spPr>
            <a:xfrm>
              <a:off x="2159211" y="2554661"/>
              <a:ext cx="675068" cy="90756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lnSpc>
                  <a:spcPct val="120000"/>
                </a:lnSpc>
              </a:pPr>
            </a:p>
          </p:txBody>
        </p:sp>
        <p:sp>
          <p:nvSpPr>
            <p:cNvPr id="60" name="任意多边形: 形状 59" descr="7a477319-d20e-47b3-944f-2fc266f5215e"/>
            <p:cNvSpPr/>
            <p:nvPr>
              <p:custDataLst>
                <p:tags r:id="rId3"/>
              </p:custDataLst>
            </p:nvPr>
          </p:nvSpPr>
          <p:spPr>
            <a:xfrm>
              <a:off x="3945125" y="2554661"/>
              <a:ext cx="675068" cy="90756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lnSpc>
                  <a:spcPct val="120000"/>
                </a:lnSpc>
              </a:pPr>
            </a:p>
          </p:txBody>
        </p:sp>
        <p:sp>
          <p:nvSpPr>
            <p:cNvPr id="61" name="任意多边形: 形状 60" descr="2d651ced-bb25-4102-ba0f-71c64caf2024"/>
            <p:cNvSpPr/>
            <p:nvPr>
              <p:custDataLst>
                <p:tags r:id="rId4"/>
              </p:custDataLst>
            </p:nvPr>
          </p:nvSpPr>
          <p:spPr>
            <a:xfrm>
              <a:off x="5731039" y="2554661"/>
              <a:ext cx="675068" cy="90756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lnSpc>
                  <a:spcPct val="120000"/>
                </a:lnSpc>
              </a:pPr>
            </a:p>
          </p:txBody>
        </p:sp>
        <p:sp>
          <p:nvSpPr>
            <p:cNvPr id="62" name="任意多边形: 形状 61" descr="73866002-f50f-4fd1-b65c-878fb0de6f97"/>
            <p:cNvSpPr/>
            <p:nvPr>
              <p:custDataLst>
                <p:tags r:id="rId5"/>
              </p:custDataLst>
            </p:nvPr>
          </p:nvSpPr>
          <p:spPr>
            <a:xfrm>
              <a:off x="7516953" y="2554661"/>
              <a:ext cx="675068" cy="90756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lnSpc>
                  <a:spcPct val="120000"/>
                </a:lnSpc>
              </a:pPr>
            </a:p>
          </p:txBody>
        </p:sp>
        <p:sp>
          <p:nvSpPr>
            <p:cNvPr id="63" name="任意多边形: 形状 62" descr="06590df3-a2af-4fff-8791-8cdf83003039"/>
            <p:cNvSpPr/>
            <p:nvPr>
              <p:custDataLst>
                <p:tags r:id="rId6"/>
              </p:custDataLst>
            </p:nvPr>
          </p:nvSpPr>
          <p:spPr>
            <a:xfrm>
              <a:off x="9302867" y="2554661"/>
              <a:ext cx="675068" cy="90756"/>
            </a:xfrm>
            <a:custGeom>
              <a:avLst/>
              <a:gdLst>
                <a:gd name="connsiteX0" fmla="*/ 0 w 1925320"/>
                <a:gd name="connsiteY0" fmla="*/ 96520 h 96520"/>
                <a:gd name="connsiteX1" fmla="*/ 1925320 w 1925320"/>
                <a:gd name="connsiteY1" fmla="*/ 96520 h 96520"/>
                <a:gd name="connsiteX2" fmla="*/ 1828800 w 1925320"/>
                <a:gd name="connsiteY2" fmla="*/ 0 h 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320" h="96520">
                  <a:moveTo>
                    <a:pt x="0" y="96520"/>
                  </a:moveTo>
                  <a:lnTo>
                    <a:pt x="1925320" y="96520"/>
                  </a:lnTo>
                  <a:lnTo>
                    <a:pt x="1828800" y="0"/>
                  </a:ln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lnSpc>
                  <a:spcPct val="120000"/>
                </a:lnSpc>
              </a:pPr>
            </a:p>
          </p:txBody>
        </p:sp>
        <p:grpSp>
          <p:nvGrpSpPr>
            <p:cNvPr id="3" name="组合 2" descr="f833a130-fe60-46a6-aec3-6312840421ef"/>
            <p:cNvGrpSpPr/>
            <p:nvPr/>
          </p:nvGrpSpPr>
          <p:grpSpPr>
            <a:xfrm>
              <a:off x="301624" y="2185830"/>
              <a:ext cx="1955800" cy="4515485"/>
              <a:chOff x="301624" y="2185830"/>
              <a:chExt cx="1955800" cy="4515485"/>
            </a:xfrm>
          </p:grpSpPr>
          <p:sp>
            <p:nvSpPr>
              <p:cNvPr id="9" name="ComponentBackground1" descr="1ffdff30-fbda-4f40-bd62-a9e5f2ffb023"/>
              <p:cNvSpPr/>
              <p:nvPr>
                <p:custDataLst>
                  <p:tags r:id="rId7"/>
                </p:custDataLst>
              </p:nvPr>
            </p:nvSpPr>
            <p:spPr>
              <a:xfrm>
                <a:off x="400684" y="3361215"/>
                <a:ext cx="1758315" cy="3340100"/>
              </a:xfrm>
              <a:prstGeom prst="roundRect">
                <a:avLst>
                  <a:gd name="adj" fmla="val 6528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2" name="Text1" descr="ab5e60a4-d2f1-4796-a94c-d2dbdd29edb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37514" y="4012090"/>
                <a:ext cx="1819910" cy="1401445"/>
              </a:xfrm>
              <a:prstGeom prst="rect">
                <a:avLst/>
              </a:prstGeom>
              <a:noFill/>
            </p:spPr>
            <p:txBody>
              <a:bodyPr wrap="square" rtlCol="0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Brother and sister</a:t>
                </a:r>
                <a:r>
                  <a:rPr lang="zh-CN" altLang="en-US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：</a:t>
                </a: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David and Jane, and their parents.</a:t>
                </a:r>
                <a:endParaRPr lang="en-US" altLang="zh-CN" sz="20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5" name="Bullet1" descr="83fdd6e6-a9c4-42da-ac83-38ac16084437"/>
              <p:cNvSpPr/>
              <p:nvPr>
                <p:custDataLst>
                  <p:tags r:id="rId9"/>
                </p:custDataLst>
              </p:nvPr>
            </p:nvSpPr>
            <p:spPr>
              <a:xfrm>
                <a:off x="301624" y="3105945"/>
                <a:ext cx="1942465" cy="814705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/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Characters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4" name="Number1" descr="b719f824-c05b-48e7-bd95-81a8f02d063b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89579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" name="组合 23" descr="6ea97918-8159-49e1-bfa6-a04995421198"/>
            <p:cNvGrpSpPr/>
            <p:nvPr/>
          </p:nvGrpSpPr>
          <p:grpSpPr>
            <a:xfrm>
              <a:off x="2308329" y="2185830"/>
              <a:ext cx="1760855" cy="4564380"/>
              <a:chOff x="2308329" y="2185830"/>
              <a:chExt cx="1760855" cy="4564380"/>
            </a:xfrm>
          </p:grpSpPr>
          <p:sp>
            <p:nvSpPr>
              <p:cNvPr id="18" name="ComponentBackground2" descr="7654826a-3109-4bcb-9acf-5eb3a8aaf768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08329" y="3387885"/>
                <a:ext cx="1758315" cy="3362325"/>
              </a:xfrm>
              <a:prstGeom prst="roundRect">
                <a:avLst>
                  <a:gd name="adj" fmla="val 6528"/>
                </a:avLst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9" name="Text2" descr="806899e1-aec3-4c7e-b6ba-78863446f65b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2368019" y="4012090"/>
                <a:ext cx="1701165" cy="1401445"/>
              </a:xfrm>
              <a:prstGeom prst="rect">
                <a:avLst/>
              </a:prstGeom>
              <a:noFill/>
            </p:spPr>
            <p:txBody>
              <a:bodyPr wrap="square" rtlCol="0" anchorCtr="0"/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One summer afternoon, from the afternoon until dusk.</a:t>
                </a:r>
                <a:endParaRPr lang="en-US" altLang="zh-CN" sz="200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1" name="Bullet2" descr="77de7929-baeb-4dce-a99c-e52b38eeda33"/>
              <p:cNvSpPr/>
              <p:nvPr>
                <p:custDataLst>
                  <p:tags r:id="rId13"/>
                </p:custDataLst>
              </p:nvPr>
            </p:nvSpPr>
            <p:spPr>
              <a:xfrm>
                <a:off x="2520418" y="3105519"/>
                <a:ext cx="1531094" cy="814553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Time</a:t>
                </a:r>
                <a:endParaRPr lang="en-US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7" name="Number2" descr="1c78e0dc-df00-476b-a5e5-98e8f9af8fd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975493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" name="组合 7" descr="4e5fc8e0-7f14-421e-bc09-78e31516a50f"/>
            <p:cNvGrpSpPr/>
            <p:nvPr/>
          </p:nvGrpSpPr>
          <p:grpSpPr>
            <a:xfrm>
              <a:off x="4106119" y="2185830"/>
              <a:ext cx="1954530" cy="4561840"/>
              <a:chOff x="4106119" y="2185830"/>
              <a:chExt cx="1954530" cy="4561840"/>
            </a:xfrm>
          </p:grpSpPr>
          <p:sp>
            <p:nvSpPr>
              <p:cNvPr id="11" name="ComponentBackground3" descr="ffc0ed5c-e9b7-422e-a2c0-154c25b02bf7"/>
              <p:cNvSpPr/>
              <p:nvPr>
                <p:custDataLst>
                  <p:tags r:id="rId15"/>
                </p:custDataLst>
              </p:nvPr>
            </p:nvSpPr>
            <p:spPr>
              <a:xfrm>
                <a:off x="4179779" y="3431700"/>
                <a:ext cx="1758315" cy="3315970"/>
              </a:xfrm>
              <a:prstGeom prst="roundRect">
                <a:avLst>
                  <a:gd name="adj" fmla="val 6528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3" name="Text3" descr="9feee630-0f2c-4955-8b6b-287ceee26e9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4106119" y="3942875"/>
                <a:ext cx="1954530" cy="1974850"/>
              </a:xfrm>
              <a:prstGeom prst="rect">
                <a:avLst/>
              </a:prstGeom>
              <a:noFill/>
            </p:spPr>
            <p:txBody>
              <a:bodyPr wrap="square" rtlCol="0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The story begins in a cabin on the edge of a forest and unfolds deep within the woods.</a:t>
                </a:r>
                <a:r>
                  <a:rPr lang="en-US" sz="2000" b="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。</a:t>
                </a:r>
                <a:endParaRPr lang="en-US" sz="2000" b="0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4" name="Bullet3" descr="3ca302f8-6343-474e-8831-66640ba43135"/>
              <p:cNvSpPr/>
              <p:nvPr>
                <p:custDataLst>
                  <p:tags r:id="rId17"/>
                </p:custDataLst>
              </p:nvPr>
            </p:nvSpPr>
            <p:spPr>
              <a:xfrm>
                <a:off x="4413458" y="3105519"/>
                <a:ext cx="1531094" cy="814553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Setting</a:t>
                </a:r>
                <a:endParaRPr lang="en-US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5" name="Number3" descr="4c01c25a-7b5f-4105-b87f-d40106a10aab"/>
              <p:cNvSpPr/>
              <p:nvPr>
                <p:custDataLst>
                  <p:tags r:id="rId18"/>
                </p:custDataLst>
              </p:nvPr>
            </p:nvSpPr>
            <p:spPr>
              <a:xfrm>
                <a:off x="4761407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7" name="组合 26" descr="a3369987-ebc7-4b70-a4c6-8169d473787d"/>
            <p:cNvGrpSpPr/>
            <p:nvPr/>
          </p:nvGrpSpPr>
          <p:grpSpPr>
            <a:xfrm>
              <a:off x="5944549" y="2185830"/>
              <a:ext cx="2098040" cy="4515485"/>
              <a:chOff x="5944549" y="2185830"/>
              <a:chExt cx="2098040" cy="4515485"/>
            </a:xfrm>
          </p:grpSpPr>
          <p:sp>
            <p:nvSpPr>
              <p:cNvPr id="37" name="ComponentBackground4" descr="16f66953-0388-4609-baff-bc5f054f81d4"/>
              <p:cNvSpPr/>
              <p:nvPr>
                <p:custDataLst>
                  <p:tags r:id="rId19"/>
                </p:custDataLst>
              </p:nvPr>
            </p:nvSpPr>
            <p:spPr>
              <a:xfrm>
                <a:off x="6032179" y="3431700"/>
                <a:ext cx="1846580" cy="3269615"/>
              </a:xfrm>
              <a:prstGeom prst="roundRect">
                <a:avLst>
                  <a:gd name="adj" fmla="val 6528"/>
                </a:avLst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8" name="Text4" descr="0ff12e5a-bf09-40db-bb70-effb4b6101ac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5944549" y="3671095"/>
                <a:ext cx="2098040" cy="2407285"/>
              </a:xfrm>
              <a:prstGeom prst="rect">
                <a:avLst/>
              </a:prstGeom>
              <a:noFill/>
            </p:spPr>
            <p:txBody>
              <a:bodyPr wrap="square" rtlCol="0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b="0" i="0" u="non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rPr>
                  <a:t>Their parents went out and told them not to leave the house. However, the brother and sister were drawn by the sound of a stream and went into the forest alone.</a:t>
                </a:r>
                <a:endParaRPr lang="en-US" altLang="zh-CN" b="0" i="0" u="none">
                  <a:solidFill>
                    <a:srgbClr val="00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endParaRPr>
              </a:p>
            </p:txBody>
          </p:sp>
          <p:sp>
            <p:nvSpPr>
              <p:cNvPr id="39" name="Bullet4" descr="b4d9ca30-488c-47fa-8d0a-f44ce349eedb"/>
              <p:cNvSpPr/>
              <p:nvPr>
                <p:custDataLst>
                  <p:tags r:id="rId21"/>
                </p:custDataLst>
              </p:nvPr>
            </p:nvSpPr>
            <p:spPr>
              <a:xfrm>
                <a:off x="6291258" y="3127744"/>
                <a:ext cx="1531094" cy="814553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Cause</a:t>
                </a:r>
                <a:endParaRPr lang="en-US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" name="Number4" descr="3168fb7f-5722-4176-85c3-cdfcc643a75f"/>
              <p:cNvSpPr/>
              <p:nvPr>
                <p:custDataLst>
                  <p:tags r:id="rId22"/>
                </p:custDataLst>
              </p:nvPr>
            </p:nvSpPr>
            <p:spPr>
              <a:xfrm>
                <a:off x="6547321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9" name="组合 28" descr="0447270d-0573-48f0-9d71-57e7852fd462"/>
            <p:cNvGrpSpPr/>
            <p:nvPr/>
          </p:nvGrpSpPr>
          <p:grpSpPr>
            <a:xfrm>
              <a:off x="7908709" y="2185830"/>
              <a:ext cx="2023110" cy="4562475"/>
              <a:chOff x="7908709" y="2185830"/>
              <a:chExt cx="2023110" cy="4562475"/>
            </a:xfrm>
          </p:grpSpPr>
          <p:sp>
            <p:nvSpPr>
              <p:cNvPr id="41" name="ComponentBackground5" descr="1042473a-642d-46a1-9428-338425c637a8"/>
              <p:cNvSpPr/>
              <p:nvPr>
                <p:custDataLst>
                  <p:tags r:id="rId23"/>
                </p:custDataLst>
              </p:nvPr>
            </p:nvSpPr>
            <p:spPr>
              <a:xfrm>
                <a:off x="7940459" y="3431700"/>
                <a:ext cx="1758315" cy="3316605"/>
              </a:xfrm>
              <a:prstGeom prst="roundRect">
                <a:avLst>
                  <a:gd name="adj" fmla="val 6528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42" name="Text5" descr="9baa03ab-19ba-4598-9f94-dc5ecfb67a3e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7908709" y="3942875"/>
                <a:ext cx="2023110" cy="2136140"/>
              </a:xfrm>
              <a:prstGeom prst="rect">
                <a:avLst/>
              </a:prstGeom>
              <a:noFill/>
            </p:spPr>
            <p:txBody>
              <a:bodyPr wrap="square" rtlCol="0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rPr>
                  <a:t>They picked berries in the forest, immersed themselves in the natural beauty, and completely lost track of time.</a:t>
                </a:r>
                <a:endParaRPr lang="en-US" altLang="zh-CN" sz="2000" b="0" i="0" u="none">
                  <a:solidFill>
                    <a:srgbClr val="00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endParaRPr>
              </a:p>
            </p:txBody>
          </p:sp>
          <p:sp>
            <p:nvSpPr>
              <p:cNvPr id="43" name="Bullet5" descr="4c9bf30a-821a-4997-843c-303892b73fee"/>
              <p:cNvSpPr/>
              <p:nvPr>
                <p:custDataLst>
                  <p:tags r:id="rId25"/>
                </p:custDataLst>
              </p:nvPr>
            </p:nvSpPr>
            <p:spPr>
              <a:xfrm>
                <a:off x="8054123" y="3127109"/>
                <a:ext cx="1531094" cy="814553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Process</a:t>
                </a:r>
                <a:endParaRPr lang="en-US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16" name="Number5" descr="bc942d2d-df55-4faa-9b95-7d15620252e8"/>
              <p:cNvSpPr/>
              <p:nvPr>
                <p:custDataLst>
                  <p:tags r:id="rId26"/>
                </p:custDataLst>
              </p:nvPr>
            </p:nvSpPr>
            <p:spPr>
              <a:xfrm>
                <a:off x="8333235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05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6" name="组合 25" descr="a3e5dae8-5913-4123-af36-9f64e1b3f367"/>
            <p:cNvGrpSpPr/>
            <p:nvPr/>
          </p:nvGrpSpPr>
          <p:grpSpPr>
            <a:xfrm>
              <a:off x="9760476" y="2185830"/>
              <a:ext cx="2159635" cy="4438650"/>
              <a:chOff x="9760476" y="2185830"/>
              <a:chExt cx="2159635" cy="4438650"/>
            </a:xfrm>
          </p:grpSpPr>
          <p:sp>
            <p:nvSpPr>
              <p:cNvPr id="33" name="ComponentBackground6" descr="fd7cba56-1ea9-4454-896e-2d4f23e51368"/>
              <p:cNvSpPr/>
              <p:nvPr>
                <p:custDataLst>
                  <p:tags r:id="rId27"/>
                </p:custDataLst>
              </p:nvPr>
            </p:nvSpPr>
            <p:spPr>
              <a:xfrm>
                <a:off x="9760476" y="3431700"/>
                <a:ext cx="2077085" cy="3192780"/>
              </a:xfrm>
              <a:prstGeom prst="roundRect">
                <a:avLst>
                  <a:gd name="adj" fmla="val 6528"/>
                </a:avLst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34" name="Text6" descr="99141522-8bc5-4839-8466-5ee60ba75268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9816991" y="3750470"/>
                <a:ext cx="1992630" cy="2032000"/>
              </a:xfrm>
              <a:prstGeom prst="rect">
                <a:avLst/>
              </a:prstGeom>
              <a:noFill/>
            </p:spPr>
            <p:txBody>
              <a:bodyPr wrap="square" rtlCol="0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000" b="0" i="0" u="none">
                    <a:solidFill>
                      <a:srgbClr val="00000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rPr>
                  <a:t>The sky suddenly darkened. They realized they were lost. Their flashlight was dim, and both of them fell into panic.</a:t>
                </a:r>
                <a:endParaRPr lang="en-US" altLang="zh-CN" sz="2000" b="0" i="0" u="none">
                  <a:solidFill>
                    <a:srgbClr val="00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endParaRPr>
              </a:p>
            </p:txBody>
          </p:sp>
          <p:sp>
            <p:nvSpPr>
              <p:cNvPr id="35" name="Bullet6" descr="f715cc20-dd22-42ad-a2c5-38bc2313e6bb"/>
              <p:cNvSpPr/>
              <p:nvPr>
                <p:custDataLst>
                  <p:tags r:id="rId29"/>
                </p:custDataLst>
              </p:nvPr>
            </p:nvSpPr>
            <p:spPr>
              <a:xfrm>
                <a:off x="9919861" y="3071020"/>
                <a:ext cx="2000250" cy="814705"/>
              </a:xfrm>
              <a:prstGeom prst="roundRect">
                <a:avLst/>
              </a:prstGeom>
              <a:noFill/>
            </p:spPr>
            <p:txBody>
              <a:bodyPr wrap="square" lIns="91440" tIns="45720" rIns="91440" bIns="45720" rtlCol="0" anchor="b" anchorCtr="0"/>
              <a:lstStyle/>
              <a:p>
                <a:pPr algn="l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Dilemma</a:t>
                </a:r>
                <a:endParaRPr lang="en-US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6" name="Number6" descr="f359f3f4-145f-4cfd-9054-4b8b11f04ffa"/>
              <p:cNvSpPr/>
              <p:nvPr>
                <p:custDataLst>
                  <p:tags r:id="rId30"/>
                </p:custDataLst>
              </p:nvPr>
            </p:nvSpPr>
            <p:spPr>
              <a:xfrm>
                <a:off x="10119152" y="2185830"/>
                <a:ext cx="828418" cy="82841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06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88900" y="317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3600" b="1" i="0" u="none">
                <a:solidFill>
                  <a:srgbClr val="000000"/>
                </a:solidFill>
                <a:ea typeface="微软雅黑" panose="020B0503020204020204" charset="-122"/>
              </a:rPr>
              <a:t>Review of the Six Elements of a Story(</a:t>
            </a:r>
            <a:r>
              <a:rPr lang="zh-CN" altLang="en-US" sz="3600" b="1" i="0" u="none">
                <a:solidFill>
                  <a:srgbClr val="000000"/>
                </a:solidFill>
                <a:ea typeface="微软雅黑" panose="020B0503020204020204" charset="-122"/>
              </a:rPr>
              <a:t>故事六要素</a:t>
            </a:r>
            <a:r>
              <a:rPr lang="en-US" sz="3600" b="1" i="0" u="none">
                <a:solidFill>
                  <a:srgbClr val="000000"/>
                </a:solidFill>
                <a:ea typeface="微软雅黑" panose="020B0503020204020204" charset="-122"/>
              </a:rPr>
              <a:t>)</a:t>
            </a:r>
            <a:endParaRPr lang="en-US" sz="36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4e4678a4-c543-4e8d-96c2-b804089e65b5.source.3.zh-Hans.pptx" descr="886296c4-1d25-4d75-bb9f-d0c38b0005e4"/>
          <p:cNvGrpSpPr/>
          <p:nvPr>
            <p:custDataLst>
              <p:tags r:id="rId1"/>
            </p:custDataLst>
          </p:nvPr>
        </p:nvGrpSpPr>
        <p:grpSpPr>
          <a:xfrm>
            <a:off x="660400" y="1130300"/>
            <a:ext cx="11315931" cy="5003799"/>
            <a:chOff x="660400" y="1130300"/>
            <a:chExt cx="11315931" cy="5003799"/>
          </a:xfrm>
        </p:grpSpPr>
        <p:sp>
          <p:nvSpPr>
            <p:cNvPr id="18" name="Title" descr="be3c729e-049b-409f-8fb7-ef8eeaa36aad"/>
            <p:cNvSpPr txBox="1"/>
            <p:nvPr/>
          </p:nvSpPr>
          <p:spPr>
            <a:xfrm>
              <a:off x="660400" y="1130300"/>
              <a:ext cx="10858500" cy="79890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altLang="zh-CN" sz="2800" b="1" i="0" u="none">
                  <a:solidFill>
                    <a:srgbClr val="000000"/>
                  </a:solidFill>
                  <a:ea typeface="微软雅黑" panose="020B0503020204020204" charset="-122"/>
                </a:rPr>
                <a:t>Analyzing the Prompt: What to Write in the Continuation?</a:t>
              </a:r>
              <a:endParaRPr lang="en-US" altLang="zh-CN" sz="28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grpSp>
          <p:nvGrpSpPr>
            <p:cNvPr id="2" name="组合 1" descr="2170e65a-f55a-4180-aadd-f447e105b862"/>
            <p:cNvGrpSpPr/>
            <p:nvPr/>
          </p:nvGrpSpPr>
          <p:grpSpPr>
            <a:xfrm>
              <a:off x="660400" y="2405319"/>
              <a:ext cx="3550054" cy="3728780"/>
              <a:chOff x="660400" y="2405319"/>
              <a:chExt cx="3550054" cy="3728780"/>
            </a:xfrm>
          </p:grpSpPr>
          <p:sp>
            <p:nvSpPr>
              <p:cNvPr id="19" name="ComponentBackground1" descr="af654914-3c3f-4b3a-baba-3cba72dfe644"/>
              <p:cNvSpPr/>
              <p:nvPr/>
            </p:nvSpPr>
            <p:spPr>
              <a:xfrm>
                <a:off x="660400" y="2405319"/>
                <a:ext cx="3550054" cy="638202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sp>
            <p:nvSpPr>
              <p:cNvPr id="20" name="Bullet1" descr="398cc6ff-8c40-4879-b656-09f74567e71a"/>
              <p:cNvSpPr txBox="1"/>
              <p:nvPr/>
            </p:nvSpPr>
            <p:spPr>
              <a:xfrm>
                <a:off x="723519" y="2510123"/>
                <a:ext cx="3341891" cy="4239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b="1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Core Principles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1" name="Text1" descr="96ad18c4-45cf-4143-9f15-3e6fc7ab2640"/>
              <p:cNvSpPr txBox="1"/>
              <p:nvPr/>
            </p:nvSpPr>
            <p:spPr>
              <a:xfrm>
                <a:off x="723519" y="3148324"/>
                <a:ext cx="3341891" cy="298577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2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00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The continuation must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 align with the opening sentence</a:t>
                </a:r>
                <a:r>
                  <a:rPr lang="en-US" altLang="zh-CN" sz="200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connect to the original text</a:t>
                </a:r>
                <a:r>
                  <a:rPr lang="en-US" altLang="zh-CN" sz="200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be logical</a:t>
                </a:r>
                <a:r>
                  <a:rPr lang="en-US" altLang="zh-CN" sz="2000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, and </a:t>
                </a:r>
                <a:r>
                  <a:rPr lang="en-US" altLang="zh-CN" sz="20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contain an uplifting message.</a:t>
                </a:r>
                <a:endParaRPr lang="en-US" altLang="zh-CN" sz="20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3" name="组合 2" descr="cccc2565-6b0d-4f6d-a469-f9fd7858aa4c"/>
            <p:cNvGrpSpPr/>
            <p:nvPr/>
          </p:nvGrpSpPr>
          <p:grpSpPr>
            <a:xfrm>
              <a:off x="4065068" y="2405319"/>
              <a:ext cx="3902710" cy="3728720"/>
              <a:chOff x="4065068" y="2405319"/>
              <a:chExt cx="3902710" cy="3728720"/>
            </a:xfrm>
          </p:grpSpPr>
          <p:sp>
            <p:nvSpPr>
              <p:cNvPr id="22" name="ComponentBackground2" descr="8e39572e-ce23-4df8-9110-a990ce4857a5"/>
              <p:cNvSpPr/>
              <p:nvPr>
                <p:custDataLst>
                  <p:tags r:id="rId2"/>
                </p:custDataLst>
              </p:nvPr>
            </p:nvSpPr>
            <p:spPr>
              <a:xfrm>
                <a:off x="4314623" y="2405319"/>
                <a:ext cx="3550054" cy="638202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sp>
            <p:nvSpPr>
              <p:cNvPr id="23" name="Bullet2" descr="0f5d0949-162f-40ec-b308-95577d9ad337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377743" y="2510123"/>
                <a:ext cx="3341891" cy="4239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b="1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Analysis of the First Sentence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4" name="Text2" descr="4f8a807e-2e25-419f-8fd6-21e6a2f70bb3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065068" y="3148269"/>
                <a:ext cx="3902710" cy="298577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2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"However, the sky began to dim before they knew it." 这句要求我们</a:t>
                </a:r>
                <a:r>
                  <a:rPr lang="en-US" sz="2000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latin typeface="微软雅黑" panose="020B0503020204020204" charset="-122"/>
                  </a:rPr>
                  <a:t>描写困境的升级:</a:t>
                </a: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 focus on describing 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the terrifying environment after dark, the fear in the siblings' hearts, and their initial struggles and responses.</a:t>
                </a: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。</a:t>
                </a:r>
                <a:endParaRPr lang="en-US" sz="2000" b="0" i="0" u="none">
                  <a:solidFill>
                    <a:srgbClr val="000000"/>
                  </a:solidFill>
                  <a:latin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关键词：</a:t>
                </a:r>
                <a:r>
                  <a:rPr lang="en-US" sz="2000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latin typeface="微软雅黑" panose="020B0503020204020204" charset="-122"/>
                  </a:rPr>
                  <a:t>dimness, fear, struggle。</a:t>
                </a:r>
                <a:endParaRPr lang="en-US" sz="2000" b="0" i="0" u="none">
                  <a:solidFill>
                    <a:srgbClr val="000000"/>
                  </a:solidFill>
                  <a:highlight>
                    <a:srgbClr val="C0C0C0"/>
                  </a:highlight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4" name="组合 3" descr="f0696958-8c51-442f-b1a9-ced6e5b14228"/>
            <p:cNvGrpSpPr/>
            <p:nvPr/>
          </p:nvGrpSpPr>
          <p:grpSpPr>
            <a:xfrm>
              <a:off x="7865341" y="2405319"/>
              <a:ext cx="4110990" cy="3728720"/>
              <a:chOff x="7865341" y="2405319"/>
              <a:chExt cx="4110990" cy="3728720"/>
            </a:xfrm>
          </p:grpSpPr>
          <p:sp>
            <p:nvSpPr>
              <p:cNvPr id="25" name="ComponentBackground3" descr="b52047d3-f7ad-4786-80cd-9b548ac497d0"/>
              <p:cNvSpPr/>
              <p:nvPr>
                <p:custDataLst>
                  <p:tags r:id="rId5"/>
                </p:custDataLst>
              </p:nvPr>
            </p:nvSpPr>
            <p:spPr>
              <a:xfrm>
                <a:off x="7968846" y="2405319"/>
                <a:ext cx="3550054" cy="638202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sp>
            <p:nvSpPr>
              <p:cNvPr id="26" name="Bullet3" descr="b2a08b0e-c7b4-46f4-bba8-f49d376e97c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8031711" y="2510094"/>
                <a:ext cx="3933190" cy="42418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b="1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Analysis of the Second Sentence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sp>
            <p:nvSpPr>
              <p:cNvPr id="27" name="Text3" descr="4e7a03ec-15ac-4bec-972b-9657eab52cd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865341" y="3148269"/>
                <a:ext cx="4110990" cy="298577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2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"Then David recalled their father's tip about the south-facing side of the trees." 这句提示我们，</a:t>
                </a:r>
                <a:r>
                  <a:rPr lang="en-US" sz="2000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latin typeface="微软雅黑" panose="020B0503020204020204" charset="-122"/>
                  </a:rPr>
                  <a:t>故事将出现转机</a:t>
                </a: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。</a:t>
                </a:r>
                <a:r>
                  <a:rPr lang="en-US" altLang="zh-CN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The task is to describe how the siblings find hope in their memory, take action, ultimately escape, and gain some insights.</a:t>
                </a: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。</a:t>
                </a:r>
                <a:endParaRPr lang="en-US" sz="2000" b="0" i="0" u="none">
                  <a:solidFill>
                    <a:srgbClr val="000000"/>
                  </a:solidFill>
                  <a:latin typeface="微软雅黑" panose="020B0503020204020204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2000" b="0" i="0" u="none">
                    <a:solidFill>
                      <a:srgbClr val="000000"/>
                    </a:solidFill>
                    <a:latin typeface="微软雅黑" panose="020B0503020204020204" charset="-122"/>
                  </a:rPr>
                  <a:t>关键词：</a:t>
                </a:r>
                <a:r>
                  <a:rPr lang="en-US" sz="2000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latin typeface="微软雅黑" panose="020B0503020204020204" charset="-122"/>
                  </a:rPr>
                  <a:t>recalled, action, hope, solution。</a:t>
                </a:r>
                <a:endParaRPr lang="en-US" sz="2000" b="0" i="0" u="none">
                  <a:solidFill>
                    <a:srgbClr val="000000"/>
                  </a:solidFill>
                  <a:highlight>
                    <a:srgbClr val="C0C0C0"/>
                  </a:highlight>
                  <a:latin typeface="微软雅黑" panose="020B0503020204020204" charset="-122"/>
                </a:endParaRPr>
              </a:p>
            </p:txBody>
          </p:sp>
        </p:grpSp>
        <p:cxnSp>
          <p:nvCxnSpPr>
            <p:cNvPr id="6" name="连接符: 肘形 5" descr="da41cb95-6a3a-4a1d-8f7c-9fd5328ed00a"/>
            <p:cNvCxnSpPr>
              <a:stCxn id="19" idx="0"/>
              <a:endCxn id="25" idx="0"/>
            </p:cNvCxnSpPr>
            <p:nvPr>
              <p:custDataLst>
                <p:tags r:id="rId8"/>
              </p:custDataLst>
            </p:nvPr>
          </p:nvCxnSpPr>
          <p:spPr>
            <a:xfrm rot="5400000" flipH="1" flipV="1">
              <a:off x="6089650" y="-1248904"/>
              <a:ext cx="12700" cy="7308446"/>
            </a:xfrm>
            <a:prstGeom prst="bentConnector3">
              <a:avLst>
                <a:gd name="adj1" fmla="val 1800000"/>
              </a:avLst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标题 4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0" y="317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 i="0" u="none">
                <a:solidFill>
                  <a:srgbClr val="000000"/>
                </a:solidFill>
                <a:ea typeface="微软雅黑" panose="020B0503020204020204" charset="-122"/>
              </a:rPr>
              <a:t>Clarifying the Direction by Analyzing the Prompt</a:t>
            </a:r>
            <a:endParaRPr lang="en-US" altLang="zh-CN" sz="36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c0862c05-5ed7-42cc-9a34-ba9a4f6c94c5"/>
          <p:cNvSpPr>
            <a:spLocks noGrp="1"/>
          </p:cNvSpPr>
          <p:nvPr>
            <p:ph type="title" hasCustomPrompt="1"/>
          </p:nvPr>
        </p:nvSpPr>
        <p:spPr>
          <a:xfrm>
            <a:off x="2966720" y="662093"/>
            <a:ext cx="6400800" cy="1371600"/>
          </a:xfrm>
        </p:spPr>
        <p:txBody>
          <a:bodyPr anchorCtr="0"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altLang="zh-CN" sz="4000" b="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Two-Segment Writing Strategy</a:t>
            </a:r>
            <a:endParaRPr lang="en-US" sz="40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" name="文本占位符 2" descr="c9b346c6-655c-432a-9951-7811773eb418"/>
          <p:cNvSpPr>
            <a:spLocks noGrp="1"/>
          </p:cNvSpPr>
          <p:nvPr>
            <p:ph type="body" idx="1" hasCustomPrompt="1"/>
          </p:nvPr>
        </p:nvSpPr>
        <p:spPr>
          <a:xfrm>
            <a:off x="1639570" y="2346325"/>
            <a:ext cx="9055100" cy="3015615"/>
          </a:xfrm>
        </p:spPr>
        <p:txBody>
          <a:bodyPr anchorCtr="0">
            <a:normAutofit fontScale="80000"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4500" b="0" i="0" u="none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Master the core strategies to infuse your writing with tension and warmth, and vividly portray the transformation from fear to hope.</a:t>
            </a:r>
            <a:endParaRPr lang="en-US" altLang="zh-CN" sz="4500" b="0" i="0" u="none">
              <a:solidFill>
                <a:srgbClr val="0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掌握</a:t>
            </a: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核心策略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，让文字充满</a:t>
            </a: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张力与温度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，生动演绎</a:t>
            </a:r>
            <a:r>
              <a:rPr lang="en-US" sz="2800" b="1" i="0" u="none">
                <a:solidFill>
                  <a:srgbClr val="000000"/>
                </a:solidFill>
                <a:ea typeface="微软雅黑" panose="020B0503020204020204" charset="-122"/>
              </a:rPr>
              <a:t>从恐惧到希望</a:t>
            </a:r>
            <a:r>
              <a:rPr lang="en-US" sz="2800" b="0" i="0" u="none">
                <a:solidFill>
                  <a:srgbClr val="000000"/>
                </a:solidFill>
                <a:ea typeface="微软雅黑" panose="020B0503020204020204" charset="-122"/>
              </a:rPr>
              <a:t>的转变。</a:t>
            </a:r>
            <a:endParaRPr lang="en-US" sz="2800" b="0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dfb8e719-bc77-4df4-ad66-c9f63a1f8954.source.5.zh-Hans.pptx" descr="b702540c-a217-4331-8577-65f32aab78c1"/>
          <p:cNvGrpSpPr/>
          <p:nvPr>
            <p:custDataLst>
              <p:tags r:id="rId1"/>
            </p:custDataLst>
          </p:nvPr>
        </p:nvGrpSpPr>
        <p:grpSpPr>
          <a:xfrm>
            <a:off x="660400" y="1130300"/>
            <a:ext cx="10858748" cy="5712210"/>
            <a:chOff x="660400" y="1130300"/>
            <a:chExt cx="10858748" cy="5712210"/>
          </a:xfrm>
        </p:grpSpPr>
        <p:grpSp>
          <p:nvGrpSpPr>
            <p:cNvPr id="53" name="组合 52" descr="0fadd577-2676-4a41-9205-76c9a7ef17dd"/>
            <p:cNvGrpSpPr/>
            <p:nvPr/>
          </p:nvGrpSpPr>
          <p:grpSpPr>
            <a:xfrm>
              <a:off x="660400" y="1130300"/>
              <a:ext cx="10858748" cy="5712210"/>
              <a:chOff x="660400" y="1130300"/>
              <a:chExt cx="10858748" cy="5712210"/>
            </a:xfrm>
          </p:grpSpPr>
          <p:sp>
            <p:nvSpPr>
              <p:cNvPr id="30" name="Title" descr="697a418d-ebac-4173-a0df-d588c815ff09"/>
              <p:cNvSpPr/>
              <p:nvPr/>
            </p:nvSpPr>
            <p:spPr>
              <a:xfrm>
                <a:off x="660400" y="1130300"/>
                <a:ext cx="10858500" cy="720000"/>
              </a:xfrm>
              <a:prstGeom prst="roundRect">
                <a:avLst>
                  <a:gd name="adj" fmla="val 0"/>
                </a:avLst>
              </a:prstGeom>
              <a:noFill/>
              <a:ln w="6350" cap="rnd">
                <a:solidFill>
                  <a:schemeClr val="tx1">
                    <a:alpha val="50000"/>
                  </a:schemeClr>
                </a:solidFill>
                <a:prstDash val="solid"/>
                <a:round/>
              </a:ln>
              <a:effectLst>
                <a:outerShdw blurRad="254000" dist="1270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altLang="zh-CN" sz="2400" b="1" i="0" u="none">
                    <a:solidFill>
                      <a:srgbClr val="000000"/>
                    </a:solidFill>
                    <a:ea typeface="微软雅黑" panose="020B0503020204020204" charset="-122"/>
                  </a:rPr>
                  <a:t>III. Writing Strategy: How to Write the First Paragraph?</a:t>
                </a:r>
                <a:endPara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endParaRPr>
              </a:p>
            </p:txBody>
          </p:sp>
          <p:grpSp>
            <p:nvGrpSpPr>
              <p:cNvPr id="52" name="组合 51" descr="d474f2cf-5588-4545-8f2a-65eea9dd01ca"/>
              <p:cNvGrpSpPr/>
              <p:nvPr/>
            </p:nvGrpSpPr>
            <p:grpSpPr>
              <a:xfrm>
                <a:off x="660400" y="2692106"/>
                <a:ext cx="1926978" cy="3456293"/>
                <a:chOff x="848910" y="2692106"/>
                <a:chExt cx="1926978" cy="3456293"/>
              </a:xfrm>
            </p:grpSpPr>
            <p:grpSp>
              <p:nvGrpSpPr>
                <p:cNvPr id="17" name="组合 16" descr="b73f006a-ae7e-4a53-a166-91d4a276176c"/>
                <p:cNvGrpSpPr/>
                <p:nvPr/>
              </p:nvGrpSpPr>
              <p:grpSpPr>
                <a:xfrm>
                  <a:off x="848910" y="3040765"/>
                  <a:ext cx="1926978" cy="3107634"/>
                  <a:chOff x="660399" y="3040765"/>
                  <a:chExt cx="2304000" cy="3107634"/>
                </a:xfrm>
              </p:grpSpPr>
              <p:sp>
                <p:nvSpPr>
                  <p:cNvPr id="32" name="Bullet1" descr="e5627401-aea2-47e5-b86b-64b7a0fcc405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>
                    <a:off x="660399" y="3040765"/>
                    <a:ext cx="2304000" cy="753789"/>
                  </a:xfrm>
                  <a:prstGeom prst="rect">
                    <a:avLst/>
                  </a:prstGeom>
                  <a:noFill/>
                  <a:ln w="6350" cap="rnd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>
                    <a:outerShdw blurRad="254000" dist="1270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90000"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400" b="1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Writing Goal</a:t>
                    </a:r>
                    <a:endParaRPr lang="en-US" altLang="zh-CN" sz="2400" b="1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33" name="Text1" descr="e4000b43-8489-4378-905b-1e2a5e2853b4"/>
                  <p:cNvSpPr/>
                  <p:nvPr/>
                </p:nvSpPr>
                <p:spPr>
                  <a:xfrm>
                    <a:off x="660399" y="3893912"/>
                    <a:ext cx="2304000" cy="225448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normAutofit lnSpcReduction="20000"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运用各种描写手法，让读者</a:t>
                    </a:r>
                    <a:r>
                      <a:rPr lang="en-US" altLang="zh-CN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"</a:t>
                    </a:r>
                    <a:r>
                      <a:rPr lang="en-US" altLang="zh-CN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feel on the scene</a:t>
                    </a:r>
                    <a:r>
                      <a:rPr lang="en-US" altLang="zh-CN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"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地感受到主角的</a:t>
                    </a:r>
                    <a:endParaRPr lang="en-US" sz="2000" b="0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fear and helplessness.</a:t>
                    </a:r>
                    <a:endParaRPr lang="en-US" altLang="zh-CN" sz="2000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34" name="Number1" descr="48344321-5688-48e0-b8df-e98b70b1ddad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355375" y="2692106"/>
                  <a:ext cx="914048" cy="360000"/>
                </a:xfrm>
                <a:prstGeom prst="rect">
                  <a:avLst/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600" b="0" i="0" u="none">
                      <a:solidFill>
                        <a:srgbClr val="FFFFFF"/>
                      </a:solidFill>
                      <a:latin typeface="Arial" panose="020B0604020202020204"/>
                    </a:rPr>
                    <a:t>1</a:t>
                  </a:r>
                  <a:endParaRPr lang="en-US" sz="1600" b="0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51" name="组合 50" descr="25cc806d-6d18-4035-8bde-722a0f78b5e2"/>
              <p:cNvGrpSpPr/>
              <p:nvPr/>
            </p:nvGrpSpPr>
            <p:grpSpPr>
              <a:xfrm>
                <a:off x="2505296" y="2692106"/>
                <a:ext cx="2703830" cy="4138974"/>
                <a:chOff x="2716981" y="2692106"/>
                <a:chExt cx="2703830" cy="4138974"/>
              </a:xfrm>
            </p:grpSpPr>
            <p:grpSp>
              <p:nvGrpSpPr>
                <p:cNvPr id="18" name="组合 17" descr="20dbc8bb-dc13-4d7f-9ff4-b85efcc15f88"/>
                <p:cNvGrpSpPr/>
                <p:nvPr/>
              </p:nvGrpSpPr>
              <p:grpSpPr>
                <a:xfrm>
                  <a:off x="2716981" y="3040765"/>
                  <a:ext cx="2703830" cy="3790315"/>
                  <a:chOff x="3048004" y="3040765"/>
                  <a:chExt cx="3232847" cy="3790315"/>
                </a:xfrm>
              </p:grpSpPr>
              <p:sp>
                <p:nvSpPr>
                  <p:cNvPr id="37" name="Bullet2" descr="0af221d8-2e3a-4dc1-8ab2-85580717e1a8"/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3511900" y="3040765"/>
                    <a:ext cx="2480439" cy="753745"/>
                  </a:xfrm>
                  <a:prstGeom prst="rect">
                    <a:avLst/>
                  </a:prstGeom>
                  <a:noFill/>
                  <a:ln w="6350" cap="rnd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>
                    <a:outerShdw blurRad="254000" dist="1270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/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000" b="1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Environmental Description</a:t>
                    </a:r>
                    <a:endParaRPr lang="en-US" altLang="zh-CN" sz="2000" b="1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38" name="Text2" descr="3363083e-3d0d-4b90-b125-d1d8b7b754ff"/>
                  <p:cNvSpPr/>
                  <p:nvPr/>
                </p:nvSpPr>
                <p:spPr>
                  <a:xfrm>
                    <a:off x="3048004" y="3894205"/>
                    <a:ext cx="3232847" cy="293687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no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运用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比喻、拟人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等修辞手法，将抽象的黑暗具体化。e.g：The trees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 loomed like giants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./ Darkness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swallowed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 the path./</a:t>
                    </a:r>
                    <a:endParaRPr lang="en-US" sz="2000" b="0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 A cold wind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howled through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 the branches.</a:t>
                    </a:r>
                    <a:endParaRPr lang="en-US" sz="2000" b="0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39" name="Number2" descr="2f6cbecb-7c13-47c7-9c94-044a0e31443f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3611431" y="2692106"/>
                  <a:ext cx="914048" cy="360000"/>
                </a:xfrm>
                <a:prstGeom prst="rect">
                  <a:avLst/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/>
                  <a:r>
                    <a:rPr lang="en-US" sz="1600" b="0" i="0" u="none">
                      <a:solidFill>
                        <a:srgbClr val="FFFFFF"/>
                      </a:solidFill>
                      <a:latin typeface="Arial" panose="020B0604020202020204"/>
                    </a:rPr>
                    <a:t>2</a:t>
                  </a:r>
                  <a:endParaRPr lang="en-US" sz="1600" b="0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48" name="组合 47" descr="b741b97b-f588-419a-a92b-af3a8226a9c9"/>
              <p:cNvGrpSpPr/>
              <p:nvPr/>
            </p:nvGrpSpPr>
            <p:grpSpPr>
              <a:xfrm>
                <a:off x="5126162" y="2692106"/>
                <a:ext cx="2232025" cy="4150404"/>
                <a:chOff x="5361022" y="2692106"/>
                <a:chExt cx="2232025" cy="4150404"/>
              </a:xfrm>
            </p:grpSpPr>
            <p:grpSp>
              <p:nvGrpSpPr>
                <p:cNvPr id="19" name="组合 18" descr="384b9f12-ba1d-4cf9-83ec-93e6ad2669dc"/>
                <p:cNvGrpSpPr/>
                <p:nvPr/>
              </p:nvGrpSpPr>
              <p:grpSpPr>
                <a:xfrm>
                  <a:off x="5361022" y="3040765"/>
                  <a:ext cx="2232025" cy="3801745"/>
                  <a:chOff x="6363401" y="3040765"/>
                  <a:chExt cx="2668731" cy="3801745"/>
                </a:xfrm>
              </p:grpSpPr>
              <p:sp>
                <p:nvSpPr>
                  <p:cNvPr id="41" name="Bullet3" descr="0d46a405-a236-4788-aee5-9d6dc8e692e0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6363401" y="3040765"/>
                    <a:ext cx="2304000" cy="753789"/>
                  </a:xfrm>
                  <a:prstGeom prst="rect">
                    <a:avLst/>
                  </a:prstGeom>
                  <a:noFill/>
                  <a:ln w="6350" cap="rnd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>
                    <a:outerShdw blurRad="254000" dist="1270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/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000" b="1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Psychology &amp; Expression</a:t>
                    </a:r>
                    <a:endParaRPr lang="en-US" altLang="zh-CN" sz="2000" b="1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2" name="Text3" descr="3f2cd327-94e5-4a9d-87d3-85e5bb762514"/>
                  <p:cNvSpPr/>
                  <p:nvPr/>
                </p:nvSpPr>
                <p:spPr>
                  <a:xfrm>
                    <a:off x="6363401" y="3805940"/>
                    <a:ext cx="2668731" cy="303657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no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深入刻画人物的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内心活动与面部表情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e.g：Panic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gripped their hearts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. /Jane’s eyes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widened with fear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. /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David’s mind raced.</a:t>
                    </a:r>
                    <a:endParaRPr lang="en-US" sz="2000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43" name="Number3" descr="3da78aaa-0ebd-4780-83bc-40d9366e862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5867487" y="2692106"/>
                  <a:ext cx="914048" cy="360000"/>
                </a:xfrm>
                <a:prstGeom prst="rect">
                  <a:avLst/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/>
                  <a:r>
                    <a:rPr lang="en-US" sz="1600" b="0" i="0" u="none">
                      <a:solidFill>
                        <a:srgbClr val="FFFFFF"/>
                      </a:solidFill>
                      <a:latin typeface="Arial" panose="020B0604020202020204"/>
                    </a:rPr>
                    <a:t>3</a:t>
                  </a:r>
                  <a:endParaRPr lang="en-US" sz="1600" b="0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44" name="组合 43" descr="102c8fe9-2ad3-49e9-aa8c-c4a7fa15a677"/>
              <p:cNvGrpSpPr/>
              <p:nvPr/>
            </p:nvGrpSpPr>
            <p:grpSpPr>
              <a:xfrm>
                <a:off x="7211088" y="2692106"/>
                <a:ext cx="2486660" cy="4138974"/>
                <a:chOff x="7469123" y="2692106"/>
                <a:chExt cx="2486660" cy="4138974"/>
              </a:xfrm>
            </p:grpSpPr>
            <p:grpSp>
              <p:nvGrpSpPr>
                <p:cNvPr id="20" name="组合 19" descr="2b8f69b8-5152-4ec9-b282-2a70b218af58"/>
                <p:cNvGrpSpPr/>
                <p:nvPr/>
              </p:nvGrpSpPr>
              <p:grpSpPr>
                <a:xfrm>
                  <a:off x="7469123" y="3040765"/>
                  <a:ext cx="2486660" cy="3790315"/>
                  <a:chOff x="9037999" y="3040765"/>
                  <a:chExt cx="2973186" cy="3790315"/>
                </a:xfrm>
              </p:grpSpPr>
              <p:sp>
                <p:nvSpPr>
                  <p:cNvPr id="45" name="Bullet4" descr="c2117d3f-fc25-494d-91bf-5ba73f80a5b7"/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9037999" y="3040765"/>
                    <a:ext cx="2571548" cy="753745"/>
                  </a:xfrm>
                  <a:prstGeom prst="rect">
                    <a:avLst/>
                  </a:prstGeom>
                  <a:noFill/>
                  <a:ln w="6350" cap="rnd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>
                    <a:outerShdw blurRad="254000" dist="1270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/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400" b="1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Actions &amp; Dialogue</a:t>
                    </a:r>
                    <a:endParaRPr lang="en-US" altLang="zh-CN" sz="2400" b="1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6" name="Text4" descr="a7ffa610-861b-4957-94b1-38ff239ddd27"/>
                  <p:cNvSpPr/>
                  <p:nvPr/>
                </p:nvSpPr>
                <p:spPr>
                  <a:xfrm>
                    <a:off x="9102534" y="3894205"/>
                    <a:ext cx="2908651" cy="293687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no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通过简短、有力的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动作和对话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，展现人物的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慌乱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。e.g：“We’re lost!” Jane cried,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her voice breaking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. /David shone the flashlight around 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highlight>
                          <a:srgbClr val="C0C0C0"/>
                        </a:highlight>
                        <a:ea typeface="微软雅黑" panose="020B0503020204020204" charset="-122"/>
                      </a:rPr>
                      <a:t>wildly.</a:t>
                    </a:r>
                    <a:endParaRPr lang="en-US" sz="2000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47" name="Number4" descr="b5d4370c-fbdf-4cf8-b542-756f27d659c4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8123543" y="2692106"/>
                  <a:ext cx="914048" cy="360000"/>
                </a:xfrm>
                <a:prstGeom prst="rect">
                  <a:avLst/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600" b="0" i="0" u="none">
                      <a:solidFill>
                        <a:srgbClr val="FFFFFF"/>
                      </a:solidFill>
                      <a:latin typeface="Arial" panose="020B0604020202020204"/>
                    </a:rPr>
                    <a:t>4</a:t>
                  </a:r>
                  <a:endParaRPr lang="en-US" sz="1600" b="0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40" name="组合 39" descr="b05fc931-4293-4f35-be4d-0a619ccec220"/>
              <p:cNvGrpSpPr/>
              <p:nvPr/>
            </p:nvGrpSpPr>
            <p:grpSpPr>
              <a:xfrm>
                <a:off x="9438252" y="2692106"/>
                <a:ext cx="2080895" cy="3441993"/>
                <a:chOff x="9719466" y="2692106"/>
                <a:chExt cx="2080895" cy="3441993"/>
              </a:xfrm>
            </p:grpSpPr>
            <p:sp>
              <p:nvSpPr>
                <p:cNvPr id="8" name="Number5" descr="7ff2ec58-35d4-4f74-afc2-01b137e825df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0379601" y="2692106"/>
                  <a:ext cx="914048" cy="360000"/>
                </a:xfrm>
                <a:prstGeom prst="rect">
                  <a:avLst/>
                </a:prstGeom>
                <a:solidFill>
                  <a:schemeClr val="accent1"/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600" b="0" i="0" u="none">
                      <a:solidFill>
                        <a:srgbClr val="FFFFFF"/>
                      </a:solidFill>
                      <a:latin typeface="Arial" panose="020B0604020202020204"/>
                    </a:rPr>
                    <a:t>5</a:t>
                  </a:r>
                  <a:endParaRPr lang="en-US" sz="1600" b="0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21" name="组合 20" descr="6540d11a-22e7-4236-8db7-418b22c92e19"/>
                <p:cNvGrpSpPr/>
                <p:nvPr/>
              </p:nvGrpSpPr>
              <p:grpSpPr>
                <a:xfrm>
                  <a:off x="9719466" y="3052106"/>
                  <a:ext cx="2080895" cy="3081993"/>
                  <a:chOff x="4753914" y="4865806"/>
                  <a:chExt cx="2488032" cy="3081993"/>
                </a:xfrm>
              </p:grpSpPr>
              <p:sp>
                <p:nvSpPr>
                  <p:cNvPr id="49" name="Bullet5" descr="01ebb752-93fe-42e6-b6e1-1abfae07f384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4753914" y="4865806"/>
                    <a:ext cx="2488032" cy="753745"/>
                  </a:xfrm>
                  <a:prstGeom prst="rect">
                    <a:avLst/>
                  </a:prstGeom>
                  <a:noFill/>
                  <a:ln w="6350" cap="rnd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>
                    <a:outerShdw blurRad="254000" dist="1270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altLang="zh-CN" sz="2400" b="1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Writing Tips</a:t>
                    </a:r>
                    <a:endParaRPr lang="en-US" altLang="zh-CN" sz="2400" b="1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0" name="Text5" descr="ef64ce35-b291-4244-95d3-10ec9a1e552a"/>
                  <p:cNvSpPr/>
                  <p:nvPr/>
                </p:nvSpPr>
                <p:spPr>
                  <a:xfrm>
                    <a:off x="4937650" y="5693312"/>
                    <a:ext cx="2304000" cy="225448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t" anchorCtr="0">
                    <a:no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牢记“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五感+心理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”法则：充分调动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视觉、听觉、触觉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，再加上</a:t>
                    </a:r>
                    <a:r>
                      <a:rPr lang="en-US" sz="2000" b="0" i="0" u="none">
                        <a:solidFill>
                          <a:srgbClr val="FF0000"/>
                        </a:solidFill>
                        <a:ea typeface="微软雅黑" panose="020B0503020204020204" charset="-122"/>
                      </a:rPr>
                      <a:t>心理</a:t>
                    </a:r>
                    <a:r>
                      <a:rPr lang="en-US" sz="2000" b="0" i="0" u="none">
                        <a:solidFill>
                          <a:srgbClr val="000000"/>
                        </a:solidFill>
                        <a:ea typeface="微软雅黑" panose="020B0503020204020204" charset="-122"/>
                      </a:rPr>
                      <a:t>反应，文字立刻生动起来！</a:t>
                    </a:r>
                    <a:endParaRPr lang="en-US" sz="2000" b="0" i="0" u="none">
                      <a:solidFill>
                        <a:srgbClr val="000000"/>
                      </a:solidFill>
                      <a:ea typeface="微软雅黑" panose="020B0503020204020204" charset="-122"/>
                    </a:endParaRPr>
                  </a:p>
                </p:txBody>
              </p:sp>
            </p:grpSp>
          </p:grpSp>
        </p:grpSp>
        <p:cxnSp>
          <p:nvCxnSpPr>
            <p:cNvPr id="54" name="连接符: 肘形 53" descr="82d4c61a-5dbc-40fc-9a8d-14f359fde7a8"/>
            <p:cNvCxnSpPr>
              <a:stCxn id="30" idx="2"/>
              <a:endCxn id="34" idx="0"/>
            </p:cNvCxnSpPr>
            <p:nvPr/>
          </p:nvCxnSpPr>
          <p:spPr>
            <a:xfrm rot="5400000">
              <a:off x="3435867" y="38323"/>
              <a:ext cx="841806" cy="446576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连接符: 肘形 55" descr="4f52c576-36e7-4f51-89e8-db08537b0774"/>
            <p:cNvCxnSpPr>
              <a:stCxn id="30" idx="2"/>
              <a:endCxn id="39" idx="0"/>
            </p:cNvCxnSpPr>
            <p:nvPr/>
          </p:nvCxnSpPr>
          <p:spPr>
            <a:xfrm rot="5400000">
              <a:off x="4552307" y="1154763"/>
              <a:ext cx="841806" cy="223288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连接符: 肘形 56" descr="407a20e1-7101-4ba2-adde-e2218649fd6a"/>
            <p:cNvCxnSpPr>
              <a:stCxn id="30" idx="2"/>
              <a:endCxn id="47" idx="0"/>
            </p:cNvCxnSpPr>
            <p:nvPr/>
          </p:nvCxnSpPr>
          <p:spPr>
            <a:xfrm rot="16200000" flipH="1">
              <a:off x="6785188" y="1154762"/>
              <a:ext cx="841806" cy="223288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连接符: 肘形 57" descr="a4aae05f-0e1f-47f5-a12a-416867b095ff"/>
            <p:cNvCxnSpPr>
              <a:stCxn id="30" idx="2"/>
              <a:endCxn id="8" idx="0"/>
            </p:cNvCxnSpPr>
            <p:nvPr/>
          </p:nvCxnSpPr>
          <p:spPr>
            <a:xfrm rot="16200000" flipH="1">
              <a:off x="7901627" y="38322"/>
              <a:ext cx="841806" cy="446576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 descr="9d4102d6-5ec5-4ea8-94d8-51c4e8d69615"/>
            <p:cNvCxnSpPr>
              <a:stCxn id="30" idx="2"/>
              <a:endCxn id="43" idx="0"/>
            </p:cNvCxnSpPr>
            <p:nvPr/>
          </p:nvCxnSpPr>
          <p:spPr>
            <a:xfrm>
              <a:off x="6089650" y="1850300"/>
              <a:ext cx="1" cy="841806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67945" y="317"/>
            <a:ext cx="10858500" cy="900112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3200" b="1" i="0" u="none">
                <a:solidFill>
                  <a:srgbClr val="000000"/>
                </a:solidFill>
                <a:ea typeface="微软雅黑" panose="020B0503020204020204" charset="-122"/>
              </a:rPr>
              <a:t>Paragraph 1: Building Tension</a:t>
            </a:r>
            <a:endParaRPr lang="en-US" altLang="zh-CN" sz="32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fadfb565-745d-44d6-af11-209a41c893f2.source.5.zh-Hans.pptx" descr="2e821413-1f4e-4671-95f9-0feb540d9f51"/>
          <p:cNvGrpSpPr/>
          <p:nvPr>
            <p:custDataLst>
              <p:tags r:id="rId1"/>
            </p:custDataLst>
          </p:nvPr>
        </p:nvGrpSpPr>
        <p:grpSpPr>
          <a:xfrm>
            <a:off x="0" y="578289"/>
            <a:ext cx="12192000" cy="6279710"/>
            <a:chOff x="0" y="1358145"/>
            <a:chExt cx="12192000" cy="5499856"/>
          </a:xfrm>
        </p:grpSpPr>
        <p:grpSp>
          <p:nvGrpSpPr>
            <p:cNvPr id="40" name="组合 39" descr="bb290428-5718-4bfd-b6a9-2582f57de381"/>
            <p:cNvGrpSpPr/>
            <p:nvPr/>
          </p:nvGrpSpPr>
          <p:grpSpPr>
            <a:xfrm>
              <a:off x="660400" y="3458946"/>
              <a:ext cx="2319656" cy="3399054"/>
              <a:chOff x="660400" y="3458946"/>
              <a:chExt cx="2319656" cy="3399054"/>
            </a:xfrm>
          </p:grpSpPr>
          <p:sp>
            <p:nvSpPr>
              <p:cNvPr id="3" name="ComponentBackground1" descr="2928b160-2482-4540-947f-44929849c1a1"/>
              <p:cNvSpPr/>
              <p:nvPr>
                <p:custDataLst>
                  <p:tags r:id="rId2"/>
                </p:custDataLst>
              </p:nvPr>
            </p:nvSpPr>
            <p:spPr>
              <a:xfrm>
                <a:off x="660400" y="3458947"/>
                <a:ext cx="2171695" cy="3399053"/>
              </a:xfrm>
              <a:prstGeom prst="round1Rect">
                <a:avLst/>
              </a:prstGeom>
              <a:gradFill flip="none" rotWithShape="1">
                <a:gsLst>
                  <a:gs pos="51000">
                    <a:schemeClr val="bg1"/>
                  </a:gs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334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grpSp>
            <p:nvGrpSpPr>
              <p:cNvPr id="33" name="组合 32" descr="f1c1941d-85a4-40a5-97fe-02b032409b2e"/>
              <p:cNvGrpSpPr/>
              <p:nvPr/>
            </p:nvGrpSpPr>
            <p:grpSpPr>
              <a:xfrm rot="0">
                <a:off x="660401" y="3458946"/>
                <a:ext cx="2319655" cy="2345249"/>
                <a:chOff x="1092200" y="2332909"/>
                <a:chExt cx="3915201" cy="3740798"/>
              </a:xfrm>
            </p:grpSpPr>
            <p:sp>
              <p:nvSpPr>
                <p:cNvPr id="35" name="Number1" descr="8959db21-3228-4ffe-b0bc-6a8047944e47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092200" y="2332909"/>
                  <a:ext cx="1201462" cy="1213520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solidFill>
                    <a:schemeClr val="bg1"/>
                  </a:solidFill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180000" bIns="45720" rtlCol="0" anchor="ctr" anchorCtr="0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1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36" name="Bullet1" descr="d886a4ed-ee94-413e-ae4b-322319ac9cbf"/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2147900" y="2394747"/>
                  <a:ext cx="2859501" cy="12135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 Writing Goal</a:t>
                  </a:r>
                  <a:endParaRPr lang="en-US" altLang="zh-CN" sz="24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37" name="Text1" descr="59ad1cf9-6339-4829-8a0d-6b4c4b0be7ca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166153" y="3609411"/>
                  <a:ext cx="3417896" cy="246429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Demonstrate the characters' </a:t>
                  </a:r>
                  <a:r>
                    <a:rPr lang="en-US" altLang="zh-CN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wisdom, growth, and emotional development,</a:t>
                  </a:r>
                  <a:r>
                    <a:rPr lang="en-US" altLang="zh-CN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 and bring the story to a satisfying conclusion.</a:t>
                  </a:r>
                  <a:endParaRPr lang="en-US" altLang="zh-CN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41" name="组合 40" descr="2a6391a4-1da3-4c3a-bdcd-e703d91cf360"/>
            <p:cNvGrpSpPr/>
            <p:nvPr/>
          </p:nvGrpSpPr>
          <p:grpSpPr>
            <a:xfrm>
              <a:off x="2733042" y="2851871"/>
              <a:ext cx="2552872" cy="4006129"/>
              <a:chOff x="2733042" y="2851871"/>
              <a:chExt cx="2552872" cy="4006129"/>
            </a:xfrm>
          </p:grpSpPr>
          <p:sp>
            <p:nvSpPr>
              <p:cNvPr id="4" name="ComponentBackground2" descr="f3211011-58a3-4483-8bd9-979576cb1da2"/>
              <p:cNvSpPr/>
              <p:nvPr>
                <p:custDataLst>
                  <p:tags r:id="rId6"/>
                </p:custDataLst>
              </p:nvPr>
            </p:nvSpPr>
            <p:spPr>
              <a:xfrm>
                <a:off x="2832101" y="2961595"/>
                <a:ext cx="2171695" cy="3896405"/>
              </a:xfrm>
              <a:prstGeom prst="round1Rect">
                <a:avLst/>
              </a:prstGeom>
              <a:gradFill flip="none" rotWithShape="1">
                <a:gsLst>
                  <a:gs pos="51000">
                    <a:schemeClr val="bg1"/>
                  </a:gs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334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grpSp>
            <p:nvGrpSpPr>
              <p:cNvPr id="28" name="组合 27" descr="88b29ec2-695d-4080-8e88-af1347232e9d"/>
              <p:cNvGrpSpPr/>
              <p:nvPr/>
            </p:nvGrpSpPr>
            <p:grpSpPr>
              <a:xfrm rot="0">
                <a:off x="2733042" y="2851871"/>
                <a:ext cx="2552872" cy="2949775"/>
                <a:chOff x="925003" y="2157896"/>
                <a:chExt cx="4308833" cy="4705049"/>
              </a:xfrm>
            </p:grpSpPr>
            <p:sp>
              <p:nvSpPr>
                <p:cNvPr id="30" name="Number2" descr="3c3ea0c2-9ca4-43da-b02e-515dd4747717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925003" y="2332650"/>
                  <a:ext cx="1113576" cy="1213520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2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31" name="Bullet2" descr="cccea80d-6a24-4006-bce8-a0a2b7faf46a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1816267" y="2157896"/>
                  <a:ext cx="3417569" cy="12137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Memory &amp; Realization</a:t>
                  </a:r>
                  <a:endParaRPr lang="en-US" altLang="zh-CN" sz="24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Text2" descr="c6f80aaf-6cb2-4536-aae9-d312a2a54c4d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1095415" y="3630441"/>
                  <a:ext cx="3749076" cy="32325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描绘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希望重燃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的瞬间。</a:t>
                  </a:r>
                  <a:endParaRPr lang="en-US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e.g：</a:t>
                  </a:r>
                  <a:r>
                    <a:rPr lang="en-US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rPr>
                    <a:t>A sudden idea struck him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. “Wait!” David said, </a:t>
                  </a:r>
                  <a:r>
                    <a:rPr lang="en-US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rPr>
                    <a:t>eyes lighting up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.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 “Dad said…”</a:t>
                  </a:r>
                  <a:endParaRPr lang="en-US" b="0" i="0" u="none">
                    <a:solidFill>
                      <a:srgbClr val="FF0000"/>
                    </a:solidFill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42" name="组合 41" descr="6e3f44a5-1628-4950-bc6e-176b3f2524db"/>
            <p:cNvGrpSpPr/>
            <p:nvPr/>
          </p:nvGrpSpPr>
          <p:grpSpPr>
            <a:xfrm>
              <a:off x="4949193" y="2464079"/>
              <a:ext cx="2496357" cy="4393922"/>
              <a:chOff x="4949193" y="2464079"/>
              <a:chExt cx="2496357" cy="4393922"/>
            </a:xfrm>
          </p:grpSpPr>
          <p:sp>
            <p:nvSpPr>
              <p:cNvPr id="5" name="ComponentBackground3" descr="09bc59a4-9662-401b-bb84-3ba5fdeb253d"/>
              <p:cNvSpPr/>
              <p:nvPr>
                <p:custDataLst>
                  <p:tags r:id="rId10"/>
                </p:custDataLst>
              </p:nvPr>
            </p:nvSpPr>
            <p:spPr>
              <a:xfrm>
                <a:off x="5003802" y="2464243"/>
                <a:ext cx="2171695" cy="4393758"/>
              </a:xfrm>
              <a:prstGeom prst="round1Rect">
                <a:avLst/>
              </a:prstGeom>
              <a:gradFill flip="none" rotWithShape="1">
                <a:gsLst>
                  <a:gs pos="51000">
                    <a:schemeClr val="bg1"/>
                  </a:gs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334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grpSp>
            <p:nvGrpSpPr>
              <p:cNvPr id="23" name="组合 22" descr="b4dc185a-af2f-4e59-9afb-f30f0e0375d5"/>
              <p:cNvGrpSpPr/>
              <p:nvPr/>
            </p:nvGrpSpPr>
            <p:grpSpPr>
              <a:xfrm rot="0">
                <a:off x="4949193" y="2464079"/>
                <a:ext cx="2496357" cy="3337406"/>
                <a:chOff x="1000027" y="2332652"/>
                <a:chExt cx="4213445" cy="5323341"/>
              </a:xfrm>
            </p:grpSpPr>
            <p:sp>
              <p:nvSpPr>
                <p:cNvPr id="25" name="Number3" descr="16862096-e085-4366-8703-61703a10bf0d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092200" y="2332652"/>
                  <a:ext cx="1041767" cy="1213520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solidFill>
                    <a:schemeClr val="bg1"/>
                  </a:solidFill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180000" bIns="45720" rtlCol="0" anchor="ctr" anchorCtr="0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3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6" name="Bullet3" descr="a79603b0-3776-4815-9f90-feaac4196efc"/>
                <p:cNvSpPr txBox="1"/>
                <p:nvPr>
                  <p:custDataLst>
                    <p:tags r:id="rId12"/>
                  </p:custDataLst>
                </p:nvPr>
              </p:nvSpPr>
              <p:spPr>
                <a:xfrm>
                  <a:off x="1795903" y="2332652"/>
                  <a:ext cx="3417569" cy="12137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Verification &amp; Action</a:t>
                  </a:r>
                  <a:endParaRPr lang="en-US" altLang="zh-CN" sz="24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27" name="Text3" descr="066bb5ba-57ec-4d94-9bda-45b164840e4a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1000027" y="3546171"/>
                  <a:ext cx="3969861" cy="41098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体现人物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从思考到行动的果断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。</a:t>
                  </a:r>
                  <a:endParaRPr lang="en-US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e.g：He examined the tree trunk carefully. The moss was thicker on the north side—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just as Dad taught.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 They moved slowly but steadily, </a:t>
                  </a:r>
                  <a:r>
                    <a:rPr lang="en-US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rPr>
                    <a:t>using the trees as guides.</a:t>
                  </a:r>
                  <a:endParaRPr lang="en-US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43" name="组合 42" descr="29fc8d6d-3920-43d5-9c25-5a4b9852b766"/>
            <p:cNvGrpSpPr/>
            <p:nvPr/>
          </p:nvGrpSpPr>
          <p:grpSpPr>
            <a:xfrm>
              <a:off x="7175503" y="1966726"/>
              <a:ext cx="2596054" cy="4891274"/>
              <a:chOff x="7175503" y="1966726"/>
              <a:chExt cx="2596054" cy="4891274"/>
            </a:xfrm>
          </p:grpSpPr>
          <p:sp>
            <p:nvSpPr>
              <p:cNvPr id="6" name="ComponentBackground4" descr="09d80109-5bf6-41d9-a1c8-655aff0b73f2"/>
              <p:cNvSpPr/>
              <p:nvPr>
                <p:custDataLst>
                  <p:tags r:id="rId14"/>
                </p:custDataLst>
              </p:nvPr>
            </p:nvSpPr>
            <p:spPr>
              <a:xfrm>
                <a:off x="7175503" y="1966889"/>
                <a:ext cx="2171695" cy="4891111"/>
              </a:xfrm>
              <a:prstGeom prst="round1Rect">
                <a:avLst/>
              </a:prstGeom>
              <a:gradFill flip="none" rotWithShape="1">
                <a:gsLst>
                  <a:gs pos="51000">
                    <a:schemeClr val="bg1"/>
                  </a:gs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334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grpSp>
            <p:nvGrpSpPr>
              <p:cNvPr id="18" name="组合 17" descr="c3635d37-99e4-4bf8-a453-f32061fe535b"/>
              <p:cNvGrpSpPr/>
              <p:nvPr/>
            </p:nvGrpSpPr>
            <p:grpSpPr>
              <a:xfrm rot="0">
                <a:off x="7175505" y="1966726"/>
                <a:ext cx="2596052" cy="3837377"/>
                <a:chOff x="1092200" y="2332652"/>
                <a:chExt cx="4381713" cy="6120821"/>
              </a:xfrm>
            </p:grpSpPr>
            <p:sp>
              <p:nvSpPr>
                <p:cNvPr id="20" name="Number4" descr="840473b5-b033-45ec-8776-5f10896557c6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092200" y="2332652"/>
                  <a:ext cx="1115719" cy="1059168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4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1" name="Bullet4" descr="5b8272ac-492e-4c60-a2ef-d9d36eadae46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2056344" y="2332652"/>
                  <a:ext cx="3417569" cy="121375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Escape &amp; Reunion</a:t>
                  </a:r>
                  <a:endParaRPr lang="en-US" altLang="zh-CN" sz="24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22" name="Text4" descr="93b775c4-734b-432c-8462-884279c584f3"/>
                <p:cNvSpPr txBox="1"/>
                <p:nvPr>
                  <p:custDataLst>
                    <p:tags r:id="rId17"/>
                  </p:custDataLst>
                </p:nvPr>
              </p:nvSpPr>
              <p:spPr>
                <a:xfrm>
                  <a:off x="1185445" y="3547058"/>
                  <a:ext cx="3417896" cy="490641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描写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一家人重聚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的感人场面。</a:t>
                  </a:r>
                  <a:endParaRPr lang="en-US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e.g：The sound of the stream grew louder. “Mom! Dad!” </a:t>
                  </a:r>
                  <a:r>
                    <a:rPr lang="en-US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rPr>
                    <a:t>they shouted in unison. Their parents rushed out, arms wide open.</a:t>
                  </a:r>
                  <a:endParaRPr lang="en-US" b="0" i="0" u="none">
                    <a:solidFill>
                      <a:srgbClr val="000000"/>
                    </a:solidFill>
                    <a:highlight>
                      <a:srgbClr val="C0C0C0"/>
                    </a:highlight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44" name="组合 43" descr="f385e97b-f9df-44a2-9444-663f45897f18"/>
            <p:cNvGrpSpPr/>
            <p:nvPr/>
          </p:nvGrpSpPr>
          <p:grpSpPr>
            <a:xfrm>
              <a:off x="9347205" y="1469374"/>
              <a:ext cx="2600497" cy="5388627"/>
              <a:chOff x="9347205" y="1469374"/>
              <a:chExt cx="2600497" cy="5388627"/>
            </a:xfrm>
          </p:grpSpPr>
          <p:sp>
            <p:nvSpPr>
              <p:cNvPr id="7" name="ComponentBackground5" descr="88bc9351-0d7a-4f4c-9f29-bfc42a52b5fe"/>
              <p:cNvSpPr/>
              <p:nvPr>
                <p:custDataLst>
                  <p:tags r:id="rId18"/>
                </p:custDataLst>
              </p:nvPr>
            </p:nvSpPr>
            <p:spPr>
              <a:xfrm>
                <a:off x="9347205" y="1469537"/>
                <a:ext cx="2171695" cy="5388464"/>
              </a:xfrm>
              <a:prstGeom prst="round1Rect">
                <a:avLst/>
              </a:prstGeom>
              <a:gradFill flip="none" rotWithShape="1">
                <a:gsLst>
                  <a:gs pos="51000">
                    <a:schemeClr val="bg1"/>
                  </a:gs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</a:gsLst>
                <a:lin ang="5400000" scaled="1"/>
                <a:tileRect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5334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l"/>
              </a:p>
            </p:txBody>
          </p:sp>
          <p:grpSp>
            <p:nvGrpSpPr>
              <p:cNvPr id="12" name="组合 11" descr="2e97b8f1-7c20-474e-923e-69fc9b360303"/>
              <p:cNvGrpSpPr/>
              <p:nvPr/>
            </p:nvGrpSpPr>
            <p:grpSpPr>
              <a:xfrm>
                <a:off x="9347205" y="1469374"/>
                <a:ext cx="2600497" cy="4270611"/>
                <a:chOff x="1092200" y="2332651"/>
                <a:chExt cx="4389215" cy="6811854"/>
              </a:xfrm>
            </p:grpSpPr>
            <p:sp>
              <p:nvSpPr>
                <p:cNvPr id="14" name="Number5" descr="59b5a255-8e88-4719-9e24-838003aa9694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092200" y="2332651"/>
                  <a:ext cx="1169308" cy="1213520"/>
                </a:xfrm>
                <a:prstGeom prst="homePlat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solidFill>
                    <a:schemeClr val="bg1"/>
                  </a:solidFill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180000" bIns="45720" rtlCol="0" anchor="ctr" anchorCtr="0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5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5" name="Bullet5" descr="c5a4a62c-9042-48e2-b3c1-d7afadd6b2c5"/>
                <p:cNvSpPr txBox="1"/>
                <p:nvPr>
                  <p:custDataLst>
                    <p:tags r:id="rId20"/>
                  </p:custDataLst>
                </p:nvPr>
              </p:nvSpPr>
              <p:spPr>
                <a:xfrm>
                  <a:off x="2063846" y="2332651"/>
                  <a:ext cx="3417569" cy="121375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b="1" i="0" u="none" strike="noStrik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 Theme Elevation</a:t>
                  </a:r>
                  <a:endParaRPr lang="en-US" altLang="zh-CN" sz="2400" b="1" i="0" u="none" strike="noStrik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sp>
              <p:nvSpPr>
                <p:cNvPr id="16" name="Text5" descr="8a88a7c8-edf9-4a79-9418-5ae024cb42be"/>
                <p:cNvSpPr txBox="1"/>
                <p:nvPr>
                  <p:custDataLst>
                    <p:tags r:id="rId21"/>
                  </p:custDataLst>
                </p:nvPr>
              </p:nvSpPr>
              <p:spPr>
                <a:xfrm>
                  <a:off x="1167224" y="3546170"/>
                  <a:ext cx="3417896" cy="55983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将故事的意义</a:t>
                  </a:r>
                  <a:r>
                    <a:rPr lang="en-US" b="0" i="0" u="none">
                      <a:solidFill>
                        <a:srgbClr val="FF0000"/>
                      </a:solidFill>
                      <a:ea typeface="微软雅黑" panose="020B0503020204020204" charset="-122"/>
                    </a:rPr>
                    <a:t>从“回家”提升到“成长”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。</a:t>
                  </a:r>
                  <a:endParaRPr lang="en-US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  <a:p>
                  <a:pPr algn="l">
                    <a:lnSpc>
                      <a:spcPct val="120000"/>
                    </a:lnSpc>
                  </a:pP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e.g：David realized that </a:t>
                  </a:r>
                  <a:r>
                    <a:rPr lang="en-US" b="0" i="0" u="none">
                      <a:solidFill>
                        <a:srgbClr val="000000"/>
                      </a:solidFill>
                      <a:highlight>
                        <a:srgbClr val="C0C0C0"/>
                      </a:highlight>
                      <a:ea typeface="微软雅黑" panose="020B0503020204020204" charset="-122"/>
                    </a:rPr>
                    <a:t>staying calm in a crisis </a:t>
                  </a:r>
                  <a:r>
                    <a:rPr lang="en-US" b="0" i="0" u="none">
                      <a:solidFill>
                        <a:srgbClr val="000000"/>
                      </a:solidFill>
                      <a:ea typeface="微软雅黑" panose="020B0503020204020204" charset="-122"/>
                    </a:rPr>
                    <a:t>was the first step to survival.</a:t>
                  </a:r>
                  <a:endParaRPr lang="en-US" b="0" i="0" u="none">
                    <a:solidFill>
                      <a:srgbClr val="000000"/>
                    </a:solidFill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17" name="直接连接符 16" descr="2e4f4255-2215-45f2-90f5-861e37bec6b1"/>
                <p:cNvCxnSpPr/>
                <p:nvPr>
                  <p:custDataLst>
                    <p:tags r:id="rId22"/>
                  </p:custDataLst>
                </p:nvPr>
              </p:nvCxnSpPr>
              <p:spPr>
                <a:xfrm>
                  <a:off x="1092200" y="2332909"/>
                  <a:ext cx="0" cy="3157382"/>
                </a:xfrm>
                <a:prstGeom prst="line">
                  <a:avLst/>
                </a:prstGeom>
                <a:ln>
                  <a:solidFill>
                    <a:schemeClr val="tx2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Title" descr="0195ca96-4af9-446b-b32e-b1cf60d4764b"/>
            <p:cNvSpPr>
              <a:spLocks noChangeAspect="1"/>
            </p:cNvSpPr>
            <p:nvPr>
              <p:custDataLst>
                <p:tags r:id="rId23"/>
              </p:custDataLst>
            </p:nvPr>
          </p:nvSpPr>
          <p:spPr>
            <a:xfrm>
              <a:off x="198120" y="1358145"/>
              <a:ext cx="6401435" cy="12724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l"/>
              <a:r>
                <a:rPr lang="en-US" altLang="zh-CN" sz="2400" b="1" i="0" u="none">
                  <a:solidFill>
                    <a:srgbClr val="000000"/>
                  </a:solidFill>
                  <a:ea typeface="微软雅黑" panose="020B0503020204020204" charset="-122"/>
                </a:rPr>
                <a:t>IV. Writing Strategy: How to Write the Second Paragraph?</a:t>
              </a:r>
              <a:endParaRPr lang="en-US" altLang="zh-CN" sz="2400" b="1" i="0" u="none">
                <a:solidFill>
                  <a:srgbClr val="000000"/>
                </a:solidFill>
                <a:ea typeface="微软雅黑" panose="020B0503020204020204" charset="-122"/>
              </a:endParaRPr>
            </a:p>
          </p:txBody>
        </p:sp>
        <p:sp>
          <p:nvSpPr>
            <p:cNvPr id="39" name="任意多边形: 形状 38" descr="dc7aeeb8-f958-43b3-a162-0d58b2cb0d10"/>
            <p:cNvSpPr/>
            <p:nvPr>
              <p:custDataLst>
                <p:tags r:id="rId24"/>
              </p:custDataLst>
            </p:nvPr>
          </p:nvSpPr>
          <p:spPr>
            <a:xfrm>
              <a:off x="0" y="6677640"/>
              <a:ext cx="12192000" cy="180190"/>
            </a:xfrm>
            <a:custGeom>
              <a:avLst/>
              <a:gdLst>
                <a:gd name="connsiteX0" fmla="*/ 6096000 w 12192000"/>
                <a:gd name="connsiteY0" fmla="*/ 0 h 989013"/>
                <a:gd name="connsiteX1" fmla="*/ 11209989 w 12192000"/>
                <a:gd name="connsiteY1" fmla="*/ 146931 h 989013"/>
                <a:gd name="connsiteX2" fmla="*/ 12192000 w 12192000"/>
                <a:gd name="connsiteY2" fmla="*/ 214253 h 989013"/>
                <a:gd name="connsiteX3" fmla="*/ 12192000 w 12192000"/>
                <a:gd name="connsiteY3" fmla="*/ 989013 h 989013"/>
                <a:gd name="connsiteX4" fmla="*/ 0 w 12192000"/>
                <a:gd name="connsiteY4" fmla="*/ 989013 h 989013"/>
                <a:gd name="connsiteX5" fmla="*/ 0 w 12192000"/>
                <a:gd name="connsiteY5" fmla="*/ 214253 h 989013"/>
                <a:gd name="connsiteX6" fmla="*/ 982012 w 12192000"/>
                <a:gd name="connsiteY6" fmla="*/ 146931 h 989013"/>
                <a:gd name="connsiteX7" fmla="*/ 6096000 w 12192000"/>
                <a:gd name="connsiteY7" fmla="*/ 0 h 98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89013">
                  <a:moveTo>
                    <a:pt x="6096000" y="0"/>
                  </a:moveTo>
                  <a:cubicBezTo>
                    <a:pt x="7910010" y="0"/>
                    <a:pt x="9638154" y="52318"/>
                    <a:pt x="11209989" y="146931"/>
                  </a:cubicBezTo>
                  <a:lnTo>
                    <a:pt x="12192000" y="214253"/>
                  </a:lnTo>
                  <a:lnTo>
                    <a:pt x="12192000" y="989013"/>
                  </a:lnTo>
                  <a:lnTo>
                    <a:pt x="0" y="989013"/>
                  </a:lnTo>
                  <a:lnTo>
                    <a:pt x="0" y="214253"/>
                  </a:lnTo>
                  <a:lnTo>
                    <a:pt x="982012" y="146931"/>
                  </a:lnTo>
                  <a:cubicBezTo>
                    <a:pt x="2553847" y="52318"/>
                    <a:pt x="4281991" y="0"/>
                    <a:pt x="6096000" y="0"/>
                  </a:cubicBezTo>
                  <a:close/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40000"/>
            </a:bodyPr>
            <a:lstStyle/>
            <a:p>
              <a:pPr algn="ctr"/>
            </a:p>
          </p:txBody>
        </p:sp>
      </p:grpSp>
      <p:sp>
        <p:nvSpPr>
          <p:cNvPr id="2" name="标题 1" descr="d1c10f25-7b94-43ba-9ca2-94565143e996"/>
          <p:cNvSpPr>
            <a:spLocks noGrp="1"/>
          </p:cNvSpPr>
          <p:nvPr>
            <p:ph type="title" hasCustomPrompt="1"/>
          </p:nvPr>
        </p:nvSpPr>
        <p:spPr>
          <a:xfrm>
            <a:off x="127635" y="-135255"/>
            <a:ext cx="11154410" cy="899795"/>
          </a:xfrm>
        </p:spPr>
        <p:txBody>
          <a:bodyPr anchorCtr="0"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altLang="zh-CN" sz="3200" b="1" i="0" u="none">
                <a:solidFill>
                  <a:srgbClr val="000000"/>
                </a:solidFill>
                <a:ea typeface="微软雅黑" panose="020B0503020204020204" charset="-122"/>
              </a:rPr>
              <a:t>Paragraph 2: Fighting Back from Despair</a:t>
            </a:r>
            <a:endParaRPr lang="en-US" altLang="zh-CN" sz="3200" b="1" i="0" u="none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0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00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1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2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3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4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5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6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7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8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09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10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1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2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3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4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5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ags/tag116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17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18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19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20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1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2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3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4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5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6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7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8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29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3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30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31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32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33.xml><?xml version="1.0" encoding="utf-8"?>
<p:tagLst xmlns:p="http://schemas.openxmlformats.org/presentationml/2006/main">
  <p:tag name="KSO_WM_DIAGRAM_VIRTUALLY_FRAME" val="{&quot;height&quot;:451.0303149606299,&quot;left&quot;:44.93212598425198,&quot;top&quot;:89,&quot;width&quot;:863.4480314960631}"/>
</p:tagLst>
</file>

<file path=ppt/tags/tag14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5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6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17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18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19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20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1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2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3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4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5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6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7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8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29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30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1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2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3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4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5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6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7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8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39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40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1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2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3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4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5.xml><?xml version="1.0" encoding="utf-8"?>
<p:tagLst xmlns:p="http://schemas.openxmlformats.org/presentationml/2006/main">
  <p:tag name="KSO_WM_DIAGRAM_VIRTUALLY_FRAME" val="{&quot;height&quot;:429.81259842519694,&quot;left&quot;:51.999921259842516,&quot;top&quot;:88.99999999999997,&quot;width&quot;:855.0000787401575}"/>
</p:tagLst>
</file>

<file path=ppt/tags/tag46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47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48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49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5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50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51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52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53.xml><?xml version="1.0" encoding="utf-8"?>
<p:tagLst xmlns:p="http://schemas.openxmlformats.org/presentationml/2006/main">
  <p:tag name="KSO_WM_DIAGRAM_VIRTUALLY_FRAME" val="{&quot;height&quot;:393.99992125984244,&quot;left&quot;:52,&quot;top&quot;:88.99999999999997,&quot;width&quot;:891.018188976378}"/>
</p:tagLst>
</file>

<file path=ppt/tags/tag54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55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56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57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58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59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60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1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2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3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4.xml><?xml version="1.0" encoding="utf-8"?>
<p:tagLst xmlns:p="http://schemas.openxmlformats.org/presentationml/2006/main">
  <p:tag name="KSO_WM_DIAGRAM_VIRTUALLY_FRAME" val="{&quot;height&quot;:449.78031496062994,&quot;left&quot;:52,&quot;top&quot;:89,&quot;width&quot;:855.0194931610891}"/>
</p:tagLst>
</file>

<file path=ppt/tags/tag65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66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67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68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69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70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1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2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3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4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5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6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7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8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79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80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1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2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3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4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5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6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7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8.xml><?xml version="1.0" encoding="utf-8"?>
<p:tagLst xmlns:p="http://schemas.openxmlformats.org/presentationml/2006/main">
  <p:tag name="KSO_WM_DIAGRAM_VIRTUALLY_FRAME" val="{&quot;height&quot;:514.950157480315,&quot;left&quot;:0,&quot;top&quot;:25.05,&quot;width&quot;:960}"/>
</p:tagLst>
</file>

<file path=ppt/tags/tag89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90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1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2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3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4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5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6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7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8.xml><?xml version="1.0" encoding="utf-8"?>
<p:tagLst xmlns:p="http://schemas.openxmlformats.org/presentationml/2006/main">
  <p:tag name="KSO_WM_DIAGRAM_VIRTUALLY_FRAME" val="{&quot;height&quot;:489.27905511811025,&quot;left&quot;:26.291259842519686,&quot;top&quot;:50.75,&quot;width&quot;:880.7087401574803}"/>
</p:tagLst>
</file>

<file path=ppt/tags/tag99.xml><?xml version="1.0" encoding="utf-8"?>
<p:tagLst xmlns:p="http://schemas.openxmlformats.org/presentationml/2006/main">
  <p:tag name="KSO_WM_DIAGRAM_VIRTUALLY_FRAME" val="{&quot;height&quot;:456.49992125984255,&quot;left&quot;:46.6,&quot;top&quot;:89.00007874015748,&quot;width&quot;:917.5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B060"/>
      </a:accent1>
      <a:accent2>
        <a:srgbClr val="49A149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iSlide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10062</Words>
  <Application>WPS 演示</Application>
  <PresentationFormat>宽屏</PresentationFormat>
  <Paragraphs>288</Paragraphs>
  <Slides>18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</vt:lpstr>
      <vt:lpstr>Times New Roman</vt:lpstr>
      <vt:lpstr>等线</vt:lpstr>
      <vt:lpstr>Arial Unicode MS</vt:lpstr>
      <vt:lpstr>HelveticaNeue</vt:lpstr>
      <vt:lpstr>华文新魏</vt:lpstr>
      <vt:lpstr>Segoe Print</vt:lpstr>
      <vt:lpstr>Designed by iSlide</vt:lpstr>
      <vt:lpstr>PowerPoint 演示文稿</vt:lpstr>
      <vt:lpstr>镇海中学2026届高三首考模拟考 读后续写讲评：    David和Jane森林迷途与智慧脱险</vt:lpstr>
      <vt:lpstr>Table of Contents</vt:lpstr>
      <vt:lpstr>Story Review and Analysis</vt:lpstr>
      <vt:lpstr>Review of the Six Elements of a Story(故事六要素)</vt:lpstr>
      <vt:lpstr>Clarifying the Direction by Analyzing the Prompt</vt:lpstr>
      <vt:lpstr>Two-Segment Writing Strategy</vt:lpstr>
      <vt:lpstr>Paragraph 1: Building Tension</vt:lpstr>
      <vt:lpstr>Paragraph 2: Fighting Back from Despair</vt:lpstr>
      <vt:lpstr>In-Depth Appreciation of Model Essays</vt:lpstr>
      <vt:lpstr>Appreciation of the First Paragraph of the Model Essay</vt:lpstr>
      <vt:lpstr>Appreciation of the Second Paragraph of the Model Essay</vt:lpstr>
      <vt:lpstr>范文中英文对照</vt:lpstr>
      <vt:lpstr>范文中英文对照</vt:lpstr>
      <vt:lpstr>Summary of Writing Highlights</vt:lpstr>
      <vt:lpstr>Standards for Excellent Story Continuations</vt:lpstr>
      <vt:lpstr>Conclusion </vt:lpstr>
      <vt:lpstr>Thank You!</vt:lpstr>
    </vt:vector>
  </TitlesOfParts>
  <Company>iSlide</Company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iSlide</dc:creator>
  <cp:lastModifiedBy>Administrator</cp:lastModifiedBy>
  <cp:revision>8</cp:revision>
  <cp:lastPrinted>2024-01-14T16:00:00Z</cp:lastPrinted>
  <dcterms:created xsi:type="dcterms:W3CDTF">2024-01-14T16:00:00Z</dcterms:created>
  <dcterms:modified xsi:type="dcterms:W3CDTF">2026-01-05T02:25:16Z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d48db99f-b2ef-4fdc-a684-d3f8be525e5c</vt:lpwstr>
  </property>
  <property fmtid="{D5CDD505-2E9C-101B-9397-08002B2CF9AE}" pid="3" name="KSOProductBuildVer">
    <vt:lpwstr>2052-11.8.2.7978</vt:lpwstr>
  </property>
  <property fmtid="{D5CDD505-2E9C-101B-9397-08002B2CF9AE}" pid="4" name="ICV">
    <vt:lpwstr>1D20FF1232504E84AB2D3E7519903844_13</vt:lpwstr>
  </property>
</Properties>
</file>