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15"/>
  </p:handoutMasterIdLst>
  <p:sldIdLst>
    <p:sldId id="1778" r:id="rId3"/>
    <p:sldId id="1723" r:id="rId4"/>
    <p:sldId id="262" r:id="rId6"/>
    <p:sldId id="1749" r:id="rId7"/>
    <p:sldId id="1747" r:id="rId8"/>
    <p:sldId id="1750" r:id="rId9"/>
    <p:sldId id="1748" r:id="rId10"/>
    <p:sldId id="1746" r:id="rId11"/>
    <p:sldId id="1775" r:id="rId12"/>
    <p:sldId id="1776" r:id="rId13"/>
    <p:sldId id="265"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AEDC7C"/>
    <a:srgbClr val="8DE3FF"/>
    <a:srgbClr val="81C735"/>
    <a:srgbClr val="687F00"/>
    <a:srgbClr val="D2D201"/>
    <a:srgbClr val="E4E4E4"/>
    <a:srgbClr val="DCDCDC"/>
    <a:srgbClr val="F0F0F0"/>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86" autoAdjust="0"/>
    <p:restoredTop sz="94660"/>
  </p:normalViewPr>
  <p:slideViewPr>
    <p:cSldViewPr snapToGrid="0" showGuides="1">
      <p:cViewPr varScale="1">
        <p:scale>
          <a:sx n="113" d="100"/>
          <a:sy n="113" d="100"/>
        </p:scale>
        <p:origin x="600" y="184"/>
      </p:cViewPr>
      <p:guideLst>
        <p:guide orient="horz" pos="2212"/>
        <p:guide pos="3896"/>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印品黑体" panose="00000500000000000000" pitchFamily="2" charset="-122"/>
              <a:ea typeface="印品黑体" panose="00000500000000000000"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印品黑体" panose="00000500000000000000" pitchFamily="2" charset="-122"/>
                <a:ea typeface="印品黑体" panose="00000500000000000000" pitchFamily="2" charset="-122"/>
              </a:rPr>
            </a:fld>
            <a:endParaRPr lang="zh-CN" altLang="en-US" dirty="0">
              <a:latin typeface="印品黑体" panose="00000500000000000000" pitchFamily="2" charset="-122"/>
              <a:ea typeface="印品黑体" panose="00000500000000000000"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印品黑体" panose="00000500000000000000" pitchFamily="2" charset="-122"/>
              <a:ea typeface="印品黑体" panose="00000500000000000000" pitchFamily="2"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印品黑体" panose="00000500000000000000" pitchFamily="2" charset="-122"/>
                <a:ea typeface="印品黑体" panose="00000500000000000000" pitchFamily="2" charset="-122"/>
              </a:rPr>
            </a:fld>
            <a:endParaRPr lang="zh-CN" altLang="en-US" dirty="0">
              <a:latin typeface="印品黑体" panose="00000500000000000000" pitchFamily="2" charset="-122"/>
              <a:ea typeface="印品黑体" panose="00000500000000000000"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ea typeface="印品黑体" panose="00000500000000000000" pitchFamily="2" charset="-122"/>
              </a:defRPr>
            </a:lvl1pPr>
          </a:lstStyle>
          <a:p>
            <a:fld id="{1AC49D05-6128-4D0D-A32A-06A5E73B386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ea typeface="印品黑体" panose="00000500000000000000" pitchFamily="2" charset="-122"/>
              </a:defRPr>
            </a:lvl1pPr>
          </a:lstStyle>
          <a:p>
            <a:fld id="{5849F42C-2DAE-424C-A4B8-3140182C3E9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印品黑体" panose="00000500000000000000" pitchFamily="2" charset="-122"/>
        <a:ea typeface="印品黑体" panose="00000500000000000000" pitchFamily="2" charset="-122"/>
        <a:cs typeface="+mn-cs"/>
      </a:defRPr>
    </a:lvl1pPr>
    <a:lvl2pPr marL="4572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2pPr>
    <a:lvl3pPr marL="9144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3pPr>
    <a:lvl4pPr marL="13716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4pPr>
    <a:lvl5pPr marL="18288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in the wild   </a:t>
            </a:r>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What will be talked about in the following paragraphs?  </a:t>
            </a:r>
            <a:endParaRPr lang="en-US" altLang="zh-CN"/>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structure </a:t>
            </a:r>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do not provide suitable habitats for wildlife     Why is that?    destory natural habitats    the writer show the reason by giving example </a:t>
            </a:r>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A home for bat _ eat bug _ bring profits </a:t>
            </a:r>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the park is the oppisite of the zoo   Why? Which solution impresses you most? Why? </a:t>
            </a:r>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Why to protect?   What solutions ;  How;  Effects     1. </a:t>
            </a:r>
            <a:r>
              <a:rPr lang="zh-CN" altLang="en-US"/>
              <a:t>宣传栏</a:t>
            </a:r>
            <a:r>
              <a:rPr lang="en-US" altLang="zh-CN"/>
              <a:t> </a:t>
            </a:r>
            <a:r>
              <a:rPr lang="zh-CN" altLang="en-US"/>
              <a:t>保护青蛙的倡议书</a:t>
            </a:r>
            <a:r>
              <a:rPr lang="en-US" altLang="zh-CN"/>
              <a:t>       2. </a:t>
            </a:r>
            <a:r>
              <a:rPr lang="zh-CN" altLang="en-US"/>
              <a:t>保护蝌蚪，tadpole</a:t>
            </a:r>
            <a:r>
              <a:rPr lang="en-US" altLang="zh-CN"/>
              <a:t>     </a:t>
            </a:r>
            <a:r>
              <a:rPr lang="zh-CN" altLang="en-US"/>
              <a:t>增强学生的意识，</a:t>
            </a:r>
            <a:r>
              <a:rPr lang="en-US" altLang="zh-CN"/>
              <a:t>  3. </a:t>
            </a:r>
            <a:r>
              <a:rPr lang="zh-CN" altLang="en-US"/>
              <a:t>将</a:t>
            </a:r>
            <a:r>
              <a:rPr lang="en-US" altLang="zh-CN"/>
              <a:t>tadpole </a:t>
            </a:r>
            <a:r>
              <a:rPr lang="zh-CN" altLang="en-US"/>
              <a:t>和与鱼分开</a:t>
            </a:r>
            <a:r>
              <a:rPr lang="en-US" altLang="zh-CN"/>
              <a:t>  habitat loss</a:t>
            </a:r>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印品黑体" panose="00000500000000000000" pitchFamily="2" charset="-122"/>
                <a:cs typeface="+mj-cs"/>
                <a:sym typeface="+mn-ea"/>
              </a:defRPr>
            </a:lvl1pPr>
          </a:lstStyle>
          <a:p>
            <a:pPr lvl="0"/>
            <a:r>
              <a:rPr dirty="0">
                <a:sym typeface="+mn-ea"/>
              </a:rPr>
              <a:t>单击此处编辑标题</a:t>
            </a:r>
            <a:endParaRPr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印品黑体" panose="00000500000000000000" pitchFamily="2"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印品黑体" panose="00000500000000000000" pitchFamily="2"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印品黑体" panose="00000500000000000000" pitchFamily="2"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印品黑体" panose="00000500000000000000" pitchFamily="2"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印品黑体" panose="00000500000000000000" pitchFamily="2"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印品黑体" panose="00000500000000000000" pitchFamily="2"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印品黑体" panose="00000500000000000000" pitchFamily="2"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印品黑体" panose="00000500000000000000" pitchFamily="2"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印品黑体" panose="00000500000000000000" pitchFamily="2"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印品黑体" panose="00000500000000000000" pitchFamily="2"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印品黑体" panose="00000500000000000000" pitchFamily="2"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印品黑体" panose="00000500000000000000" pitchFamily="2"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印品黑体" panose="00000500000000000000" pitchFamily="2"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印品黑体" panose="00000500000000000000" pitchFamily="2"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印品黑体" panose="00000500000000000000" pitchFamily="2"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印品黑体" panose="00000500000000000000" pitchFamily="2"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印品黑体" panose="00000500000000000000" pitchFamily="2"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印品黑体" panose="00000500000000000000" pitchFamily="2"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印品黑体" panose="00000500000000000000" pitchFamily="2"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印品黑体" panose="00000500000000000000" pitchFamily="2"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dirty="0">
                <a:sym typeface="+mn-ea"/>
              </a:rPr>
              <a:t>单击此处编辑文本</a:t>
            </a:r>
            <a:endParaRPr dirty="0">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印品黑体" panose="00000500000000000000" pitchFamily="2"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印品黑体" panose="00000500000000000000" pitchFamily="2"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印品黑体" panose="00000500000000000000" pitchFamily="2"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印品黑体" panose="00000500000000000000" pitchFamily="2"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印品黑体" panose="00000500000000000000" pitchFamily="2"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印品黑体" panose="00000500000000000000" pitchFamily="2"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印品黑体" panose="00000500000000000000" pitchFamily="2"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印品黑体" panose="00000500000000000000" pitchFamily="2" charset="-122"/>
                <a:cs typeface="+mn-cs"/>
                <a:sym typeface="+mn-ea"/>
              </a:defRPr>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印品黑体" panose="00000500000000000000" pitchFamily="2"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1.jpeg"/><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ea typeface="印品黑体" panose="00000500000000000000" pitchFamily="2" charset="-122"/>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ea typeface="印品黑体" panose="00000500000000000000" pitchFamily="2"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ea typeface="印品黑体" panose="00000500000000000000" pitchFamily="2"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印品黑体" panose="00000500000000000000" pitchFamily="2" charset="-122"/>
            </a:endParaRPr>
          </a:p>
        </p:txBody>
      </p:sp>
      <p:pic>
        <p:nvPicPr>
          <p:cNvPr id="5124" name="图片 6" descr="logo横版 png"/>
          <p:cNvPicPr>
            <a:picLocks noChangeAspect="1"/>
          </p:cNvPicPr>
          <p:nvPr userDrawn="1"/>
        </p:nvPicPr>
        <p:blipFill>
          <a:blip r:embed="rId18"/>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mc:Choice>
    <mc:Fallback>
      <p:transition spd="slow"/>
    </mc:Fallback>
  </mc:AlternateConten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印品黑体" panose="00000500000000000000" pitchFamily="2"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印品黑体" panose="00000500000000000000" pitchFamily="2"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印品黑体" panose="00000500000000000000" pitchFamily="2"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印品黑体" panose="00000500000000000000" pitchFamily="2"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印品黑体" panose="00000500000000000000" pitchFamily="2"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印品黑体"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62.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image" Target="../media/image20.png"/><Relationship Id="rId3" Type="http://schemas.openxmlformats.org/officeDocument/2006/relationships/image" Target="../media/image7.jpeg"/><Relationship Id="rId2" Type="http://schemas.openxmlformats.org/officeDocument/2006/relationships/image" Target="../media/image8.png"/><Relationship Id="rId10" Type="http://schemas.openxmlformats.org/officeDocument/2006/relationships/notesSlide" Target="../notesSlides/notesSlide7.xml"/><Relationship Id="rId1" Type="http://schemas.openxmlformats.org/officeDocument/2006/relationships/tags" Target="../tags/tag128.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tags" Target="../tags/tag134.xml"/><Relationship Id="rId3" Type="http://schemas.openxmlformats.org/officeDocument/2006/relationships/image" Target="../media/image21.png"/><Relationship Id="rId2" Type="http://schemas.openxmlformats.org/officeDocument/2006/relationships/tags" Target="../tags/tag133.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2.xml"/><Relationship Id="rId6" Type="http://schemas.openxmlformats.org/officeDocument/2006/relationships/tags" Target="../tags/tag64.xml"/><Relationship Id="rId5" Type="http://schemas.openxmlformats.org/officeDocument/2006/relationships/image" Target="../media/image7.jpeg"/><Relationship Id="rId4" Type="http://schemas.openxmlformats.org/officeDocument/2006/relationships/tags" Target="../tags/tag63.xml"/><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2.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image" Target="../media/image10.png"/><Relationship Id="rId3" Type="http://schemas.openxmlformats.org/officeDocument/2006/relationships/tags" Target="../tags/tag65.xml"/><Relationship Id="rId2" Type="http://schemas.openxmlformats.org/officeDocument/2006/relationships/image" Target="../media/image9.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image" Target="../media/image11.png"/><Relationship Id="rId1" Type="http://schemas.openxmlformats.org/officeDocument/2006/relationships/tags" Target="../tags/tag68.xml"/></Relationships>
</file>

<file path=ppt/slides/_rels/slide5.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76.xml"/><Relationship Id="rId7" Type="http://schemas.openxmlformats.org/officeDocument/2006/relationships/image" Target="../media/image12.png"/><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image" Target="../media/image8.png"/><Relationship Id="rId15" Type="http://schemas.openxmlformats.org/officeDocument/2006/relationships/notesSlide" Target="../notesSlides/notesSlide4.xml"/><Relationship Id="rId14" Type="http://schemas.openxmlformats.org/officeDocument/2006/relationships/slideLayout" Target="../slideLayouts/slideLayout2.xml"/><Relationship Id="rId13" Type="http://schemas.openxmlformats.org/officeDocument/2006/relationships/tags" Target="../tags/tag79.xml"/><Relationship Id="rId12" Type="http://schemas.openxmlformats.org/officeDocument/2006/relationships/tags" Target="../tags/tag78.xml"/><Relationship Id="rId11" Type="http://schemas.openxmlformats.org/officeDocument/2006/relationships/image" Target="../media/image14.png"/><Relationship Id="rId10" Type="http://schemas.openxmlformats.org/officeDocument/2006/relationships/tags" Target="../tags/tag77.xml"/><Relationship Id="rId1" Type="http://schemas.openxmlformats.org/officeDocument/2006/relationships/tags" Target="../tags/tag71.xml"/></Relationships>
</file>

<file path=ppt/slides/_rels/slide6.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image" Target="../media/image10.png"/><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image" Target="../media/image9.png"/><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1" Type="http://schemas.openxmlformats.org/officeDocument/2006/relationships/slideLayout" Target="../slideLayouts/slideLayout2.xml"/><Relationship Id="rId10" Type="http://schemas.openxmlformats.org/officeDocument/2006/relationships/tags" Target="../tags/tag87.xml"/><Relationship Id="rId1" Type="http://schemas.openxmlformats.org/officeDocument/2006/relationships/tags" Target="../tags/tag80.xml"/></Relationships>
</file>

<file path=ppt/slides/_rels/slide7.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image" Target="../media/image15.jpeg"/><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image" Target="../media/image8.png"/><Relationship Id="rId16" Type="http://schemas.openxmlformats.org/officeDocument/2006/relationships/notesSlide" Target="../notesSlides/notesSlide5.xml"/><Relationship Id="rId15" Type="http://schemas.openxmlformats.org/officeDocument/2006/relationships/slideLayout" Target="../slideLayouts/slideLayout2.xml"/><Relationship Id="rId14" Type="http://schemas.openxmlformats.org/officeDocument/2006/relationships/tags" Target="../tags/tag98.xml"/><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image" Target="../media/image16.png"/><Relationship Id="rId1" Type="http://schemas.openxmlformats.org/officeDocument/2006/relationships/tags" Target="../tags/tag88.xml"/></Relationships>
</file>

<file path=ppt/slides/_rels/slide8.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image" Target="../media/image10.png"/><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image" Target="../media/image9.png"/><Relationship Id="rId4" Type="http://schemas.openxmlformats.org/officeDocument/2006/relationships/tags" Target="../tags/tag102.xml"/><Relationship Id="rId31" Type="http://schemas.openxmlformats.org/officeDocument/2006/relationships/notesSlide" Target="../notesSlides/notesSlide6.xml"/><Relationship Id="rId30" Type="http://schemas.openxmlformats.org/officeDocument/2006/relationships/slideLayout" Target="../slideLayouts/slideLayout2.xml"/><Relationship Id="rId3" Type="http://schemas.openxmlformats.org/officeDocument/2006/relationships/tags" Target="../tags/tag101.xml"/><Relationship Id="rId29" Type="http://schemas.openxmlformats.org/officeDocument/2006/relationships/tags" Target="../tags/tag124.xml"/><Relationship Id="rId28" Type="http://schemas.openxmlformats.org/officeDocument/2006/relationships/tags" Target="../tags/tag123.xml"/><Relationship Id="rId27" Type="http://schemas.openxmlformats.org/officeDocument/2006/relationships/tags" Target="../tags/tag122.xml"/><Relationship Id="rId26" Type="http://schemas.openxmlformats.org/officeDocument/2006/relationships/image" Target="../media/image17.png"/><Relationship Id="rId25" Type="http://schemas.openxmlformats.org/officeDocument/2006/relationships/tags" Target="../tags/tag121.xml"/><Relationship Id="rId24" Type="http://schemas.openxmlformats.org/officeDocument/2006/relationships/tags" Target="../tags/tag120.xml"/><Relationship Id="rId23" Type="http://schemas.openxmlformats.org/officeDocument/2006/relationships/tags" Target="../tags/tag119.xml"/><Relationship Id="rId22" Type="http://schemas.openxmlformats.org/officeDocument/2006/relationships/tags" Target="../tags/tag118.xml"/><Relationship Id="rId21" Type="http://schemas.openxmlformats.org/officeDocument/2006/relationships/tags" Target="../tags/tag117.xml"/><Relationship Id="rId20" Type="http://schemas.openxmlformats.org/officeDocument/2006/relationships/tags" Target="../tags/tag116.xml"/><Relationship Id="rId2" Type="http://schemas.openxmlformats.org/officeDocument/2006/relationships/tags" Target="../tags/tag100.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tags" Target="../tags/tag99.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27.xml"/><Relationship Id="rId4" Type="http://schemas.openxmlformats.org/officeDocument/2006/relationships/image" Target="../media/image19.jpeg"/><Relationship Id="rId3" Type="http://schemas.openxmlformats.org/officeDocument/2006/relationships/tags" Target="../tags/tag126.xml"/><Relationship Id="rId2" Type="http://schemas.openxmlformats.org/officeDocument/2006/relationships/image" Target="../media/image18.png"/><Relationship Id="rId1" Type="http://schemas.openxmlformats.org/officeDocument/2006/relationships/tags" Target="../tags/tag1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5ac9a0c6537cb"/>
          <p:cNvPicPr>
            <a:picLocks noChangeAspect="1"/>
          </p:cNvPicPr>
          <p:nvPr>
            <p:custDataLst>
              <p:tags r:id="rId1"/>
            </p:custDataLst>
          </p:nvPr>
        </p:nvPicPr>
        <p:blipFill>
          <a:blip r:embed="rId2"/>
          <a:stretch>
            <a:fillRect/>
          </a:stretch>
        </p:blipFill>
        <p:spPr>
          <a:xfrm>
            <a:off x="0" y="279375"/>
            <a:ext cx="751840" cy="823595"/>
          </a:xfrm>
          <a:prstGeom prst="rect">
            <a:avLst/>
          </a:prstGeom>
          <a:effectLst>
            <a:reflection blurRad="6350" stA="50000" endA="300" endPos="55500" dist="101600" dir="5400000" sy="-100000" algn="bl" rotWithShape="0"/>
          </a:effectLst>
        </p:spPr>
      </p:pic>
      <p:pic>
        <p:nvPicPr>
          <p:cNvPr id="102" name="图片 101"/>
          <p:cNvPicPr/>
          <p:nvPr/>
        </p:nvPicPr>
        <p:blipFill>
          <a:blip r:embed="rId3"/>
          <a:stretch>
            <a:fillRect/>
          </a:stretch>
        </p:blipFill>
        <p:spPr>
          <a:xfrm>
            <a:off x="9123045" y="168275"/>
            <a:ext cx="2807970" cy="1714500"/>
          </a:xfrm>
          <a:prstGeom prst="rect">
            <a:avLst/>
          </a:prstGeom>
          <a:noFill/>
          <a:ln w="9525">
            <a:noFill/>
          </a:ln>
        </p:spPr>
      </p:pic>
      <p:pic>
        <p:nvPicPr>
          <p:cNvPr id="105" name="图片 104"/>
          <p:cNvPicPr/>
          <p:nvPr/>
        </p:nvPicPr>
        <p:blipFill>
          <a:blip r:embed="rId4"/>
          <a:stretch>
            <a:fillRect/>
          </a:stretch>
        </p:blipFill>
        <p:spPr>
          <a:xfrm>
            <a:off x="6210300" y="168275"/>
            <a:ext cx="2667000" cy="1714500"/>
          </a:xfrm>
          <a:prstGeom prst="rect">
            <a:avLst/>
          </a:prstGeom>
          <a:noFill/>
          <a:ln w="9525">
            <a:noFill/>
          </a:ln>
        </p:spPr>
      </p:pic>
      <p:sp>
        <p:nvSpPr>
          <p:cNvPr id="5" name="文本框 4"/>
          <p:cNvSpPr txBox="1"/>
          <p:nvPr/>
        </p:nvSpPr>
        <p:spPr>
          <a:xfrm>
            <a:off x="6210300" y="168275"/>
            <a:ext cx="1426845" cy="497840"/>
          </a:xfrm>
          <a:prstGeom prst="rect">
            <a:avLst/>
          </a:prstGeom>
          <a:solidFill>
            <a:schemeClr val="bg1"/>
          </a:solidFill>
        </p:spPr>
        <p:txBody>
          <a:bodyPr wrap="square" rtlCol="0">
            <a:noAutofit/>
          </a:bodyPr>
          <a:lstStyle/>
          <a:p>
            <a:pPr algn="ctr"/>
            <a:r>
              <a:rPr lang="en-US" altLang="zh-CN" sz="2800">
                <a:latin typeface="Times New Roman" panose="02020603050405020304" charset="0"/>
                <a:cs typeface="Times New Roman" panose="02020603050405020304" charset="0"/>
              </a:rPr>
              <a:t>tadpoles</a:t>
            </a:r>
            <a:endParaRPr lang="en-US" altLang="zh-CN" sz="2800">
              <a:latin typeface="Times New Roman" panose="02020603050405020304" charset="0"/>
              <a:cs typeface="Times New Roman" panose="02020603050405020304" charset="0"/>
            </a:endParaRPr>
          </a:p>
        </p:txBody>
      </p:sp>
      <p:sp>
        <p:nvSpPr>
          <p:cNvPr id="6" name="文本框 5"/>
          <p:cNvSpPr txBox="1"/>
          <p:nvPr>
            <p:custDataLst>
              <p:tags r:id="rId5"/>
            </p:custDataLst>
          </p:nvPr>
        </p:nvSpPr>
        <p:spPr>
          <a:xfrm>
            <a:off x="9123045" y="168275"/>
            <a:ext cx="2633345" cy="497840"/>
          </a:xfrm>
          <a:prstGeom prst="rect">
            <a:avLst/>
          </a:prstGeom>
          <a:solidFill>
            <a:schemeClr val="bg1"/>
          </a:solidFill>
        </p:spPr>
        <p:txBody>
          <a:bodyPr wrap="square" rtlCol="0">
            <a:noAutofit/>
          </a:bodyPr>
          <a:lstStyle/>
          <a:p>
            <a:pPr algn="ctr"/>
            <a:r>
              <a:rPr lang="en-US" altLang="zh-CN" sz="2800">
                <a:latin typeface="Times New Roman" panose="02020603050405020304" charset="0"/>
                <a:cs typeface="Times New Roman" panose="02020603050405020304" charset="0"/>
              </a:rPr>
              <a:t>frogs in campus</a:t>
            </a:r>
            <a:endParaRPr lang="en-US" altLang="zh-CN" sz="2800">
              <a:latin typeface="Times New Roman" panose="02020603050405020304" charset="0"/>
              <a:cs typeface="Times New Roman" panose="02020603050405020304" charset="0"/>
            </a:endParaRPr>
          </a:p>
        </p:txBody>
      </p:sp>
      <p:sp>
        <p:nvSpPr>
          <p:cNvPr id="11" name="文本框 10"/>
          <p:cNvSpPr txBox="1"/>
          <p:nvPr/>
        </p:nvSpPr>
        <p:spPr>
          <a:xfrm>
            <a:off x="7637145" y="1432560"/>
            <a:ext cx="2827655" cy="583565"/>
          </a:xfrm>
          <a:prstGeom prst="rect">
            <a:avLst/>
          </a:prstGeom>
          <a:solidFill>
            <a:schemeClr val="bg1"/>
          </a:solidFill>
        </p:spPr>
        <p:txBody>
          <a:bodyPr wrap="square" rtlCol="0">
            <a:spAutoFit/>
          </a:bodyPr>
          <a:lstStyle/>
          <a:p>
            <a:pPr algn="ctr"/>
            <a:r>
              <a:rPr lang="en-US" altLang="zh-CN" sz="2800" b="1">
                <a:latin typeface="Calibri" panose="020F0502020204030204" charset="0"/>
                <a:cs typeface="Calibri" panose="020F0502020204030204" charset="0"/>
              </a:rPr>
              <a:t>They need </a:t>
            </a:r>
            <a:r>
              <a:rPr lang="en-US" altLang="zh-CN" sz="3200" b="1">
                <a:solidFill>
                  <a:srgbClr val="C00000"/>
                </a:solidFill>
                <a:latin typeface="Calibri" panose="020F0502020204030204" charset="0"/>
                <a:cs typeface="Calibri" panose="020F0502020204030204" charset="0"/>
              </a:rPr>
              <a:t>help</a:t>
            </a:r>
            <a:r>
              <a:rPr lang="zh-CN" altLang="en-US" sz="2800" b="1">
                <a:latin typeface="Calibri" panose="020F0502020204030204" charset="0"/>
                <a:cs typeface="Calibri" panose="020F0502020204030204" charset="0"/>
              </a:rPr>
              <a:t>！</a:t>
            </a:r>
            <a:endParaRPr lang="zh-CN" altLang="en-US" sz="2800" b="1">
              <a:latin typeface="Calibri" panose="020F0502020204030204" charset="0"/>
              <a:cs typeface="Calibri" panose="020F0502020204030204" charset="0"/>
            </a:endParaRPr>
          </a:p>
        </p:txBody>
      </p:sp>
      <p:sp>
        <p:nvSpPr>
          <p:cNvPr id="12" name="文本框 11"/>
          <p:cNvSpPr txBox="1"/>
          <p:nvPr/>
        </p:nvSpPr>
        <p:spPr>
          <a:xfrm>
            <a:off x="629920" y="500429"/>
            <a:ext cx="5705129" cy="646331"/>
          </a:xfrm>
          <a:prstGeom prst="rect">
            <a:avLst/>
          </a:prstGeom>
          <a:noFill/>
        </p:spPr>
        <p:txBody>
          <a:bodyPr wrap="square" rtlCol="0">
            <a:spAutoFit/>
          </a:bodyPr>
          <a:lstStyle/>
          <a:p>
            <a:r>
              <a:rPr lang="en-US" altLang="zh-CN" sz="3600" b="1" dirty="0">
                <a:latin typeface="Calibri" panose="020F0502020204030204" charset="0"/>
                <a:cs typeface="Calibri" panose="020F0502020204030204" charset="0"/>
              </a:rPr>
              <a:t>Protecting programs</a:t>
            </a:r>
            <a:r>
              <a:rPr lang="zh-CN" altLang="en-US" sz="3600" b="1" dirty="0">
                <a:latin typeface="Calibri" panose="020F0502020204030204" charset="0"/>
                <a:cs typeface="Calibri" panose="020F0502020204030204" charset="0"/>
              </a:rPr>
              <a:t> </a:t>
            </a:r>
            <a:r>
              <a:rPr lang="en-US" altLang="zh-CN" sz="3600" b="1" dirty="0">
                <a:latin typeface="Calibri" panose="020F0502020204030204" charset="0"/>
                <a:cs typeface="Calibri" panose="020F0502020204030204" charset="0"/>
              </a:rPr>
              <a:t>of</a:t>
            </a:r>
            <a:r>
              <a:rPr lang="zh-CN" altLang="en-US" sz="3600" b="1" dirty="0">
                <a:latin typeface="Calibri" panose="020F0502020204030204" charset="0"/>
                <a:cs typeface="Calibri" panose="020F0502020204030204" charset="0"/>
              </a:rPr>
              <a:t> </a:t>
            </a:r>
            <a:r>
              <a:rPr lang="en-US" altLang="zh-CN" sz="3600" b="1" dirty="0">
                <a:latin typeface="Calibri" panose="020F0502020204030204" charset="0"/>
                <a:cs typeface="Calibri" panose="020F0502020204030204" charset="0"/>
              </a:rPr>
              <a:t>frogs </a:t>
            </a:r>
            <a:endParaRPr lang="en-US" altLang="zh-CN" sz="3600" b="1" dirty="0">
              <a:latin typeface="Calibri" panose="020F0502020204030204" charset="0"/>
              <a:cs typeface="Calibri" panose="020F0502020204030204" charset="0"/>
            </a:endParaRPr>
          </a:p>
        </p:txBody>
      </p:sp>
      <p:sp>
        <p:nvSpPr>
          <p:cNvPr id="13" name="椭圆 12"/>
          <p:cNvSpPr/>
          <p:nvPr/>
        </p:nvSpPr>
        <p:spPr>
          <a:xfrm>
            <a:off x="629920" y="2099945"/>
            <a:ext cx="2428875" cy="8159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latin typeface="Calibri" panose="020F0502020204030204" charset="0"/>
                <a:cs typeface="Calibri" panose="020F0502020204030204" charset="0"/>
              </a:rPr>
              <a:t>Problems</a:t>
            </a:r>
            <a:endParaRPr lang="en-US" altLang="zh-CN" sz="2800" b="1">
              <a:latin typeface="Calibri" panose="020F0502020204030204" charset="0"/>
              <a:cs typeface="Calibri" panose="020F0502020204030204" charset="0"/>
            </a:endParaRPr>
          </a:p>
        </p:txBody>
      </p:sp>
      <p:sp>
        <p:nvSpPr>
          <p:cNvPr id="14" name="椭圆 13"/>
          <p:cNvSpPr/>
          <p:nvPr>
            <p:custDataLst>
              <p:tags r:id="rId6"/>
            </p:custDataLst>
          </p:nvPr>
        </p:nvSpPr>
        <p:spPr>
          <a:xfrm>
            <a:off x="629920" y="3478530"/>
            <a:ext cx="2428875" cy="8159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latin typeface="Calibri" panose="020F0502020204030204" charset="0"/>
                <a:cs typeface="Calibri" panose="020F0502020204030204" charset="0"/>
              </a:rPr>
              <a:t>Solutions</a:t>
            </a:r>
            <a:endParaRPr lang="en-US" altLang="zh-CN" sz="2800" b="1">
              <a:latin typeface="Calibri" panose="020F0502020204030204" charset="0"/>
              <a:cs typeface="Calibri" panose="020F0502020204030204" charset="0"/>
            </a:endParaRPr>
          </a:p>
        </p:txBody>
      </p:sp>
      <p:sp>
        <p:nvSpPr>
          <p:cNvPr id="15" name="椭圆 14"/>
          <p:cNvSpPr/>
          <p:nvPr>
            <p:custDataLst>
              <p:tags r:id="rId7"/>
            </p:custDataLst>
          </p:nvPr>
        </p:nvSpPr>
        <p:spPr>
          <a:xfrm>
            <a:off x="629920" y="4857115"/>
            <a:ext cx="2428875" cy="8159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latin typeface="Calibri" panose="020F0502020204030204" charset="0"/>
                <a:cs typeface="Calibri" panose="020F0502020204030204" charset="0"/>
              </a:rPr>
              <a:t>Effects</a:t>
            </a:r>
            <a:endParaRPr lang="en-US" altLang="zh-CN" sz="2800" b="1">
              <a:latin typeface="Calibri" panose="020F0502020204030204" charset="0"/>
              <a:cs typeface="Calibri" panose="020F050202020403020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5ac9a0c6537cb"/>
          <p:cNvPicPr>
            <a:picLocks noChangeAspect="1"/>
          </p:cNvPicPr>
          <p:nvPr/>
        </p:nvPicPr>
        <p:blipFill>
          <a:blip r:embed="rId1"/>
          <a:stretch>
            <a:fillRect/>
          </a:stretch>
        </p:blipFill>
        <p:spPr>
          <a:xfrm>
            <a:off x="807720" y="461645"/>
            <a:ext cx="1228090" cy="1345565"/>
          </a:xfrm>
          <a:prstGeom prst="rect">
            <a:avLst/>
          </a:prstGeom>
          <a:effectLst>
            <a:reflection blurRad="6350" stA="50000" endA="300" endPos="55500" dist="101600" dir="5400000" sy="-100000" algn="bl" rotWithShape="0"/>
          </a:effectLst>
        </p:spPr>
      </p:pic>
      <p:cxnSp>
        <p:nvCxnSpPr>
          <p:cNvPr id="9" name="直接连接符 8"/>
          <p:cNvCxnSpPr/>
          <p:nvPr/>
        </p:nvCxnSpPr>
        <p:spPr>
          <a:xfrm>
            <a:off x="709930" y="3540760"/>
            <a:ext cx="695960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2437130" y="935355"/>
            <a:ext cx="2003425" cy="521970"/>
          </a:xfrm>
          <a:prstGeom prst="rect">
            <a:avLst/>
          </a:prstGeom>
          <a:noFill/>
        </p:spPr>
        <p:txBody>
          <a:bodyPr wrap="square" rtlCol="0">
            <a:spAutoFit/>
          </a:bodyPr>
          <a:lstStyle/>
          <a:p>
            <a:r>
              <a:rPr lang="en-US" altLang="zh-CN" sz="2800" b="1">
                <a:latin typeface="Calibri" panose="020F0502020204030204" charset="0"/>
                <a:cs typeface="Calibri" panose="020F0502020204030204" charset="0"/>
              </a:rPr>
              <a:t>Assignment</a:t>
            </a:r>
            <a:endParaRPr lang="en-US" altLang="zh-CN" sz="2800" b="1">
              <a:latin typeface="Calibri" panose="020F0502020204030204" charset="0"/>
              <a:cs typeface="Calibri" panose="020F0502020204030204" charset="0"/>
            </a:endParaRPr>
          </a:p>
        </p:txBody>
      </p:sp>
      <p:sp>
        <p:nvSpPr>
          <p:cNvPr id="3" name="文本框 2"/>
          <p:cNvSpPr txBox="1"/>
          <p:nvPr/>
        </p:nvSpPr>
        <p:spPr>
          <a:xfrm>
            <a:off x="784860" y="2886075"/>
            <a:ext cx="6661150" cy="1383665"/>
          </a:xfrm>
          <a:prstGeom prst="rect">
            <a:avLst/>
          </a:prstGeom>
          <a:noFill/>
        </p:spPr>
        <p:txBody>
          <a:bodyPr wrap="square" rtlCol="0">
            <a:spAutoFit/>
          </a:bodyPr>
          <a:lstStyle/>
          <a:p>
            <a:r>
              <a:rPr lang="en-US" altLang="zh-CN" sz="2800" dirty="0">
                <a:latin typeface="Times New Roman" panose="02020603050405020304" charset="0"/>
                <a:cs typeface="Times New Roman" panose="02020603050405020304" charset="0"/>
              </a:rPr>
              <a:t>1. Finish the Protecting Frogs Program and</a:t>
            </a:r>
            <a:endParaRPr lang="en-US" altLang="zh-CN" sz="2800" dirty="0">
              <a:latin typeface="Times New Roman" panose="02020603050405020304" charset="0"/>
              <a:cs typeface="Times New Roman" panose="02020603050405020304" charset="0"/>
            </a:endParaRPr>
          </a:p>
          <a:p>
            <a:endParaRPr lang="en-US" altLang="zh-CN" sz="2800" dirty="0">
              <a:latin typeface="Times New Roman" panose="02020603050405020304" charset="0"/>
              <a:cs typeface="Times New Roman" panose="02020603050405020304" charset="0"/>
            </a:endParaRPr>
          </a:p>
          <a:p>
            <a:r>
              <a:rPr lang="en-US" altLang="zh-CN" sz="2800" dirty="0">
                <a:latin typeface="Times New Roman" panose="02020603050405020304" charset="0"/>
                <a:cs typeface="Times New Roman" panose="02020603050405020304" charset="0"/>
              </a:rPr>
              <a:t>make a poster about it.  </a:t>
            </a:r>
            <a:endParaRPr lang="en-US" altLang="zh-CN" sz="2800" dirty="0">
              <a:latin typeface="Times New Roman" panose="02020603050405020304" charset="0"/>
              <a:cs typeface="Times New Roman" panose="02020603050405020304" charset="0"/>
            </a:endParaRPr>
          </a:p>
        </p:txBody>
      </p:sp>
      <p:pic>
        <p:nvPicPr>
          <p:cNvPr id="4" name="内容占位符 3"/>
          <p:cNvPicPr>
            <a:picLocks noGrp="1" noChangeAspect="1"/>
          </p:cNvPicPr>
          <p:nvPr>
            <p:ph idx="1"/>
            <p:custDataLst>
              <p:tags r:id="rId2"/>
            </p:custDataLst>
          </p:nvPr>
        </p:nvPicPr>
        <p:blipFill>
          <a:blip r:embed="rId3"/>
          <a:stretch>
            <a:fillRect/>
          </a:stretch>
        </p:blipFill>
        <p:spPr>
          <a:xfrm>
            <a:off x="7669530" y="2124075"/>
            <a:ext cx="4420235" cy="3315335"/>
          </a:xfrm>
          <a:prstGeom prst="round2DiagRect">
            <a:avLst/>
          </a:prstGeom>
          <a:ln>
            <a:noFill/>
          </a:ln>
          <a:effectLst>
            <a:softEdge rad="112500"/>
          </a:effectLst>
        </p:spPr>
      </p:pic>
      <p:sp>
        <p:nvSpPr>
          <p:cNvPr id="11" name="文本框 10"/>
          <p:cNvSpPr txBox="1"/>
          <p:nvPr/>
        </p:nvSpPr>
        <p:spPr>
          <a:xfrm>
            <a:off x="579120" y="4607560"/>
            <a:ext cx="6792595" cy="1383665"/>
          </a:xfrm>
          <a:prstGeom prst="rect">
            <a:avLst/>
          </a:prstGeom>
          <a:noFill/>
        </p:spPr>
        <p:txBody>
          <a:bodyPr wrap="square" rtlCol="0" anchor="t">
            <a:spAutoFit/>
          </a:bodyPr>
          <a:lstStyle/>
          <a:p>
            <a:pPr algn="l"/>
            <a:r>
              <a:rPr lang="en-US" altLang="zh-CN" sz="2800" i="1">
                <a:latin typeface="Times New Roman" panose="02020603050405020304" charset="0"/>
                <a:cs typeface="Times New Roman" panose="02020603050405020304" charset="0"/>
                <a:sym typeface="+mn-ea"/>
              </a:rPr>
              <a:t>Protect wild animals and live in harmony with them.Make the earth a better place for both animials and humans!</a:t>
            </a:r>
            <a:endParaRPr lang="en-US" altLang="zh-CN" sz="2800" i="1">
              <a:latin typeface="Times New Roman" panose="02020603050405020304" charset="0"/>
              <a:cs typeface="Times New Roman" panose="02020603050405020304" charset="0"/>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图片 99"/>
          <p:cNvPicPr/>
          <p:nvPr/>
        </p:nvPicPr>
        <p:blipFill>
          <a:blip r:embed="rId1"/>
          <a:stretch>
            <a:fillRect/>
          </a:stretch>
        </p:blipFill>
        <p:spPr>
          <a:xfrm>
            <a:off x="0" y="1922145"/>
            <a:ext cx="3063240" cy="2463800"/>
          </a:xfrm>
          <a:prstGeom prst="rect">
            <a:avLst/>
          </a:prstGeom>
          <a:noFill/>
          <a:ln w="9525">
            <a:noFill/>
          </a:ln>
        </p:spPr>
      </p:pic>
      <p:pic>
        <p:nvPicPr>
          <p:cNvPr id="101" name="图片 100"/>
          <p:cNvPicPr/>
          <p:nvPr/>
        </p:nvPicPr>
        <p:blipFill>
          <a:blip r:embed="rId2"/>
          <a:stretch>
            <a:fillRect/>
          </a:stretch>
        </p:blipFill>
        <p:spPr>
          <a:xfrm>
            <a:off x="3063240" y="1922780"/>
            <a:ext cx="3980815" cy="2428875"/>
          </a:xfrm>
          <a:prstGeom prst="rect">
            <a:avLst/>
          </a:prstGeom>
          <a:noFill/>
          <a:ln w="9525">
            <a:noFill/>
          </a:ln>
        </p:spPr>
      </p:pic>
      <p:sp>
        <p:nvSpPr>
          <p:cNvPr id="5" name="文本框 4"/>
          <p:cNvSpPr txBox="1"/>
          <p:nvPr/>
        </p:nvSpPr>
        <p:spPr>
          <a:xfrm>
            <a:off x="0" y="1534160"/>
            <a:ext cx="2143760" cy="798830"/>
          </a:xfrm>
          <a:prstGeom prst="rect">
            <a:avLst/>
          </a:prstGeom>
          <a:solidFill>
            <a:schemeClr val="bg1"/>
          </a:solidFill>
        </p:spPr>
        <p:txBody>
          <a:bodyPr wrap="square" rtlCol="0" anchor="t">
            <a:spAutoFit/>
          </a:bodyPr>
          <a:lstStyle/>
          <a:p>
            <a:r>
              <a:rPr lang="zh-CN" altLang="en-US" sz="2800" b="1">
                <a:latin typeface="Calibri" panose="020F0502020204030204" charset="0"/>
                <a:cs typeface="Calibri" panose="020F0502020204030204" charset="0"/>
              </a:rPr>
              <a:t>coyote</a:t>
            </a:r>
            <a:r>
              <a:rPr lang="zh-CN" altLang="en-US">
                <a:latin typeface="Calibri" panose="020F0502020204030204" charset="0"/>
                <a:cs typeface="Calibri" panose="020F0502020204030204" charset="0"/>
              </a:rPr>
              <a:t>/ˈkaɪoʊt/</a:t>
            </a:r>
            <a:r>
              <a:rPr lang="zh-CN" altLang="en-US" sz="2800" b="1">
                <a:latin typeface="Calibri" panose="020F0502020204030204" charset="0"/>
                <a:cs typeface="Calibri" panose="020F0502020204030204" charset="0"/>
              </a:rPr>
              <a:t> </a:t>
            </a:r>
            <a:endParaRPr lang="zh-CN" altLang="en-US" sz="2800" b="1">
              <a:latin typeface="Calibri" panose="020F0502020204030204" charset="0"/>
              <a:cs typeface="Calibri" panose="020F0502020204030204" charset="0"/>
            </a:endParaRPr>
          </a:p>
          <a:p>
            <a:r>
              <a:rPr lang="zh-CN" altLang="en-US" b="1">
                <a:latin typeface="Calibri" panose="020F0502020204030204" charset="0"/>
                <a:cs typeface="Calibri" panose="020F0502020204030204" charset="0"/>
              </a:rPr>
              <a:t>从林狼</a:t>
            </a:r>
            <a:endParaRPr lang="zh-CN" altLang="en-US" b="1">
              <a:latin typeface="Calibri" panose="020F0502020204030204" charset="0"/>
              <a:cs typeface="Calibri" panose="020F0502020204030204" charset="0"/>
            </a:endParaRPr>
          </a:p>
        </p:txBody>
      </p:sp>
      <p:sp>
        <p:nvSpPr>
          <p:cNvPr id="6" name="文本框 5"/>
          <p:cNvSpPr txBox="1"/>
          <p:nvPr/>
        </p:nvSpPr>
        <p:spPr>
          <a:xfrm>
            <a:off x="3063240" y="1811020"/>
            <a:ext cx="1357630" cy="521970"/>
          </a:xfrm>
          <a:prstGeom prst="rect">
            <a:avLst/>
          </a:prstGeom>
          <a:solidFill>
            <a:schemeClr val="bg1"/>
          </a:solidFill>
        </p:spPr>
        <p:txBody>
          <a:bodyPr wrap="square" rtlCol="0" anchor="t">
            <a:spAutoFit/>
          </a:bodyPr>
          <a:lstStyle/>
          <a:p>
            <a:r>
              <a:rPr lang="en-US" altLang="zh-CN" sz="2800" b="1">
                <a:latin typeface="Calibri" panose="020F0502020204030204" charset="0"/>
                <a:cs typeface="Calibri" panose="020F0502020204030204" charset="0"/>
              </a:rPr>
              <a:t>boar</a:t>
            </a:r>
            <a:r>
              <a:rPr lang="zh-CN" altLang="en-US" b="1">
                <a:latin typeface="Calibri" panose="020F0502020204030204" charset="0"/>
                <a:cs typeface="Calibri" panose="020F0502020204030204" charset="0"/>
              </a:rPr>
              <a:t>野猪</a:t>
            </a:r>
            <a:endParaRPr lang="zh-CN" altLang="en-US" b="1">
              <a:latin typeface="Calibri" panose="020F0502020204030204" charset="0"/>
              <a:cs typeface="Calibri" panose="020F0502020204030204" charset="0"/>
            </a:endParaRPr>
          </a:p>
        </p:txBody>
      </p:sp>
      <p:pic>
        <p:nvPicPr>
          <p:cNvPr id="103" name="图片 102"/>
          <p:cNvPicPr/>
          <p:nvPr/>
        </p:nvPicPr>
        <p:blipFill>
          <a:blip r:embed="rId3"/>
          <a:stretch>
            <a:fillRect/>
          </a:stretch>
        </p:blipFill>
        <p:spPr>
          <a:xfrm>
            <a:off x="7132320" y="1921510"/>
            <a:ext cx="2587625" cy="2430145"/>
          </a:xfrm>
          <a:prstGeom prst="rect">
            <a:avLst/>
          </a:prstGeom>
          <a:noFill/>
          <a:ln w="9525">
            <a:noFill/>
          </a:ln>
        </p:spPr>
      </p:pic>
      <p:sp>
        <p:nvSpPr>
          <p:cNvPr id="7" name="文本框 6"/>
          <p:cNvSpPr txBox="1"/>
          <p:nvPr/>
        </p:nvSpPr>
        <p:spPr>
          <a:xfrm>
            <a:off x="7044055" y="1921510"/>
            <a:ext cx="1129030" cy="521970"/>
          </a:xfrm>
          <a:prstGeom prst="rect">
            <a:avLst/>
          </a:prstGeom>
          <a:solidFill>
            <a:schemeClr val="bg1"/>
          </a:solidFill>
        </p:spPr>
        <p:txBody>
          <a:bodyPr wrap="square" rtlCol="0" anchor="t">
            <a:spAutoFit/>
          </a:bodyPr>
          <a:lstStyle/>
          <a:p>
            <a:r>
              <a:rPr lang="en-US" altLang="zh-CN" sz="2800" b="1">
                <a:latin typeface="Calibri" panose="020F0502020204030204" charset="0"/>
                <a:cs typeface="Calibri" panose="020F0502020204030204" charset="0"/>
              </a:rPr>
              <a:t>bat</a:t>
            </a:r>
            <a:endParaRPr lang="zh-CN" altLang="en-US" b="1">
              <a:latin typeface="Calibri" panose="020F0502020204030204" charset="0"/>
              <a:cs typeface="Calibri" panose="020F0502020204030204" charset="0"/>
            </a:endParaRPr>
          </a:p>
        </p:txBody>
      </p:sp>
      <p:sp>
        <p:nvSpPr>
          <p:cNvPr id="8" name="文本框 7"/>
          <p:cNvSpPr txBox="1"/>
          <p:nvPr/>
        </p:nvSpPr>
        <p:spPr>
          <a:xfrm>
            <a:off x="62230" y="4488815"/>
            <a:ext cx="12027535" cy="953135"/>
          </a:xfrm>
          <a:prstGeom prst="rect">
            <a:avLst/>
          </a:prstGeom>
          <a:noFill/>
        </p:spPr>
        <p:txBody>
          <a:bodyPr wrap="square" rtlCol="0" anchor="t">
            <a:spAutoFit/>
          </a:bodyPr>
          <a:lstStyle/>
          <a:p>
            <a:pPr marL="457200" indent="-457200">
              <a:buFont typeface="Wingdings" panose="05000000000000000000" charset="0"/>
              <a:buChar char="Ø"/>
            </a:pPr>
            <a:r>
              <a:rPr lang="en-US" altLang="zh-CN" sz="2800" b="1" i="1">
                <a:latin typeface="Calibri" panose="020F0502020204030204" charset="0"/>
                <a:ea typeface="微软雅黑" panose="020B0503020204020204" charset="-122"/>
                <a:cs typeface="Calibri" panose="020F0502020204030204" charset="0"/>
                <a:sym typeface="+mn-ea"/>
              </a:rPr>
              <a:t>Where would you normally expect to find these animals?</a:t>
            </a:r>
            <a:endParaRPr lang="en-US" altLang="zh-CN" sz="2800" b="1" i="1">
              <a:latin typeface="Calibri" panose="020F0502020204030204" charset="0"/>
              <a:ea typeface="微软雅黑" panose="020B0503020204020204" charset="-122"/>
              <a:cs typeface="Calibri" panose="020F0502020204030204" charset="0"/>
              <a:sym typeface="+mn-ea"/>
            </a:endParaRPr>
          </a:p>
          <a:p>
            <a:pPr marL="457200" indent="-457200">
              <a:buFont typeface="Wingdings" panose="05000000000000000000" charset="0"/>
              <a:buChar char="Ø"/>
            </a:pPr>
            <a:r>
              <a:rPr lang="en-US" altLang="zh-CN" sz="2800" b="1" i="1">
                <a:latin typeface="Calibri" panose="020F0502020204030204" charset="0"/>
                <a:ea typeface="微软雅黑" panose="020B0503020204020204" charset="-122"/>
                <a:cs typeface="Calibri" panose="020F0502020204030204" charset="0"/>
                <a:sym typeface="+mn-ea"/>
              </a:rPr>
              <a:t>Would you be surprised to see these animals in a city? Why ot why not?</a:t>
            </a:r>
            <a:endParaRPr lang="en-US" altLang="zh-CN" sz="2800" b="1" i="1">
              <a:latin typeface="Calibri" panose="020F0502020204030204" charset="0"/>
              <a:ea typeface="微软雅黑" panose="020B0503020204020204" charset="-122"/>
              <a:cs typeface="Calibri" panose="020F0502020204030204" charset="0"/>
              <a:sym typeface="+mn-ea"/>
            </a:endParaRPr>
          </a:p>
        </p:txBody>
      </p:sp>
      <p:sp>
        <p:nvSpPr>
          <p:cNvPr id="9" name="文本框 8"/>
          <p:cNvSpPr txBox="1"/>
          <p:nvPr/>
        </p:nvSpPr>
        <p:spPr>
          <a:xfrm>
            <a:off x="3063240" y="347980"/>
            <a:ext cx="5636260" cy="1014730"/>
          </a:xfrm>
          <a:prstGeom prst="rect">
            <a:avLst/>
          </a:prstGeom>
          <a:noFill/>
        </p:spPr>
        <p:txBody>
          <a:bodyPr wrap="square" rtlCol="0">
            <a:spAutoFit/>
          </a:bodyPr>
          <a:lstStyle/>
          <a:p>
            <a:pPr algn="ctr"/>
            <a:r>
              <a:rPr lang="en-US" altLang="zh-CN" sz="6000">
                <a:solidFill>
                  <a:srgbClr val="0070C0"/>
                </a:solidFill>
                <a:latin typeface="Britannic Bold" panose="020B0903060703020204" charset="0"/>
                <a:cs typeface="Britannic Bold" panose="020B0903060703020204" charset="0"/>
              </a:rPr>
              <a:t>Urban Wildlife</a:t>
            </a:r>
            <a:endParaRPr lang="en-US" altLang="zh-CN" sz="6000">
              <a:solidFill>
                <a:srgbClr val="0070C0"/>
              </a:solidFill>
              <a:latin typeface="Britannic Bold" panose="020B0903060703020204" charset="0"/>
              <a:cs typeface="Britannic Bold" panose="020B0903060703020204" charset="0"/>
            </a:endParaRPr>
          </a:p>
        </p:txBody>
      </p:sp>
      <p:sp>
        <p:nvSpPr>
          <p:cNvPr id="3" name="文本框 2"/>
          <p:cNvSpPr txBox="1"/>
          <p:nvPr/>
        </p:nvSpPr>
        <p:spPr>
          <a:xfrm>
            <a:off x="62230" y="5441950"/>
            <a:ext cx="9310370" cy="521970"/>
          </a:xfrm>
          <a:prstGeom prst="rect">
            <a:avLst/>
          </a:prstGeom>
          <a:noFill/>
        </p:spPr>
        <p:txBody>
          <a:bodyPr wrap="square" rtlCol="0">
            <a:spAutoFit/>
          </a:bodyPr>
          <a:lstStyle/>
          <a:p>
            <a:pPr marL="457200" indent="-457200">
              <a:buClrTx/>
              <a:buSzTx/>
              <a:buFont typeface="Wingdings" panose="05000000000000000000" charset="0"/>
              <a:buChar char="Ø"/>
            </a:pPr>
            <a:r>
              <a:rPr lang="en-US" altLang="zh-CN" sz="2800" b="1" i="1">
                <a:latin typeface="Calibri" panose="020F0502020204030204" charset="0"/>
                <a:ea typeface="宋体" panose="02010600030101010101" pitchFamily="2" charset="-122"/>
                <a:cs typeface="Calibri" panose="020F0502020204030204" charset="0"/>
                <a:sym typeface="+mn-ea"/>
              </a:rPr>
              <a:t>As our cities spread, </a:t>
            </a:r>
            <a:r>
              <a:rPr lang="en-US" altLang="zh-CN" sz="2800" b="1" i="1">
                <a:solidFill>
                  <a:srgbClr val="C00000"/>
                </a:solidFill>
                <a:latin typeface="Calibri" panose="020F0502020204030204" charset="0"/>
                <a:ea typeface="宋体" panose="02010600030101010101" pitchFamily="2" charset="-122"/>
                <a:cs typeface="Calibri" panose="020F0502020204030204" charset="0"/>
                <a:sym typeface="+mn-ea"/>
              </a:rPr>
              <a:t>what do we need to think about?</a:t>
            </a:r>
            <a:endParaRPr lang="en-US" altLang="zh-CN" sz="2800" b="1" i="1">
              <a:solidFill>
                <a:srgbClr val="C00000"/>
              </a:solidFill>
              <a:latin typeface="Calibri" panose="020F0502020204030204" charset="0"/>
              <a:ea typeface="宋体" panose="02010600030101010101" pitchFamily="2" charset="-122"/>
              <a:cs typeface="Calibri" panose="020F0502020204030204" charset="0"/>
              <a:sym typeface="+mn-ea"/>
            </a:endParaRPr>
          </a:p>
        </p:txBody>
      </p:sp>
      <p:pic>
        <p:nvPicPr>
          <p:cNvPr id="102" name="图片 101"/>
          <p:cNvPicPr/>
          <p:nvPr>
            <p:custDataLst>
              <p:tags r:id="rId4"/>
            </p:custDataLst>
          </p:nvPr>
        </p:nvPicPr>
        <p:blipFill>
          <a:blip r:embed="rId5"/>
          <a:stretch>
            <a:fillRect/>
          </a:stretch>
        </p:blipFill>
        <p:spPr>
          <a:xfrm>
            <a:off x="9719945" y="1922780"/>
            <a:ext cx="2472055" cy="2428240"/>
          </a:xfrm>
          <a:prstGeom prst="rect">
            <a:avLst/>
          </a:prstGeom>
          <a:noFill/>
          <a:ln w="9525">
            <a:noFill/>
          </a:ln>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8">
                                            <p:txEl>
                                              <p:pRg st="0" end="0"/>
                                            </p:txEl>
                                          </p:spTgt>
                                        </p:tgtEl>
                                        <p:attrNameLst>
                                          <p:attrName>style.visibility</p:attrName>
                                        </p:attrNameLst>
                                      </p:cBhvr>
                                      <p:to>
                                        <p:strVal val="visible"/>
                                      </p:to>
                                    </p:set>
                                    <p:animEffect transition="in" filter="wipe(left)">
                                      <p:cBhvr>
                                        <p:cTn id="36" dur="500"/>
                                        <p:tgtEl>
                                          <p:spTgt spid="8">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8">
                                            <p:txEl>
                                              <p:pRg st="1" end="1"/>
                                            </p:txEl>
                                          </p:spTgt>
                                        </p:tgtEl>
                                        <p:attrNameLst>
                                          <p:attrName>style.visibility</p:attrName>
                                        </p:attrNameLst>
                                      </p:cBhvr>
                                      <p:to>
                                        <p:strVal val="visible"/>
                                      </p:to>
                                    </p:set>
                                    <p:animEffect transition="in" filter="wipe(left)">
                                      <p:cBhvr>
                                        <p:cTn id="41" dur="500"/>
                                        <p:tgtEl>
                                          <p:spTgt spid="8">
                                            <p:txEl>
                                              <p:pRg st="1" end="1"/>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ipe(left)">
                                      <p:cBhvr>
                                        <p:cTn id="46" dur="500"/>
                                        <p:tgtEl>
                                          <p:spTgt spid="3"/>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bldLvl="0" animBg="1"/>
      <p:bldP spid="7" grpId="0" bldLvl="0" animBg="1"/>
      <p:bldP spid="8" grpId="0"/>
      <p:bldP spid="9"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5ac9a0c6537cb"/>
          <p:cNvPicPr>
            <a:picLocks noChangeAspect="1"/>
          </p:cNvPicPr>
          <p:nvPr/>
        </p:nvPicPr>
        <p:blipFill>
          <a:blip r:embed="rId1"/>
          <a:stretch>
            <a:fillRect/>
          </a:stretch>
        </p:blipFill>
        <p:spPr>
          <a:xfrm>
            <a:off x="137795" y="0"/>
            <a:ext cx="751840" cy="823595"/>
          </a:xfrm>
          <a:prstGeom prst="rect">
            <a:avLst/>
          </a:prstGeom>
          <a:effectLst>
            <a:reflection blurRad="6350" stA="50000" endA="300" endPos="55500" dist="101600" dir="5400000" sy="-100000" algn="bl" rotWithShape="0"/>
          </a:effectLst>
        </p:spPr>
      </p:pic>
      <p:sp>
        <p:nvSpPr>
          <p:cNvPr id="2" name="文本框 1"/>
          <p:cNvSpPr txBox="1"/>
          <p:nvPr/>
        </p:nvSpPr>
        <p:spPr>
          <a:xfrm>
            <a:off x="0" y="1299845"/>
            <a:ext cx="12192000" cy="1814830"/>
          </a:xfrm>
          <a:prstGeom prst="rect">
            <a:avLst/>
          </a:prstGeom>
          <a:noFill/>
        </p:spPr>
        <p:txBody>
          <a:bodyPr wrap="square" rtlCol="0" anchor="t">
            <a:spAutoFit/>
          </a:bodyPr>
          <a:lstStyle/>
          <a:p>
            <a:pPr algn="just"/>
            <a:r>
              <a:rPr lang="en-US" sz="2800">
                <a:latin typeface="Times New Roman" panose="02020603050405020304" charset="0"/>
                <a:cs typeface="Times New Roman" panose="02020603050405020304" charset="0"/>
                <a:sym typeface="+mn-ea"/>
              </a:rPr>
              <a:t>Para.1 </a:t>
            </a:r>
            <a:r>
              <a:rPr sz="2800">
                <a:latin typeface="Times New Roman" panose="02020603050405020304" charset="0"/>
                <a:cs typeface="Times New Roman" panose="02020603050405020304" charset="0"/>
                <a:sym typeface="+mn-ea"/>
              </a:rPr>
              <a:t>Cities are diverse ecosystems. In addition to visitors from the wild, such as coyotes（丛林狼）in Los Angeles or boars（野猪）in Berlin, a large number of species share our urban areas. As our cities spread, we need to think about what it is like for other species to have human neighbours.</a:t>
            </a:r>
            <a:endParaRPr lang="zh-CN" altLang="en-US" sz="2800">
              <a:latin typeface="Times New Roman" panose="02020603050405020304" charset="0"/>
              <a:cs typeface="Times New Roman" panose="02020603050405020304" charset="0"/>
              <a:sym typeface="+mn-ea"/>
            </a:endParaRPr>
          </a:p>
        </p:txBody>
      </p:sp>
      <p:sp>
        <p:nvSpPr>
          <p:cNvPr id="3" name="文本框 2"/>
          <p:cNvSpPr txBox="1"/>
          <p:nvPr/>
        </p:nvSpPr>
        <p:spPr>
          <a:xfrm>
            <a:off x="1039495" y="301625"/>
            <a:ext cx="9310370" cy="521970"/>
          </a:xfrm>
          <a:prstGeom prst="rect">
            <a:avLst/>
          </a:prstGeom>
          <a:noFill/>
        </p:spPr>
        <p:txBody>
          <a:bodyPr wrap="square" rtlCol="0">
            <a:spAutoFit/>
          </a:bodyPr>
          <a:lstStyle/>
          <a:p>
            <a:pPr marL="457200" indent="-457200">
              <a:buClrTx/>
              <a:buSzTx/>
              <a:buFont typeface="Wingdings" panose="05000000000000000000" charset="0"/>
              <a:buChar char="Ø"/>
            </a:pPr>
            <a:r>
              <a:rPr lang="en-US" altLang="zh-CN" sz="2800" b="1" i="1">
                <a:latin typeface="Calibri" panose="020F0502020204030204" charset="0"/>
                <a:ea typeface="宋体" panose="02010600030101010101" pitchFamily="2" charset="-122"/>
                <a:cs typeface="Calibri" panose="020F0502020204030204" charset="0"/>
                <a:sym typeface="+mn-ea"/>
              </a:rPr>
              <a:t>As our cities spread, </a:t>
            </a:r>
            <a:r>
              <a:rPr lang="en-US" altLang="zh-CN" sz="2800" b="1" i="1">
                <a:solidFill>
                  <a:srgbClr val="C00000"/>
                </a:solidFill>
                <a:latin typeface="Calibri" panose="020F0502020204030204" charset="0"/>
                <a:ea typeface="宋体" panose="02010600030101010101" pitchFamily="2" charset="-122"/>
                <a:cs typeface="Calibri" panose="020F0502020204030204" charset="0"/>
                <a:sym typeface="+mn-ea"/>
              </a:rPr>
              <a:t>what do we need to think about?</a:t>
            </a:r>
            <a:endParaRPr lang="en-US" altLang="zh-CN" sz="2800" b="1" i="1">
              <a:solidFill>
                <a:srgbClr val="C00000"/>
              </a:solidFill>
              <a:latin typeface="Calibri" panose="020F0502020204030204" charset="0"/>
              <a:ea typeface="宋体" panose="02010600030101010101" pitchFamily="2" charset="-122"/>
              <a:cs typeface="Calibri" panose="020F0502020204030204" charset="0"/>
              <a:sym typeface="+mn-ea"/>
            </a:endParaRPr>
          </a:p>
        </p:txBody>
      </p:sp>
      <p:sp>
        <p:nvSpPr>
          <p:cNvPr id="5" name="矩形 4"/>
          <p:cNvSpPr/>
          <p:nvPr/>
        </p:nvSpPr>
        <p:spPr>
          <a:xfrm>
            <a:off x="10738485" y="2229485"/>
            <a:ext cx="1453515" cy="398145"/>
          </a:xfrm>
          <a:prstGeom prst="rect">
            <a:avLst/>
          </a:prstGeom>
          <a:solidFill>
            <a:schemeClr val="accent6">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6200" y="2627630"/>
            <a:ext cx="7088505" cy="487045"/>
          </a:xfrm>
          <a:prstGeom prst="rect">
            <a:avLst/>
          </a:prstGeom>
          <a:solidFill>
            <a:schemeClr val="accent6">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793115" y="4204335"/>
            <a:ext cx="2049780" cy="1248410"/>
            <a:chOff x="1401" y="6120"/>
            <a:chExt cx="3228" cy="1966"/>
          </a:xfrm>
        </p:grpSpPr>
        <p:sp>
          <p:nvSpPr>
            <p:cNvPr id="16" name="圆角矩形 15"/>
            <p:cNvSpPr/>
            <p:nvPr/>
          </p:nvSpPr>
          <p:spPr>
            <a:xfrm>
              <a:off x="1401" y="6988"/>
              <a:ext cx="3198" cy="109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latin typeface="Britannic Bold" panose="020B0903060703020204" charset="0"/>
                  <a:cs typeface="Britannic Bold" panose="020B0903060703020204" charset="0"/>
                </a:rPr>
                <a:t>Human</a:t>
              </a:r>
              <a:endParaRPr lang="en-US" altLang="zh-CN" sz="3200" b="1">
                <a:latin typeface="Britannic Bold" panose="020B0903060703020204" charset="0"/>
                <a:cs typeface="Britannic Bold" panose="020B0903060703020204" charset="0"/>
              </a:endParaRPr>
            </a:p>
          </p:txBody>
        </p:sp>
        <p:pic>
          <p:nvPicPr>
            <p:cNvPr id="23" name="图片 22" descr="8a108d0af810a619f661e209502243eb"/>
            <p:cNvPicPr>
              <a:picLocks noChangeAspect="1"/>
            </p:cNvPicPr>
            <p:nvPr/>
          </p:nvPicPr>
          <p:blipFill>
            <a:blip r:embed="rId2"/>
            <a:stretch>
              <a:fillRect/>
            </a:stretch>
          </p:blipFill>
          <p:spPr>
            <a:xfrm>
              <a:off x="1401" y="6120"/>
              <a:ext cx="3229" cy="1157"/>
            </a:xfrm>
            <a:prstGeom prst="rect">
              <a:avLst/>
            </a:prstGeom>
          </p:spPr>
        </p:pic>
      </p:grpSp>
      <p:sp>
        <p:nvSpPr>
          <p:cNvPr id="25" name="文本框 24"/>
          <p:cNvSpPr txBox="1"/>
          <p:nvPr/>
        </p:nvSpPr>
        <p:spPr>
          <a:xfrm>
            <a:off x="2402840" y="3364230"/>
            <a:ext cx="6969760" cy="521970"/>
          </a:xfrm>
          <a:prstGeom prst="rect">
            <a:avLst/>
          </a:prstGeom>
          <a:noFill/>
        </p:spPr>
        <p:txBody>
          <a:bodyPr wrap="square" rtlCol="0">
            <a:spAutoFit/>
          </a:bodyPr>
          <a:lstStyle/>
          <a:p>
            <a:r>
              <a:rPr lang="en-US" altLang="zh-CN" sz="2800" b="1">
                <a:latin typeface="Calibri" panose="020F0502020204030204" charset="0"/>
                <a:cs typeface="Calibri" panose="020F0502020204030204" charset="0"/>
              </a:rPr>
              <a:t>Human and wildlife share urban(</a:t>
            </a:r>
            <a:r>
              <a:rPr lang="zh-CN" altLang="en-US" sz="2800" b="1">
                <a:latin typeface="Calibri" panose="020F0502020204030204" charset="0"/>
                <a:cs typeface="Calibri" panose="020F0502020204030204" charset="0"/>
              </a:rPr>
              <a:t>城市）</a:t>
            </a:r>
            <a:r>
              <a:rPr lang="en-US" altLang="zh-CN" sz="2800" b="1">
                <a:latin typeface="Calibri" panose="020F0502020204030204" charset="0"/>
                <a:cs typeface="Calibri" panose="020F0502020204030204" charset="0"/>
              </a:rPr>
              <a:t> areas</a:t>
            </a:r>
            <a:endParaRPr lang="en-US" altLang="zh-CN" sz="2800" b="1">
              <a:latin typeface="Calibri" panose="020F0502020204030204" charset="0"/>
              <a:cs typeface="Calibri" panose="020F0502020204030204" charset="0"/>
            </a:endParaRPr>
          </a:p>
        </p:txBody>
      </p:sp>
      <p:sp>
        <p:nvSpPr>
          <p:cNvPr id="26" name="椭圆 25"/>
          <p:cNvSpPr/>
          <p:nvPr/>
        </p:nvSpPr>
        <p:spPr>
          <a:xfrm>
            <a:off x="3888740" y="3179445"/>
            <a:ext cx="2820670" cy="1024890"/>
          </a:xfrm>
          <a:prstGeom prst="ellipse">
            <a:avLst/>
          </a:prstGeom>
          <a:solidFill>
            <a:schemeClr val="bg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200" b="1">
                <a:solidFill>
                  <a:srgbClr val="C00000"/>
                </a:solidFill>
                <a:latin typeface="Britannic Bold" panose="020B0903060703020204" charset="0"/>
                <a:cs typeface="Britannic Bold" panose="020B0903060703020204" charset="0"/>
                <a:sym typeface="+mn-ea"/>
              </a:rPr>
              <a:t>Problems</a:t>
            </a:r>
            <a:endParaRPr lang="en-US" altLang="zh-CN" sz="3200" b="1">
              <a:solidFill>
                <a:srgbClr val="C00000"/>
              </a:solidFill>
              <a:latin typeface="Britannic Bold" panose="020B0903060703020204" charset="0"/>
              <a:cs typeface="Britannic Bold" panose="020B0903060703020204" charset="0"/>
              <a:sym typeface="+mn-ea"/>
            </a:endParaRPr>
          </a:p>
        </p:txBody>
      </p:sp>
      <p:sp>
        <p:nvSpPr>
          <p:cNvPr id="27" name="椭圆 26"/>
          <p:cNvSpPr/>
          <p:nvPr>
            <p:custDataLst>
              <p:tags r:id="rId3"/>
            </p:custDataLst>
          </p:nvPr>
        </p:nvSpPr>
        <p:spPr>
          <a:xfrm>
            <a:off x="3888740" y="4755515"/>
            <a:ext cx="2820670" cy="1024890"/>
          </a:xfrm>
          <a:prstGeom prst="ellipse">
            <a:avLst/>
          </a:prstGeom>
          <a:solidFill>
            <a:schemeClr val="bg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200" b="1">
                <a:solidFill>
                  <a:srgbClr val="C00000"/>
                </a:solidFill>
                <a:latin typeface="Britannic Bold" panose="020B0903060703020204" charset="0"/>
                <a:cs typeface="Britannic Bold" panose="020B0903060703020204" charset="0"/>
                <a:sym typeface="+mn-ea"/>
              </a:rPr>
              <a:t>Solutions</a:t>
            </a:r>
            <a:endParaRPr lang="en-US" altLang="zh-CN" sz="3200" b="1">
              <a:solidFill>
                <a:srgbClr val="C00000"/>
              </a:solidFill>
              <a:latin typeface="Britannic Bold" panose="020B0903060703020204" charset="0"/>
              <a:cs typeface="Britannic Bold" panose="020B0903060703020204" charset="0"/>
              <a:sym typeface="+mn-ea"/>
            </a:endParaRPr>
          </a:p>
          <a:p>
            <a:pPr lvl="0" algn="ctr">
              <a:buClrTx/>
              <a:buSzTx/>
              <a:buFontTx/>
            </a:pPr>
            <a:r>
              <a:rPr lang="en-US" altLang="zh-CN" sz="3200" b="1">
                <a:solidFill>
                  <a:srgbClr val="C00000"/>
                </a:solidFill>
                <a:latin typeface="Britannic Bold" panose="020B0903060703020204" charset="0"/>
                <a:cs typeface="Britannic Bold" panose="020B0903060703020204" charset="0"/>
                <a:sym typeface="+mn-ea"/>
              </a:rPr>
              <a:t>&amp; Effects</a:t>
            </a:r>
            <a:endParaRPr lang="en-US" altLang="zh-CN" sz="3200" b="1">
              <a:solidFill>
                <a:srgbClr val="C00000"/>
              </a:solidFill>
              <a:latin typeface="Britannic Bold" panose="020B0903060703020204" charset="0"/>
              <a:cs typeface="Britannic Bold" panose="020B0903060703020204" charset="0"/>
              <a:sym typeface="+mn-ea"/>
            </a:endParaRPr>
          </a:p>
        </p:txBody>
      </p:sp>
      <p:grpSp>
        <p:nvGrpSpPr>
          <p:cNvPr id="32" name="组合 31"/>
          <p:cNvGrpSpPr/>
          <p:nvPr/>
        </p:nvGrpSpPr>
        <p:grpSpPr>
          <a:xfrm>
            <a:off x="7998460" y="4139565"/>
            <a:ext cx="2350770" cy="1318895"/>
            <a:chOff x="12511" y="6166"/>
            <a:chExt cx="3702" cy="2077"/>
          </a:xfrm>
        </p:grpSpPr>
        <p:sp>
          <p:nvSpPr>
            <p:cNvPr id="21" name="圆角矩形 20"/>
            <p:cNvSpPr/>
            <p:nvPr/>
          </p:nvSpPr>
          <p:spPr>
            <a:xfrm>
              <a:off x="12511" y="6831"/>
              <a:ext cx="3198" cy="141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latin typeface="Britannic Bold" panose="020B0903060703020204" charset="0"/>
                  <a:cs typeface="Britannic Bold" panose="020B0903060703020204" charset="0"/>
                </a:rPr>
                <a:t>Urban</a:t>
              </a:r>
              <a:endParaRPr lang="en-US" altLang="zh-CN" sz="3200" b="1">
                <a:latin typeface="Britannic Bold" panose="020B0903060703020204" charset="0"/>
                <a:cs typeface="Britannic Bold" panose="020B0903060703020204" charset="0"/>
              </a:endParaRPr>
            </a:p>
            <a:p>
              <a:pPr algn="ctr"/>
              <a:r>
                <a:rPr lang="en-US" altLang="zh-CN" sz="3200" b="1">
                  <a:latin typeface="Britannic Bold" panose="020B0903060703020204" charset="0"/>
                  <a:cs typeface="Britannic Bold" panose="020B0903060703020204" charset="0"/>
                </a:rPr>
                <a:t>Wildlife</a:t>
              </a:r>
              <a:endParaRPr lang="en-US" altLang="zh-CN" sz="3200" b="1">
                <a:latin typeface="Britannic Bold" panose="020B0903060703020204" charset="0"/>
                <a:cs typeface="Britannic Bold" panose="020B0903060703020204" charset="0"/>
              </a:endParaRPr>
            </a:p>
          </p:txBody>
        </p:sp>
        <p:pic>
          <p:nvPicPr>
            <p:cNvPr id="31" name="图片 30" descr="25c4e647d5e865dff94d7e3eabab02cc"/>
            <p:cNvPicPr>
              <a:picLocks noChangeAspect="1"/>
            </p:cNvPicPr>
            <p:nvPr/>
          </p:nvPicPr>
          <p:blipFill>
            <a:blip r:embed="rId4"/>
            <a:srcRect l="23055" t="15901" r="11020" b="16675"/>
            <a:stretch>
              <a:fillRect/>
            </a:stretch>
          </p:blipFill>
          <p:spPr>
            <a:xfrm>
              <a:off x="15163" y="6166"/>
              <a:ext cx="1051" cy="1075"/>
            </a:xfrm>
            <a:prstGeom prst="rect">
              <a:avLst/>
            </a:prstGeom>
          </p:spPr>
        </p:pic>
      </p:grpSp>
      <p:sp>
        <p:nvSpPr>
          <p:cNvPr id="4" name="文本框 3"/>
          <p:cNvSpPr txBox="1"/>
          <p:nvPr/>
        </p:nvSpPr>
        <p:spPr>
          <a:xfrm>
            <a:off x="1039495" y="301625"/>
            <a:ext cx="9310370" cy="521970"/>
          </a:xfrm>
          <a:prstGeom prst="rect">
            <a:avLst/>
          </a:prstGeom>
          <a:noFill/>
        </p:spPr>
        <p:txBody>
          <a:bodyPr wrap="square" rtlCol="0">
            <a:spAutoFit/>
          </a:bodyPr>
          <a:lstStyle/>
          <a:p>
            <a:pPr marL="457200" indent="-457200">
              <a:buClrTx/>
              <a:buSzTx/>
              <a:buFont typeface="Wingdings" panose="05000000000000000000" charset="0"/>
              <a:buChar char="Ø"/>
            </a:pPr>
            <a:r>
              <a:rPr lang="en-US" altLang="zh-CN" sz="2800" b="1" i="1">
                <a:solidFill>
                  <a:schemeClr val="tx1"/>
                </a:solidFill>
                <a:latin typeface="Calibri" panose="020F0502020204030204" charset="0"/>
                <a:ea typeface="宋体" panose="02010600030101010101" pitchFamily="2" charset="-122"/>
                <a:cs typeface="Calibri" panose="020F0502020204030204" charset="0"/>
                <a:sym typeface="+mn-ea"/>
              </a:rPr>
              <a:t>What will</a:t>
            </a:r>
            <a:r>
              <a:rPr lang="en-US" altLang="zh-CN" sz="2800" b="1" i="1">
                <a:solidFill>
                  <a:srgbClr val="C00000"/>
                </a:solidFill>
                <a:latin typeface="Calibri" panose="020F0502020204030204" charset="0"/>
                <a:ea typeface="宋体" panose="02010600030101010101" pitchFamily="2" charset="-122"/>
                <a:cs typeface="Calibri" panose="020F0502020204030204" charset="0"/>
                <a:sym typeface="+mn-ea"/>
              </a:rPr>
              <a:t> be talked about</a:t>
            </a:r>
            <a:r>
              <a:rPr lang="en-US" altLang="zh-CN" sz="2800" b="1" i="1">
                <a:solidFill>
                  <a:schemeClr val="tx1"/>
                </a:solidFill>
                <a:latin typeface="Calibri" panose="020F0502020204030204" charset="0"/>
                <a:ea typeface="宋体" panose="02010600030101010101" pitchFamily="2" charset="-122"/>
                <a:cs typeface="Calibri" panose="020F0502020204030204" charset="0"/>
                <a:sym typeface="+mn-ea"/>
              </a:rPr>
              <a:t> in the following paragraphs?</a:t>
            </a:r>
            <a:endParaRPr lang="en-US" altLang="zh-CN" sz="2800" b="1" i="1">
              <a:solidFill>
                <a:schemeClr val="tx1"/>
              </a:solidFill>
              <a:latin typeface="Calibri" panose="020F0502020204030204" charset="0"/>
              <a:ea typeface="宋体" panose="02010600030101010101" pitchFamily="2" charset="-122"/>
              <a:cs typeface="Calibri" panose="020F0502020204030204" charset="0"/>
              <a:sym typeface="+mn-ea"/>
            </a:endParaRPr>
          </a:p>
        </p:txBody>
      </p:sp>
      <p:sp>
        <p:nvSpPr>
          <p:cNvPr id="6" name="文本框 5"/>
          <p:cNvSpPr txBox="1"/>
          <p:nvPr>
            <p:custDataLst>
              <p:tags r:id="rId5"/>
            </p:custDataLst>
          </p:nvPr>
        </p:nvSpPr>
        <p:spPr>
          <a:xfrm>
            <a:off x="1144905" y="301625"/>
            <a:ext cx="9310370" cy="521970"/>
          </a:xfrm>
          <a:prstGeom prst="rect">
            <a:avLst/>
          </a:prstGeom>
          <a:noFill/>
        </p:spPr>
        <p:txBody>
          <a:bodyPr wrap="square" rtlCol="0">
            <a:spAutoFit/>
          </a:bodyPr>
          <a:lstStyle/>
          <a:p>
            <a:pPr marL="457200" indent="-457200">
              <a:buClrTx/>
              <a:buSzTx/>
              <a:buFont typeface="Wingdings" panose="05000000000000000000" charset="0"/>
              <a:buChar char="Ø"/>
            </a:pPr>
            <a:r>
              <a:rPr lang="en-US" altLang="zh-CN" sz="2800" b="1" i="1">
                <a:solidFill>
                  <a:schemeClr val="tx1"/>
                </a:solidFill>
                <a:latin typeface="Calibri" panose="020F0502020204030204" charset="0"/>
                <a:ea typeface="宋体" panose="02010600030101010101" pitchFamily="2" charset="-122"/>
                <a:cs typeface="Calibri" panose="020F0502020204030204" charset="0"/>
                <a:sym typeface="+mn-ea"/>
              </a:rPr>
              <a:t>Try to locate</a:t>
            </a:r>
            <a:r>
              <a:rPr lang="zh-CN" altLang="en-US" sz="2800" b="1" i="1">
                <a:solidFill>
                  <a:schemeClr val="tx1"/>
                </a:solidFill>
                <a:latin typeface="Calibri" panose="020F0502020204030204" charset="0"/>
                <a:ea typeface="宋体" panose="02010600030101010101" pitchFamily="2" charset="-122"/>
                <a:cs typeface="Calibri" panose="020F0502020204030204" charset="0"/>
                <a:sym typeface="+mn-ea"/>
              </a:rPr>
              <a:t>（定位）</a:t>
            </a:r>
            <a:r>
              <a:rPr lang="en-US" altLang="zh-CN" sz="2800" b="1" i="1">
                <a:solidFill>
                  <a:schemeClr val="tx1"/>
                </a:solidFill>
                <a:latin typeface="Calibri" panose="020F0502020204030204" charset="0"/>
                <a:ea typeface="宋体" panose="02010600030101010101" pitchFamily="2" charset="-122"/>
                <a:cs typeface="Calibri" panose="020F0502020204030204" charset="0"/>
                <a:sym typeface="+mn-ea"/>
              </a:rPr>
              <a:t> the answers to the questions. </a:t>
            </a:r>
            <a:endParaRPr lang="en-US" altLang="zh-CN" sz="2800" b="1" i="1">
              <a:solidFill>
                <a:schemeClr val="tx1"/>
              </a:solidFill>
              <a:latin typeface="Calibri" panose="020F0502020204030204" charset="0"/>
              <a:ea typeface="宋体" panose="02010600030101010101" pitchFamily="2" charset="-122"/>
              <a:cs typeface="Calibri" panose="020F0502020204030204" charset="0"/>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down)">
                                      <p:cBhvr>
                                        <p:cTn id="18" dur="500"/>
                                        <p:tgtEl>
                                          <p:spTgt spid="29"/>
                                        </p:tgtEl>
                                      </p:cBhvr>
                                    </p:animEffect>
                                  </p:childTnLst>
                                </p:cTn>
                              </p:par>
                              <p:par>
                                <p:cTn id="19" presetID="22" presetClass="entr" presetSubtype="4"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down)">
                                      <p:cBhvr>
                                        <p:cTn id="21" dur="500"/>
                                        <p:tgtEl>
                                          <p:spTgt spid="32"/>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xit" presetSubtype="10" fill="hold" grpId="1" nodeType="clickEffect">
                                  <p:stCondLst>
                                    <p:cond delay="0"/>
                                  </p:stCondLst>
                                  <p:childTnLst>
                                    <p:animEffect transition="out" filter="blinds(horizontal)">
                                      <p:cBhvr>
                                        <p:cTn id="25" dur="500"/>
                                        <p:tgtEl>
                                          <p:spTgt spid="25"/>
                                        </p:tgtEl>
                                      </p:cBhvr>
                                    </p:animEffect>
                                    <p:set>
                                      <p:cBhvr>
                                        <p:cTn id="26" dur="1" fill="hold">
                                          <p:stCondLst>
                                            <p:cond delay="499"/>
                                          </p:stCondLst>
                                        </p:cTn>
                                        <p:tgtEl>
                                          <p:spTgt spid="2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3" presetClass="exit" presetSubtype="10" fill="hold" grpId="0" nodeType="clickEffect">
                                  <p:stCondLst>
                                    <p:cond delay="0"/>
                                  </p:stCondLst>
                                  <p:childTnLst>
                                    <p:animEffect transition="out" filter="blinds(horizontal)">
                                      <p:cBhvr>
                                        <p:cTn id="30" dur="500"/>
                                        <p:tgtEl>
                                          <p:spTgt spid="3"/>
                                        </p:tgtEl>
                                      </p:cBhvr>
                                    </p:animEffect>
                                    <p:set>
                                      <p:cBhvr>
                                        <p:cTn id="31" dur="1" fill="hold">
                                          <p:stCondLst>
                                            <p:cond delay="499"/>
                                          </p:stCondLst>
                                        </p:cTn>
                                        <p:tgtEl>
                                          <p:spTgt spid="3"/>
                                        </p:tgtEl>
                                        <p:attrNameLst>
                                          <p:attrName>style.visibility</p:attrName>
                                        </p:attrNameLst>
                                      </p:cBhvr>
                                      <p:to>
                                        <p:strVal val="hidden"/>
                                      </p:to>
                                    </p:set>
                                  </p:childTnLst>
                                </p:cTn>
                              </p:par>
                              <p:par>
                                <p:cTn id="32" presetID="22" presetClass="entr" presetSubtype="4"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down)">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3" presetClass="exit" presetSubtype="10" fill="hold" grpId="1" nodeType="clickEffect">
                                  <p:stCondLst>
                                    <p:cond delay="0"/>
                                  </p:stCondLst>
                                  <p:childTnLst>
                                    <p:animEffect transition="out" filter="blinds(horizontal)">
                                      <p:cBhvr>
                                        <p:cTn id="46" dur="500"/>
                                        <p:tgtEl>
                                          <p:spTgt spid="4"/>
                                        </p:tgtEl>
                                      </p:cBhvr>
                                    </p:animEffect>
                                    <p:set>
                                      <p:cBhvr>
                                        <p:cTn id="47" dur="1" fill="hold">
                                          <p:stCondLst>
                                            <p:cond delay="499"/>
                                          </p:stCondLst>
                                        </p:cTn>
                                        <p:tgtEl>
                                          <p:spTgt spid="4"/>
                                        </p:tgtEl>
                                        <p:attrNameLst>
                                          <p:attrName>style.visibility</p:attrName>
                                        </p:attrNameLst>
                                      </p:cBhvr>
                                      <p:to>
                                        <p:strVal val="hidden"/>
                                      </p:to>
                                    </p:set>
                                  </p:childTnLst>
                                </p:cTn>
                              </p:par>
                              <p:par>
                                <p:cTn id="48" presetID="22" presetClass="entr" presetSubtype="4" fill="hold" grpId="0"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down)">
                                      <p:cBhvr>
                                        <p:cTn id="5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11" grpId="0" animBg="1"/>
      <p:bldP spid="25" grpId="0"/>
      <p:bldP spid="25" grpId="1"/>
      <p:bldP spid="26" grpId="0" bldLvl="0" animBg="1"/>
      <p:bldP spid="27" grpId="0" bldLvl="0" animBg="1"/>
      <p:bldP spid="4" grpId="0"/>
      <p:bldP spid="4" grpId="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rcRect l="5005" t="10402" r="2973" b="3240"/>
          <a:stretch>
            <a:fillRect/>
          </a:stretch>
        </p:blipFill>
        <p:spPr>
          <a:xfrm>
            <a:off x="137160" y="117475"/>
            <a:ext cx="5664835" cy="6132195"/>
          </a:xfrm>
          <a:prstGeom prst="rect">
            <a:avLst/>
          </a:prstGeom>
        </p:spPr>
      </p:pic>
      <p:sp>
        <p:nvSpPr>
          <p:cNvPr id="5" name="矩形 4"/>
          <p:cNvSpPr/>
          <p:nvPr/>
        </p:nvSpPr>
        <p:spPr>
          <a:xfrm>
            <a:off x="422275" y="1131570"/>
            <a:ext cx="5080000" cy="487680"/>
          </a:xfrm>
          <a:prstGeom prst="rect">
            <a:avLst/>
          </a:prstGeom>
          <a:noFill/>
          <a:ln w="3810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右箭头 15"/>
          <p:cNvSpPr/>
          <p:nvPr/>
        </p:nvSpPr>
        <p:spPr>
          <a:xfrm>
            <a:off x="5647690" y="1214120"/>
            <a:ext cx="1202055" cy="405130"/>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7000240" y="862965"/>
            <a:ext cx="2820670" cy="1024890"/>
          </a:xfrm>
          <a:prstGeom prst="ellipse">
            <a:avLst/>
          </a:prstGeom>
          <a:solidFill>
            <a:schemeClr val="bg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200" b="1">
                <a:solidFill>
                  <a:srgbClr val="C00000"/>
                </a:solidFill>
                <a:latin typeface="Calibri" panose="020F0502020204030204" charset="0"/>
                <a:cs typeface="Calibri" panose="020F0502020204030204" charset="0"/>
                <a:sym typeface="+mn-ea"/>
              </a:rPr>
              <a:t>Problems</a:t>
            </a:r>
            <a:endParaRPr lang="en-US" altLang="zh-CN" sz="3200" b="1">
              <a:solidFill>
                <a:srgbClr val="C00000"/>
              </a:solidFill>
              <a:latin typeface="Calibri" panose="020F0502020204030204" charset="0"/>
              <a:cs typeface="Calibri" panose="020F0502020204030204" charset="0"/>
              <a:sym typeface="+mn-ea"/>
            </a:endParaRPr>
          </a:p>
          <a:p>
            <a:pPr lvl="0" algn="ctr">
              <a:buClrTx/>
              <a:buSzTx/>
              <a:buFontTx/>
            </a:pPr>
            <a:r>
              <a:rPr lang="en-US" altLang="zh-CN" sz="1600" b="1">
                <a:solidFill>
                  <a:srgbClr val="C00000"/>
                </a:solidFill>
                <a:latin typeface="Calibri" panose="020F0502020204030204" charset="0"/>
                <a:cs typeface="Calibri" panose="020F0502020204030204" charset="0"/>
                <a:sym typeface="+mn-ea"/>
              </a:rPr>
              <a:t>(P.2)</a:t>
            </a:r>
            <a:endParaRPr lang="en-US" altLang="zh-CN" sz="1600" b="1">
              <a:solidFill>
                <a:srgbClr val="C00000"/>
              </a:solidFill>
              <a:latin typeface="Calibri" panose="020F0502020204030204" charset="0"/>
              <a:cs typeface="Calibri" panose="020F0502020204030204" charset="0"/>
              <a:sym typeface="+mn-ea"/>
            </a:endParaRPr>
          </a:p>
        </p:txBody>
      </p:sp>
      <p:sp>
        <p:nvSpPr>
          <p:cNvPr id="6" name="矩形 5"/>
          <p:cNvSpPr/>
          <p:nvPr/>
        </p:nvSpPr>
        <p:spPr>
          <a:xfrm>
            <a:off x="422275" y="1619250"/>
            <a:ext cx="5080000" cy="3533775"/>
          </a:xfrm>
          <a:prstGeom prst="rect">
            <a:avLst/>
          </a:prstGeom>
          <a:noFill/>
          <a:ln w="3810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右箭头 7"/>
          <p:cNvSpPr/>
          <p:nvPr/>
        </p:nvSpPr>
        <p:spPr>
          <a:xfrm>
            <a:off x="5647690" y="3098800"/>
            <a:ext cx="1352550" cy="405130"/>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7157085" y="2634615"/>
            <a:ext cx="2820670" cy="1290320"/>
          </a:xfrm>
          <a:prstGeom prst="ellipse">
            <a:avLst/>
          </a:prstGeom>
          <a:solidFill>
            <a:schemeClr val="bg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200" b="1">
                <a:solidFill>
                  <a:srgbClr val="C00000"/>
                </a:solidFill>
                <a:latin typeface="Calibri" panose="020F0502020204030204" charset="0"/>
                <a:cs typeface="Calibri" panose="020F0502020204030204" charset="0"/>
                <a:sym typeface="+mn-ea"/>
              </a:rPr>
              <a:t>Solutions&amp; Effects</a:t>
            </a:r>
            <a:endParaRPr lang="en-US" altLang="zh-CN" sz="3200" b="1">
              <a:solidFill>
                <a:srgbClr val="C00000"/>
              </a:solidFill>
              <a:latin typeface="Calibri" panose="020F0502020204030204" charset="0"/>
              <a:cs typeface="Calibri" panose="020F0502020204030204" charset="0"/>
              <a:sym typeface="+mn-ea"/>
            </a:endParaRPr>
          </a:p>
          <a:p>
            <a:pPr lvl="0" algn="ctr">
              <a:buClrTx/>
              <a:buSzTx/>
              <a:buFontTx/>
            </a:pPr>
            <a:r>
              <a:rPr lang="en-US" altLang="zh-CN" b="1">
                <a:solidFill>
                  <a:srgbClr val="C00000"/>
                </a:solidFill>
                <a:latin typeface="Calibri" panose="020F0502020204030204" charset="0"/>
                <a:cs typeface="Calibri" panose="020F0502020204030204" charset="0"/>
                <a:sym typeface="+mn-ea"/>
              </a:rPr>
              <a:t>(p.3-5)</a:t>
            </a:r>
            <a:endParaRPr lang="en-US" altLang="zh-CN" b="1">
              <a:solidFill>
                <a:srgbClr val="C00000"/>
              </a:solidFill>
              <a:latin typeface="Calibri" panose="020F0502020204030204" charset="0"/>
              <a:cs typeface="Calibri" panose="020F0502020204030204" charset="0"/>
              <a:sym typeface="+mn-ea"/>
            </a:endParaRPr>
          </a:p>
        </p:txBody>
      </p:sp>
      <p:sp>
        <p:nvSpPr>
          <p:cNvPr id="10" name="文本框 9"/>
          <p:cNvSpPr txBox="1"/>
          <p:nvPr/>
        </p:nvSpPr>
        <p:spPr>
          <a:xfrm>
            <a:off x="5567680" y="2576830"/>
            <a:ext cx="1764665" cy="521970"/>
          </a:xfrm>
          <a:prstGeom prst="rect">
            <a:avLst/>
          </a:prstGeom>
          <a:noFill/>
        </p:spPr>
        <p:txBody>
          <a:bodyPr wrap="square" rtlCol="0">
            <a:spAutoFit/>
          </a:bodyPr>
          <a:lstStyle/>
          <a:p>
            <a:r>
              <a:rPr lang="en-US" altLang="zh-CN" sz="2800" b="1">
                <a:solidFill>
                  <a:srgbClr val="C00000"/>
                </a:solidFill>
                <a:latin typeface="Times New Roman" panose="02020603050405020304" charset="0"/>
                <a:cs typeface="Times New Roman" panose="02020603050405020304" charset="0"/>
              </a:rPr>
              <a:t>Examples</a:t>
            </a:r>
            <a:endParaRPr lang="en-US" altLang="zh-CN" sz="2800" b="1">
              <a:solidFill>
                <a:srgbClr val="C00000"/>
              </a:solidFill>
              <a:latin typeface="Times New Roman" panose="02020603050405020304" charset="0"/>
              <a:cs typeface="Times New Roman" panose="02020603050405020304" charset="0"/>
            </a:endParaRPr>
          </a:p>
        </p:txBody>
      </p:sp>
      <p:sp>
        <p:nvSpPr>
          <p:cNvPr id="2" name="矩形 1"/>
          <p:cNvSpPr/>
          <p:nvPr>
            <p:custDataLst>
              <p:tags r:id="rId3"/>
            </p:custDataLst>
          </p:nvPr>
        </p:nvSpPr>
        <p:spPr>
          <a:xfrm>
            <a:off x="1559560" y="477520"/>
            <a:ext cx="2805430" cy="487680"/>
          </a:xfrm>
          <a:prstGeom prst="rect">
            <a:avLst/>
          </a:prstGeom>
          <a:noFill/>
          <a:ln w="3810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solidFill>
                  <a:srgbClr val="C00000"/>
                </a:solidFill>
                <a:latin typeface="Calibri" panose="020F0502020204030204" charset="0"/>
                <a:cs typeface="Calibri" panose="020F0502020204030204" charset="0"/>
              </a:rPr>
              <a:t>Introduction</a:t>
            </a:r>
            <a:endParaRPr lang="en-US" altLang="zh-CN" sz="3200" b="1">
              <a:solidFill>
                <a:srgbClr val="C00000"/>
              </a:solidFill>
              <a:latin typeface="Calibri" panose="020F0502020204030204" charset="0"/>
              <a:cs typeface="Calibri" panose="020F0502020204030204"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1"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 grpId="0" animBg="1"/>
      <p:bldP spid="26" grpId="1" animBg="1"/>
      <p:bldP spid="6" grpId="0" animBg="1"/>
      <p:bldP spid="8" grpId="0" animBg="1"/>
      <p:bldP spid="27" grpId="0" animBg="1"/>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5ac9a0c6537cb"/>
          <p:cNvPicPr>
            <a:picLocks noChangeAspect="1"/>
          </p:cNvPicPr>
          <p:nvPr>
            <p:custDataLst>
              <p:tags r:id="rId1"/>
            </p:custDataLst>
          </p:nvPr>
        </p:nvPicPr>
        <p:blipFill>
          <a:blip r:embed="rId2"/>
          <a:stretch>
            <a:fillRect/>
          </a:stretch>
        </p:blipFill>
        <p:spPr>
          <a:xfrm>
            <a:off x="137795" y="0"/>
            <a:ext cx="751840" cy="823595"/>
          </a:xfrm>
          <a:prstGeom prst="rect">
            <a:avLst/>
          </a:prstGeom>
          <a:effectLst>
            <a:reflection blurRad="6350" stA="50000" endA="300" endPos="55500" dist="101600" dir="5400000" sy="-100000" algn="bl" rotWithShape="0"/>
          </a:effectLst>
        </p:spPr>
      </p:pic>
      <p:sp>
        <p:nvSpPr>
          <p:cNvPr id="3" name="文本框 2"/>
          <p:cNvSpPr txBox="1"/>
          <p:nvPr>
            <p:custDataLst>
              <p:tags r:id="rId3"/>
            </p:custDataLst>
          </p:nvPr>
        </p:nvSpPr>
        <p:spPr>
          <a:xfrm>
            <a:off x="60960" y="923925"/>
            <a:ext cx="12070715" cy="1814830"/>
          </a:xfrm>
          <a:prstGeom prst="rect">
            <a:avLst/>
          </a:prstGeom>
          <a:noFill/>
        </p:spPr>
        <p:txBody>
          <a:bodyPr wrap="square" rtlCol="0" anchor="t">
            <a:spAutoFit/>
          </a:bodyPr>
          <a:lstStyle/>
          <a:p>
            <a:pPr algn="just"/>
            <a:r>
              <a:rPr lang="en-US" altLang="zh-CN" sz="2800">
                <a:latin typeface="Times New Roman" panose="02020603050405020304" charset="0"/>
                <a:cs typeface="Times New Roman" panose="02020603050405020304" charset="0"/>
              </a:rPr>
              <a:t>Para.2  </a:t>
            </a:r>
            <a:r>
              <a:rPr lang="zh-CN" altLang="en-US" sz="2800">
                <a:latin typeface="Times New Roman" panose="02020603050405020304" charset="0"/>
                <a:cs typeface="Times New Roman" panose="02020603050405020304" charset="0"/>
              </a:rPr>
              <a:t>Because cities are built for humans, they do not always provide suitable habitats for wildlife. For example, most city parks are kept neat and tidy so that humans will find them beautiful. But when we cut grass or plant flowers, we destroy natural habitats.</a:t>
            </a:r>
            <a:endParaRPr lang="zh-CN" altLang="en-US" sz="2800">
              <a:latin typeface="Times New Roman" panose="02020603050405020304" charset="0"/>
              <a:cs typeface="Times New Roman" panose="02020603050405020304" charset="0"/>
            </a:endParaRPr>
          </a:p>
        </p:txBody>
      </p:sp>
      <p:sp>
        <p:nvSpPr>
          <p:cNvPr id="2" name="矩形 1"/>
          <p:cNvSpPr/>
          <p:nvPr>
            <p:custDataLst>
              <p:tags r:id="rId4"/>
            </p:custDataLst>
          </p:nvPr>
        </p:nvSpPr>
        <p:spPr>
          <a:xfrm>
            <a:off x="6696075" y="1032510"/>
            <a:ext cx="5375275" cy="398145"/>
          </a:xfrm>
          <a:prstGeom prst="rect">
            <a:avLst/>
          </a:prstGeom>
          <a:solidFill>
            <a:schemeClr val="accent6">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5"/>
            </p:custDataLst>
          </p:nvPr>
        </p:nvSpPr>
        <p:spPr>
          <a:xfrm>
            <a:off x="76835" y="1430655"/>
            <a:ext cx="3164840" cy="398145"/>
          </a:xfrm>
          <a:prstGeom prst="rect">
            <a:avLst/>
          </a:prstGeom>
          <a:solidFill>
            <a:schemeClr val="accent6">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106" name="内容占位符 3"/>
          <p:cNvPicPr>
            <a:picLocks noGrp="1" noChangeAspect="1"/>
          </p:cNvPicPr>
          <p:nvPr>
            <p:ph idx="1"/>
            <p:custDataLst>
              <p:tags r:id="rId6"/>
            </p:custDataLst>
          </p:nvPr>
        </p:nvPicPr>
        <p:blipFill>
          <a:blip r:embed="rId7"/>
          <a:stretch>
            <a:fillRect/>
          </a:stretch>
        </p:blipFill>
        <p:spPr>
          <a:xfrm>
            <a:off x="137795" y="3499485"/>
            <a:ext cx="3831590" cy="3026410"/>
          </a:xfrm>
        </p:spPr>
      </p:pic>
      <p:sp>
        <p:nvSpPr>
          <p:cNvPr id="9" name="文本框 8"/>
          <p:cNvSpPr txBox="1"/>
          <p:nvPr/>
        </p:nvSpPr>
        <p:spPr>
          <a:xfrm>
            <a:off x="939800" y="268605"/>
            <a:ext cx="2162175" cy="583565"/>
          </a:xfrm>
          <a:prstGeom prst="rect">
            <a:avLst/>
          </a:prstGeom>
          <a:noFill/>
        </p:spPr>
        <p:txBody>
          <a:bodyPr wrap="square" rtlCol="0">
            <a:spAutoFit/>
          </a:bodyPr>
          <a:lstStyle/>
          <a:p>
            <a:r>
              <a:rPr lang="en-US" altLang="zh-CN" sz="3200" b="1">
                <a:latin typeface="Calibri" panose="020F0502020204030204" charset="0"/>
                <a:cs typeface="Calibri" panose="020F0502020204030204" charset="0"/>
              </a:rPr>
              <a:t>Problems</a:t>
            </a:r>
            <a:endParaRPr lang="en-US" altLang="zh-CN" sz="3200" b="1">
              <a:latin typeface="Calibri" panose="020F0502020204030204" charset="0"/>
              <a:cs typeface="Calibri" panose="020F0502020204030204" charset="0"/>
            </a:endParaRPr>
          </a:p>
        </p:txBody>
      </p:sp>
      <p:pic>
        <p:nvPicPr>
          <p:cNvPr id="45060" name="内容占位符 3"/>
          <p:cNvPicPr>
            <a:picLocks noChangeAspect="1"/>
          </p:cNvPicPr>
          <p:nvPr>
            <p:custDataLst>
              <p:tags r:id="rId8"/>
            </p:custDataLst>
          </p:nvPr>
        </p:nvPicPr>
        <p:blipFill>
          <a:blip r:embed="rId9"/>
          <a:stretch>
            <a:fillRect/>
          </a:stretch>
        </p:blipFill>
        <p:spPr>
          <a:xfrm>
            <a:off x="4039870" y="3499485"/>
            <a:ext cx="4112895" cy="3025775"/>
          </a:xfrm>
          <a:prstGeom prst="rect">
            <a:avLst/>
          </a:prstGeom>
          <a:noFill/>
          <a:ln w="9525">
            <a:noFill/>
          </a:ln>
        </p:spPr>
      </p:pic>
      <p:pic>
        <p:nvPicPr>
          <p:cNvPr id="45061" name="内容占位符 4"/>
          <p:cNvPicPr>
            <a:picLocks noChangeAspect="1"/>
          </p:cNvPicPr>
          <p:nvPr>
            <p:custDataLst>
              <p:tags r:id="rId10"/>
            </p:custDataLst>
          </p:nvPr>
        </p:nvPicPr>
        <p:blipFill>
          <a:blip r:embed="rId11"/>
          <a:stretch>
            <a:fillRect/>
          </a:stretch>
        </p:blipFill>
        <p:spPr>
          <a:xfrm>
            <a:off x="8223250" y="3489960"/>
            <a:ext cx="3914775" cy="3035300"/>
          </a:xfrm>
          <a:prstGeom prst="rect">
            <a:avLst/>
          </a:prstGeom>
          <a:noFill/>
          <a:ln w="9525">
            <a:noFill/>
          </a:ln>
        </p:spPr>
      </p:pic>
      <p:sp>
        <p:nvSpPr>
          <p:cNvPr id="10" name="文本框 9"/>
          <p:cNvSpPr txBox="1"/>
          <p:nvPr/>
        </p:nvSpPr>
        <p:spPr>
          <a:xfrm>
            <a:off x="2694305" y="3712210"/>
            <a:ext cx="3202940" cy="521970"/>
          </a:xfrm>
          <a:prstGeom prst="rect">
            <a:avLst/>
          </a:prstGeom>
          <a:solidFill>
            <a:srgbClr val="00B0F0"/>
          </a:solidFill>
        </p:spPr>
        <p:txBody>
          <a:bodyPr wrap="square" rtlCol="0">
            <a:spAutoFit/>
          </a:bodyPr>
          <a:lstStyle/>
          <a:p>
            <a:pPr algn="ctr"/>
            <a:r>
              <a:rPr lang="en-US" altLang="zh-CN" sz="2800" b="1" dirty="0">
                <a:solidFill>
                  <a:schemeClr val="bg1"/>
                </a:solidFill>
                <a:latin typeface="Times New Roman" panose="02020603050405020304" charset="0"/>
                <a:cs typeface="Times New Roman" panose="02020603050405020304" charset="0"/>
              </a:rPr>
              <a:t>beautiful, neat, tidy</a:t>
            </a:r>
            <a:endParaRPr lang="en-US" altLang="zh-CN" sz="2800" b="1" dirty="0">
              <a:solidFill>
                <a:schemeClr val="bg1"/>
              </a:solidFill>
              <a:latin typeface="Times New Roman" panose="02020603050405020304" charset="0"/>
              <a:cs typeface="Times New Roman" panose="02020603050405020304" charset="0"/>
            </a:endParaRPr>
          </a:p>
        </p:txBody>
      </p:sp>
      <p:sp>
        <p:nvSpPr>
          <p:cNvPr id="16" name="右箭头 15"/>
          <p:cNvSpPr/>
          <p:nvPr/>
        </p:nvSpPr>
        <p:spPr>
          <a:xfrm>
            <a:off x="6513195" y="3788410"/>
            <a:ext cx="1094105" cy="405130"/>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custDataLst>
              <p:tags r:id="rId12"/>
            </p:custDataLst>
          </p:nvPr>
        </p:nvSpPr>
        <p:spPr>
          <a:xfrm>
            <a:off x="7936230" y="3671570"/>
            <a:ext cx="4195445" cy="521970"/>
          </a:xfrm>
          <a:prstGeom prst="rect">
            <a:avLst/>
          </a:prstGeom>
          <a:solidFill>
            <a:srgbClr val="00B0F0"/>
          </a:solidFill>
        </p:spPr>
        <p:txBody>
          <a:bodyPr wrap="square" rtlCol="0">
            <a:spAutoFit/>
          </a:bodyPr>
          <a:lstStyle/>
          <a:p>
            <a:pPr algn="ctr"/>
            <a:r>
              <a:rPr lang="en-US" altLang="zh-CN" sz="2800" b="1" dirty="0">
                <a:solidFill>
                  <a:schemeClr val="bg1"/>
                </a:solidFill>
                <a:latin typeface="Times New Roman" panose="02020603050405020304" charset="0"/>
                <a:cs typeface="Times New Roman" panose="02020603050405020304" charset="0"/>
              </a:rPr>
              <a:t>destroy natural habitats</a:t>
            </a:r>
            <a:endParaRPr lang="en-US" altLang="zh-CN" sz="2800" b="1" dirty="0">
              <a:solidFill>
                <a:schemeClr val="bg1"/>
              </a:solidFill>
              <a:latin typeface="Times New Roman" panose="02020603050405020304" charset="0"/>
              <a:cs typeface="Times New Roman" panose="02020603050405020304" charset="0"/>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ssolv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506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5061"/>
                                        </p:tgtEl>
                                        <p:attrNameLst>
                                          <p:attrName>style.visibility</p:attrName>
                                        </p:attrNameLst>
                                      </p:cBhvr>
                                      <p:to>
                                        <p:strVal val="visible"/>
                                      </p:to>
                                    </p:set>
                                  </p:childTnLst>
                                </p:cTn>
                              </p:par>
                              <p:par>
                                <p:cTn id="21" presetID="9"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dissolve">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custDataLst>
              <p:tags r:id="rId1"/>
            </p:custDataLst>
          </p:nvPr>
        </p:nvSpPr>
        <p:spPr>
          <a:xfrm>
            <a:off x="4055110" y="0"/>
            <a:ext cx="2820670" cy="605155"/>
          </a:xfrm>
          <a:prstGeom prst="ellipse">
            <a:avLst/>
          </a:prstGeom>
          <a:solidFill>
            <a:schemeClr val="bg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200" b="1">
                <a:solidFill>
                  <a:srgbClr val="C00000"/>
                </a:solidFill>
                <a:latin typeface="Britannic Bold" panose="020B0903060703020204" charset="0"/>
                <a:cs typeface="Britannic Bold" panose="020B0903060703020204" charset="0"/>
                <a:sym typeface="+mn-ea"/>
              </a:rPr>
              <a:t>Problems</a:t>
            </a:r>
            <a:endParaRPr lang="en-US" altLang="zh-CN" sz="3200" b="1">
              <a:solidFill>
                <a:srgbClr val="C00000"/>
              </a:solidFill>
              <a:latin typeface="Britannic Bold" panose="020B0903060703020204" charset="0"/>
              <a:cs typeface="Britannic Bold" panose="020B0903060703020204" charset="0"/>
              <a:sym typeface="+mn-ea"/>
            </a:endParaRPr>
          </a:p>
        </p:txBody>
      </p:sp>
      <p:sp>
        <p:nvSpPr>
          <p:cNvPr id="5" name="椭圆 4"/>
          <p:cNvSpPr/>
          <p:nvPr>
            <p:custDataLst>
              <p:tags r:id="rId2"/>
            </p:custDataLst>
          </p:nvPr>
        </p:nvSpPr>
        <p:spPr>
          <a:xfrm>
            <a:off x="4057650" y="2078355"/>
            <a:ext cx="2820670" cy="1024890"/>
          </a:xfrm>
          <a:prstGeom prst="ellipse">
            <a:avLst/>
          </a:prstGeom>
          <a:solidFill>
            <a:schemeClr val="bg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200" b="1">
                <a:solidFill>
                  <a:srgbClr val="C00000"/>
                </a:solidFill>
                <a:latin typeface="Britannic Bold" panose="020B0903060703020204" charset="0"/>
                <a:cs typeface="Britannic Bold" panose="020B0903060703020204" charset="0"/>
                <a:sym typeface="+mn-ea"/>
              </a:rPr>
              <a:t>Solutions</a:t>
            </a:r>
            <a:endParaRPr lang="en-US" altLang="zh-CN" sz="3200" b="1">
              <a:solidFill>
                <a:srgbClr val="C00000"/>
              </a:solidFill>
              <a:latin typeface="Britannic Bold" panose="020B0903060703020204" charset="0"/>
              <a:cs typeface="Britannic Bold" panose="020B0903060703020204" charset="0"/>
              <a:sym typeface="+mn-ea"/>
            </a:endParaRPr>
          </a:p>
          <a:p>
            <a:pPr lvl="0" algn="ctr">
              <a:buClrTx/>
              <a:buSzTx/>
              <a:buFontTx/>
            </a:pPr>
            <a:r>
              <a:rPr lang="en-US" altLang="zh-CN" sz="3200" b="1">
                <a:solidFill>
                  <a:srgbClr val="C00000"/>
                </a:solidFill>
                <a:latin typeface="Britannic Bold" panose="020B0903060703020204" charset="0"/>
                <a:cs typeface="Britannic Bold" panose="020B0903060703020204" charset="0"/>
                <a:sym typeface="+mn-ea"/>
              </a:rPr>
              <a:t>&amp; Effects</a:t>
            </a:r>
            <a:endParaRPr lang="en-US" altLang="zh-CN" sz="3200" b="1">
              <a:solidFill>
                <a:srgbClr val="C00000"/>
              </a:solidFill>
              <a:latin typeface="Britannic Bold" panose="020B0903060703020204" charset="0"/>
              <a:cs typeface="Britannic Bold" panose="020B0903060703020204" charset="0"/>
              <a:sym typeface="+mn-ea"/>
            </a:endParaRPr>
          </a:p>
        </p:txBody>
      </p:sp>
      <p:grpSp>
        <p:nvGrpSpPr>
          <p:cNvPr id="29" name="组合 28"/>
          <p:cNvGrpSpPr/>
          <p:nvPr/>
        </p:nvGrpSpPr>
        <p:grpSpPr>
          <a:xfrm>
            <a:off x="0" y="1629410"/>
            <a:ext cx="2049780" cy="1248410"/>
            <a:chOff x="1401" y="6120"/>
            <a:chExt cx="3228" cy="1966"/>
          </a:xfrm>
        </p:grpSpPr>
        <p:sp>
          <p:nvSpPr>
            <p:cNvPr id="11" name="圆角矩形 10"/>
            <p:cNvSpPr/>
            <p:nvPr>
              <p:custDataLst>
                <p:tags r:id="rId3"/>
              </p:custDataLst>
            </p:nvPr>
          </p:nvSpPr>
          <p:spPr>
            <a:xfrm>
              <a:off x="1401" y="6988"/>
              <a:ext cx="3198" cy="109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latin typeface="Britannic Bold" panose="020B0903060703020204" charset="0"/>
                  <a:cs typeface="Britannic Bold" panose="020B0903060703020204" charset="0"/>
                </a:rPr>
                <a:t>Human</a:t>
              </a:r>
              <a:endParaRPr lang="en-US" altLang="zh-CN" sz="3200" b="1">
                <a:latin typeface="Britannic Bold" panose="020B0903060703020204" charset="0"/>
                <a:cs typeface="Britannic Bold" panose="020B0903060703020204" charset="0"/>
              </a:endParaRPr>
            </a:p>
          </p:txBody>
        </p:sp>
        <p:pic>
          <p:nvPicPr>
            <p:cNvPr id="12" name="图片 11" descr="8a108d0af810a619f661e209502243eb"/>
            <p:cNvPicPr>
              <a:picLocks noChangeAspect="1"/>
            </p:cNvPicPr>
            <p:nvPr>
              <p:custDataLst>
                <p:tags r:id="rId4"/>
              </p:custDataLst>
            </p:nvPr>
          </p:nvPicPr>
          <p:blipFill>
            <a:blip r:embed="rId5"/>
            <a:stretch>
              <a:fillRect/>
            </a:stretch>
          </p:blipFill>
          <p:spPr>
            <a:xfrm>
              <a:off x="1401" y="6120"/>
              <a:ext cx="3229" cy="1157"/>
            </a:xfrm>
            <a:prstGeom prst="rect">
              <a:avLst/>
            </a:prstGeom>
          </p:spPr>
        </p:pic>
      </p:grpSp>
      <p:grpSp>
        <p:nvGrpSpPr>
          <p:cNvPr id="32" name="组合 31"/>
          <p:cNvGrpSpPr/>
          <p:nvPr/>
        </p:nvGrpSpPr>
        <p:grpSpPr>
          <a:xfrm>
            <a:off x="9925050" y="1757045"/>
            <a:ext cx="2350770" cy="1318895"/>
            <a:chOff x="12511" y="6166"/>
            <a:chExt cx="3702" cy="2077"/>
          </a:xfrm>
        </p:grpSpPr>
        <p:sp>
          <p:nvSpPr>
            <p:cNvPr id="13" name="圆角矩形 12"/>
            <p:cNvSpPr/>
            <p:nvPr>
              <p:custDataLst>
                <p:tags r:id="rId6"/>
              </p:custDataLst>
            </p:nvPr>
          </p:nvSpPr>
          <p:spPr>
            <a:xfrm>
              <a:off x="12511" y="6831"/>
              <a:ext cx="3198" cy="141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latin typeface="Britannic Bold" panose="020B0903060703020204" charset="0"/>
                  <a:cs typeface="Britannic Bold" panose="020B0903060703020204" charset="0"/>
                </a:rPr>
                <a:t>Urban</a:t>
              </a:r>
              <a:endParaRPr lang="en-US" altLang="zh-CN" sz="3200" b="1">
                <a:latin typeface="Britannic Bold" panose="020B0903060703020204" charset="0"/>
                <a:cs typeface="Britannic Bold" panose="020B0903060703020204" charset="0"/>
              </a:endParaRPr>
            </a:p>
            <a:p>
              <a:pPr algn="ctr"/>
              <a:r>
                <a:rPr lang="en-US" altLang="zh-CN" sz="3200" b="1">
                  <a:latin typeface="Britannic Bold" panose="020B0903060703020204" charset="0"/>
                  <a:cs typeface="Britannic Bold" panose="020B0903060703020204" charset="0"/>
                </a:rPr>
                <a:t>Wildlife</a:t>
              </a:r>
              <a:endParaRPr lang="en-US" altLang="zh-CN" sz="3200" b="1">
                <a:latin typeface="Britannic Bold" panose="020B0903060703020204" charset="0"/>
                <a:cs typeface="Britannic Bold" panose="020B0903060703020204" charset="0"/>
              </a:endParaRPr>
            </a:p>
          </p:txBody>
        </p:sp>
        <p:pic>
          <p:nvPicPr>
            <p:cNvPr id="31" name="图片 30" descr="25c4e647d5e865dff94d7e3eabab02cc"/>
            <p:cNvPicPr>
              <a:picLocks noChangeAspect="1"/>
            </p:cNvPicPr>
            <p:nvPr>
              <p:custDataLst>
                <p:tags r:id="rId7"/>
              </p:custDataLst>
            </p:nvPr>
          </p:nvPicPr>
          <p:blipFill>
            <a:blip r:embed="rId8"/>
            <a:srcRect l="23055" t="15901" r="11020" b="16675"/>
            <a:stretch>
              <a:fillRect/>
            </a:stretch>
          </p:blipFill>
          <p:spPr>
            <a:xfrm>
              <a:off x="15163" y="6166"/>
              <a:ext cx="1051" cy="1075"/>
            </a:xfrm>
            <a:prstGeom prst="rect">
              <a:avLst/>
            </a:prstGeom>
          </p:spPr>
        </p:pic>
      </p:grpSp>
      <p:cxnSp>
        <p:nvCxnSpPr>
          <p:cNvPr id="14" name="直接连接符 13"/>
          <p:cNvCxnSpPr>
            <a:stCxn id="4" idx="4"/>
          </p:cNvCxnSpPr>
          <p:nvPr/>
        </p:nvCxnSpPr>
        <p:spPr>
          <a:xfrm>
            <a:off x="5465445" y="605155"/>
            <a:ext cx="5080" cy="16065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2991485" y="714375"/>
            <a:ext cx="4947285" cy="915035"/>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945765" y="807720"/>
            <a:ext cx="4993005" cy="706755"/>
          </a:xfrm>
          <a:prstGeom prst="rect">
            <a:avLst/>
          </a:prstGeom>
          <a:noFill/>
        </p:spPr>
        <p:txBody>
          <a:bodyPr wrap="square" rtlCol="0">
            <a:spAutoFit/>
          </a:bodyPr>
          <a:lstStyle/>
          <a:p>
            <a:pPr eaLnBrk="0" hangingPunct="0">
              <a:buClrTx/>
              <a:buSzTx/>
              <a:buFontTx/>
            </a:pPr>
            <a:r>
              <a:rPr lang="en-US" altLang="zh-CN" sz="2000">
                <a:latin typeface="Times New Roman" panose="02020603050405020304" charset="0"/>
                <a:cs typeface="Times New Roman" panose="02020603050405020304" charset="0"/>
              </a:rPr>
              <a:t>not provide</a:t>
            </a:r>
            <a:r>
              <a:rPr lang="en-US" altLang="zh-CN" sz="2000" b="1">
                <a:solidFill>
                  <a:srgbClr val="C00000"/>
                </a:solidFill>
                <a:latin typeface="Times New Roman" panose="02020603050405020304" charset="0"/>
                <a:cs typeface="Times New Roman" panose="02020603050405020304" charset="0"/>
              </a:rPr>
              <a:t> </a:t>
            </a:r>
            <a:r>
              <a:rPr lang="en-US" altLang="zh-CN" sz="2000" b="1">
                <a:solidFill>
                  <a:srgbClr val="C00000"/>
                </a:solidFill>
                <a:latin typeface="Times New Roman" panose="02020603050405020304" charset="0"/>
                <a:ea typeface="宋体" panose="02010600030101010101" pitchFamily="2" charset="-122"/>
                <a:cs typeface="Times New Roman" panose="02020603050405020304" charset="0"/>
                <a:sym typeface="+mn-ea"/>
              </a:rPr>
              <a:t>suitable habitats</a:t>
            </a:r>
            <a:r>
              <a:rPr lang="en-US" altLang="zh-CN" sz="2000">
                <a:latin typeface="Times New Roman" panose="02020603050405020304" charset="0"/>
                <a:ea typeface="宋体" panose="02010600030101010101" pitchFamily="2" charset="-122"/>
                <a:cs typeface="Times New Roman" panose="02020603050405020304" charset="0"/>
                <a:sym typeface="+mn-ea"/>
              </a:rPr>
              <a:t> for wildlife</a:t>
            </a:r>
            <a:endParaRPr lang="en-US" altLang="zh-CN" sz="2000">
              <a:latin typeface="Times New Roman" panose="02020603050405020304" charset="0"/>
              <a:ea typeface="宋体" panose="02010600030101010101" pitchFamily="2" charset="-122"/>
              <a:cs typeface="Times New Roman" panose="02020603050405020304" charset="0"/>
              <a:sym typeface="+mn-ea"/>
            </a:endParaRPr>
          </a:p>
          <a:p>
            <a:pPr eaLnBrk="0" hangingPunct="0">
              <a:buClrTx/>
              <a:buSzTx/>
              <a:buFontTx/>
            </a:pPr>
            <a:r>
              <a:rPr lang="en-US" altLang="zh-CN" sz="2000">
                <a:latin typeface="Times New Roman" panose="02020603050405020304" charset="0"/>
                <a:ea typeface="宋体" panose="02010600030101010101" pitchFamily="2" charset="-122"/>
                <a:cs typeface="Times New Roman" panose="02020603050405020304" charset="0"/>
                <a:sym typeface="+mn-ea"/>
              </a:rPr>
              <a:t>cut grass/plant flowers; destory natural habitats</a:t>
            </a:r>
            <a:endParaRPr lang="en-US" altLang="zh-CN" sz="2000">
              <a:latin typeface="Times New Roman" panose="02020603050405020304" charset="0"/>
              <a:ea typeface="宋体" panose="02010600030101010101" pitchFamily="2" charset="-122"/>
              <a:cs typeface="Times New Roman" panose="02020603050405020304" charset="0"/>
              <a:sym typeface="+mn-ea"/>
            </a:endParaRPr>
          </a:p>
        </p:txBody>
      </p:sp>
      <p:cxnSp>
        <p:nvCxnSpPr>
          <p:cNvPr id="18" name="直接连接符 17"/>
          <p:cNvCxnSpPr>
            <a:stCxn id="15" idx="2"/>
          </p:cNvCxnSpPr>
          <p:nvPr>
            <p:custDataLst>
              <p:tags r:id="rId9"/>
            </p:custDataLst>
          </p:nvPr>
        </p:nvCxnSpPr>
        <p:spPr>
          <a:xfrm>
            <a:off x="5465445" y="1629410"/>
            <a:ext cx="1270" cy="448945"/>
          </a:xfrm>
          <a:prstGeom prst="line">
            <a:avLst/>
          </a:prstGeom>
          <a:ln>
            <a:solidFill>
              <a:srgbClr val="C00000"/>
            </a:solidFill>
            <a:headEnd type="none"/>
            <a:tailEnd type="triangle" w="med" len="med"/>
          </a:ln>
        </p:spPr>
        <p:style>
          <a:lnRef idx="1">
            <a:schemeClr val="accent1"/>
          </a:lnRef>
          <a:fillRef idx="0">
            <a:schemeClr val="accent1"/>
          </a:fillRef>
          <a:effectRef idx="0">
            <a:schemeClr val="accent1"/>
          </a:effectRef>
          <a:fontRef idx="minor">
            <a:schemeClr val="tx1"/>
          </a:fontRef>
        </p:style>
      </p:cxn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5ac9a0c6537cb"/>
          <p:cNvPicPr>
            <a:picLocks noChangeAspect="1"/>
          </p:cNvPicPr>
          <p:nvPr>
            <p:custDataLst>
              <p:tags r:id="rId1"/>
            </p:custDataLst>
          </p:nvPr>
        </p:nvPicPr>
        <p:blipFill>
          <a:blip r:embed="rId2"/>
          <a:stretch>
            <a:fillRect/>
          </a:stretch>
        </p:blipFill>
        <p:spPr>
          <a:xfrm>
            <a:off x="137795" y="0"/>
            <a:ext cx="751840" cy="823595"/>
          </a:xfrm>
          <a:prstGeom prst="rect">
            <a:avLst/>
          </a:prstGeom>
          <a:effectLst>
            <a:reflection blurRad="6350" stA="50000" endA="300" endPos="55500" dist="101600" dir="5400000" sy="-100000" algn="bl" rotWithShape="0"/>
          </a:effectLst>
        </p:spPr>
      </p:pic>
      <p:sp>
        <p:nvSpPr>
          <p:cNvPr id="3" name="文本框 2"/>
          <p:cNvSpPr txBox="1"/>
          <p:nvPr>
            <p:custDataLst>
              <p:tags r:id="rId3"/>
            </p:custDataLst>
          </p:nvPr>
        </p:nvSpPr>
        <p:spPr>
          <a:xfrm>
            <a:off x="60960" y="928370"/>
            <a:ext cx="12131040" cy="2738120"/>
          </a:xfrm>
          <a:prstGeom prst="rect">
            <a:avLst/>
          </a:prstGeom>
          <a:noFill/>
        </p:spPr>
        <p:txBody>
          <a:bodyPr wrap="square" rtlCol="0" anchor="t">
            <a:spAutoFit/>
          </a:bodyPr>
          <a:lstStyle/>
          <a:p>
            <a:pPr algn="just"/>
            <a:r>
              <a:rPr lang="en-US" altLang="zh-CN" sz="2800">
                <a:latin typeface="Times New Roman" panose="02020603050405020304" charset="0"/>
                <a:cs typeface="Times New Roman" panose="02020603050405020304" charset="0"/>
              </a:rPr>
              <a:t>Para.3  </a:t>
            </a:r>
            <a:r>
              <a:rPr lang="zh-CN" altLang="en-US" sz="2800">
                <a:latin typeface="Times New Roman" panose="02020603050405020304" charset="0"/>
                <a:cs typeface="Times New Roman" panose="02020603050405020304" charset="0"/>
              </a:rPr>
              <a:t>Our actions sometimes </a:t>
            </a:r>
            <a:r>
              <a:rPr lang="zh-CN" altLang="en-US" sz="3200" b="1">
                <a:solidFill>
                  <a:srgbClr val="C00000"/>
                </a:solidFill>
                <a:latin typeface="Times New Roman" panose="02020603050405020304" charset="0"/>
                <a:cs typeface="Times New Roman" panose="02020603050405020304" charset="0"/>
              </a:rPr>
              <a:t>help </a:t>
            </a:r>
            <a:r>
              <a:rPr lang="zh-CN" altLang="en-US" sz="2800">
                <a:latin typeface="Times New Roman" panose="02020603050405020304" charset="0"/>
                <a:cs typeface="Times New Roman" panose="02020603050405020304" charset="0"/>
              </a:rPr>
              <a:t>other species. When a bridge in Austin, Texas was repaired, engineers added small gaps running along the length of its bottom. This made a good home for bats, and soon the bridge was the home of thousands of bats. At first, people were afraid of the bats and tried to get rid of them. Now, they have come to value their winged neighbours. The bats are a tourist attraction, and they eat lots of bugs every night.</a:t>
            </a:r>
            <a:endParaRPr lang="zh-CN" altLang="en-US" sz="2800">
              <a:latin typeface="Times New Roman" panose="02020603050405020304" charset="0"/>
              <a:cs typeface="Times New Roman" panose="02020603050405020304" charset="0"/>
            </a:endParaRPr>
          </a:p>
        </p:txBody>
      </p:sp>
      <p:sp>
        <p:nvSpPr>
          <p:cNvPr id="9" name="文本框 8"/>
          <p:cNvSpPr txBox="1"/>
          <p:nvPr/>
        </p:nvSpPr>
        <p:spPr>
          <a:xfrm>
            <a:off x="820420" y="287020"/>
            <a:ext cx="2162175" cy="583565"/>
          </a:xfrm>
          <a:prstGeom prst="rect">
            <a:avLst/>
          </a:prstGeom>
          <a:noFill/>
        </p:spPr>
        <p:txBody>
          <a:bodyPr wrap="square" rtlCol="0">
            <a:spAutoFit/>
          </a:bodyPr>
          <a:lstStyle/>
          <a:p>
            <a:r>
              <a:rPr lang="en-US" altLang="zh-CN" sz="3200" b="1">
                <a:latin typeface="Calibri" panose="020F0502020204030204" charset="0"/>
                <a:cs typeface="Calibri" panose="020F0502020204030204" charset="0"/>
              </a:rPr>
              <a:t>Solutions</a:t>
            </a:r>
            <a:endParaRPr lang="en-US" altLang="zh-CN" sz="3200" b="1">
              <a:latin typeface="Calibri" panose="020F0502020204030204" charset="0"/>
              <a:cs typeface="Calibri" panose="020F0502020204030204" charset="0"/>
            </a:endParaRPr>
          </a:p>
        </p:txBody>
      </p:sp>
      <p:pic>
        <p:nvPicPr>
          <p:cNvPr id="48129" name="图片 1" descr="微信图片_20201026132253"/>
          <p:cNvPicPr>
            <a:picLocks noChangeAspect="1"/>
          </p:cNvPicPr>
          <p:nvPr>
            <p:custDataLst>
              <p:tags r:id="rId4"/>
            </p:custDataLst>
          </p:nvPr>
        </p:nvPicPr>
        <p:blipFill>
          <a:blip r:embed="rId5"/>
          <a:stretch>
            <a:fillRect/>
          </a:stretch>
        </p:blipFill>
        <p:spPr>
          <a:xfrm>
            <a:off x="7715885" y="3501390"/>
            <a:ext cx="4476115" cy="2936240"/>
          </a:xfrm>
          <a:prstGeom prst="rect">
            <a:avLst/>
          </a:prstGeom>
          <a:noFill/>
          <a:ln w="9525">
            <a:noFill/>
          </a:ln>
        </p:spPr>
      </p:pic>
      <p:sp>
        <p:nvSpPr>
          <p:cNvPr id="17" name="椭圆 16"/>
          <p:cNvSpPr/>
          <p:nvPr/>
        </p:nvSpPr>
        <p:spPr>
          <a:xfrm>
            <a:off x="10522585" y="5524500"/>
            <a:ext cx="1270000" cy="524510"/>
          </a:xfrm>
          <a:prstGeom prst="ellipse">
            <a:avLst/>
          </a:prstGeom>
          <a:noFill/>
          <a:ln w="3810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custDataLst>
              <p:tags r:id="rId6"/>
            </p:custDataLst>
          </p:nvPr>
        </p:nvSpPr>
        <p:spPr>
          <a:xfrm>
            <a:off x="2596515" y="153670"/>
            <a:ext cx="9540240" cy="953135"/>
          </a:xfrm>
          <a:prstGeom prst="rect">
            <a:avLst/>
          </a:prstGeom>
          <a:noFill/>
        </p:spPr>
        <p:txBody>
          <a:bodyPr wrap="square" rtlCol="0">
            <a:spAutoFit/>
          </a:bodyPr>
          <a:lstStyle/>
          <a:p>
            <a:pPr indent="0">
              <a:buClrTx/>
              <a:buSzTx/>
              <a:buFont typeface="Wingdings" panose="05000000000000000000" charset="0"/>
              <a:buNone/>
            </a:pPr>
            <a:r>
              <a:rPr lang="en-US" altLang="zh-CN" sz="2800" b="1" i="1" dirty="0">
                <a:solidFill>
                  <a:schemeClr val="tx1"/>
                </a:solidFill>
                <a:latin typeface="Calibri" panose="020F0502020204030204" charset="0"/>
                <a:ea typeface="宋体" panose="02010600030101010101" pitchFamily="2" charset="-122"/>
                <a:cs typeface="Calibri" panose="020F0502020204030204" charset="0"/>
                <a:sym typeface="+mn-ea"/>
              </a:rPr>
              <a:t>People’s attitudes to bats changed from ______ to __________. </a:t>
            </a:r>
            <a:endParaRPr lang="en-US" altLang="zh-CN" sz="2800" b="1" i="1" dirty="0">
              <a:solidFill>
                <a:schemeClr val="tx1"/>
              </a:solidFill>
              <a:latin typeface="Calibri" panose="020F0502020204030204" charset="0"/>
              <a:ea typeface="宋体" panose="02010600030101010101" pitchFamily="2" charset="-122"/>
              <a:cs typeface="Calibri" panose="020F0502020204030204" charset="0"/>
              <a:sym typeface="+mn-ea"/>
            </a:endParaRPr>
          </a:p>
          <a:p>
            <a:pPr indent="0">
              <a:buClrTx/>
              <a:buSzTx/>
              <a:buFont typeface="Wingdings" panose="05000000000000000000" charset="0"/>
              <a:buNone/>
            </a:pPr>
            <a:r>
              <a:rPr lang="en-US" altLang="zh-CN" sz="2800" b="1" i="1" dirty="0">
                <a:solidFill>
                  <a:srgbClr val="C00000"/>
                </a:solidFill>
                <a:latin typeface="Calibri" panose="020F0502020204030204" charset="0"/>
                <a:ea typeface="宋体" panose="02010600030101010101" pitchFamily="2" charset="-122"/>
                <a:cs typeface="Calibri" panose="020F0502020204030204" charset="0"/>
                <a:sym typeface="+mn-ea"/>
              </a:rPr>
              <a:t>Why did people change their attitudes ?</a:t>
            </a:r>
            <a:endParaRPr lang="en-US" altLang="zh-CN" sz="2800" b="1" i="1" dirty="0">
              <a:solidFill>
                <a:srgbClr val="C00000"/>
              </a:solidFill>
              <a:latin typeface="Calibri" panose="020F0502020204030204" charset="0"/>
              <a:ea typeface="宋体" panose="02010600030101010101" pitchFamily="2" charset="-122"/>
              <a:cs typeface="Calibri" panose="020F0502020204030204" charset="0"/>
              <a:sym typeface="+mn-ea"/>
            </a:endParaRPr>
          </a:p>
        </p:txBody>
      </p:sp>
      <p:sp>
        <p:nvSpPr>
          <p:cNvPr id="23" name="文本框 22"/>
          <p:cNvSpPr txBox="1"/>
          <p:nvPr/>
        </p:nvSpPr>
        <p:spPr>
          <a:xfrm>
            <a:off x="8599805" y="126365"/>
            <a:ext cx="1129030" cy="521970"/>
          </a:xfrm>
          <a:prstGeom prst="rect">
            <a:avLst/>
          </a:prstGeom>
          <a:noFill/>
        </p:spPr>
        <p:txBody>
          <a:bodyPr wrap="square" rtlCol="0">
            <a:spAutoFit/>
          </a:bodyPr>
          <a:lstStyle/>
          <a:p>
            <a:r>
              <a:rPr lang="en-US" altLang="zh-CN" sz="2800" i="1" dirty="0">
                <a:solidFill>
                  <a:srgbClr val="C00000"/>
                </a:solidFill>
                <a:latin typeface="Times New Roman" panose="02020603050405020304" charset="0"/>
                <a:cs typeface="Times New Roman" panose="02020603050405020304" charset="0"/>
              </a:rPr>
              <a:t>afraid</a:t>
            </a:r>
            <a:endParaRPr lang="en-US" altLang="zh-CN" sz="2800" i="1" dirty="0">
              <a:solidFill>
                <a:srgbClr val="C00000"/>
              </a:solidFill>
              <a:latin typeface="Times New Roman" panose="02020603050405020304" charset="0"/>
              <a:cs typeface="Times New Roman" panose="02020603050405020304" charset="0"/>
            </a:endParaRPr>
          </a:p>
        </p:txBody>
      </p:sp>
      <p:sp>
        <p:nvSpPr>
          <p:cNvPr id="24" name="文本框 23"/>
          <p:cNvSpPr txBox="1"/>
          <p:nvPr>
            <p:custDataLst>
              <p:tags r:id="rId7"/>
            </p:custDataLst>
          </p:nvPr>
        </p:nvSpPr>
        <p:spPr>
          <a:xfrm>
            <a:off x="10076180" y="119380"/>
            <a:ext cx="1910715" cy="521970"/>
          </a:xfrm>
          <a:prstGeom prst="rect">
            <a:avLst/>
          </a:prstGeom>
          <a:noFill/>
        </p:spPr>
        <p:txBody>
          <a:bodyPr wrap="square" rtlCol="0">
            <a:spAutoFit/>
          </a:bodyPr>
          <a:lstStyle/>
          <a:p>
            <a:r>
              <a:rPr lang="en-US" altLang="zh-CN" sz="2800" i="1" dirty="0">
                <a:solidFill>
                  <a:srgbClr val="C00000"/>
                </a:solidFill>
                <a:latin typeface="Times New Roman" panose="02020603050405020304" charset="0"/>
                <a:cs typeface="Times New Roman" panose="02020603050405020304" charset="0"/>
              </a:rPr>
              <a:t>cherished</a:t>
            </a:r>
            <a:endParaRPr lang="en-US" altLang="zh-CN" sz="2800" i="1" dirty="0">
              <a:solidFill>
                <a:srgbClr val="C00000"/>
              </a:solidFill>
              <a:latin typeface="Times New Roman" panose="02020603050405020304" charset="0"/>
              <a:cs typeface="Times New Roman" panose="02020603050405020304" charset="0"/>
            </a:endParaRPr>
          </a:p>
        </p:txBody>
      </p:sp>
      <p:sp>
        <p:nvSpPr>
          <p:cNvPr id="26" name="矩形 25"/>
          <p:cNvSpPr/>
          <p:nvPr>
            <p:custDataLst>
              <p:tags r:id="rId8"/>
            </p:custDataLst>
          </p:nvPr>
        </p:nvSpPr>
        <p:spPr>
          <a:xfrm>
            <a:off x="1312545" y="3896995"/>
            <a:ext cx="1384935" cy="83629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Calibri" panose="020F0502020204030204" charset="0"/>
                <a:cs typeface="Calibri" panose="020F0502020204030204" charset="0"/>
              </a:rPr>
              <a:t>What &amp; </a:t>
            </a:r>
            <a:endParaRPr lang="en-US" altLang="zh-CN" sz="2800" dirty="0">
              <a:latin typeface="Calibri" panose="020F0502020204030204" charset="0"/>
              <a:cs typeface="Calibri" panose="020F0502020204030204" charset="0"/>
            </a:endParaRPr>
          </a:p>
          <a:p>
            <a:pPr algn="ctr"/>
            <a:r>
              <a:rPr lang="en-US" altLang="zh-CN" sz="2800" dirty="0">
                <a:latin typeface="Calibri" panose="020F0502020204030204" charset="0"/>
                <a:cs typeface="Calibri" panose="020F0502020204030204" charset="0"/>
              </a:rPr>
              <a:t>Why</a:t>
            </a:r>
            <a:endParaRPr lang="en-US" altLang="zh-CN" sz="2800" dirty="0">
              <a:latin typeface="Calibri" panose="020F0502020204030204" charset="0"/>
              <a:cs typeface="Calibri" panose="020F0502020204030204" charset="0"/>
            </a:endParaRPr>
          </a:p>
        </p:txBody>
      </p:sp>
      <p:sp>
        <p:nvSpPr>
          <p:cNvPr id="27" name="矩形 26"/>
          <p:cNvSpPr/>
          <p:nvPr>
            <p:custDataLst>
              <p:tags r:id="rId9"/>
            </p:custDataLst>
          </p:nvPr>
        </p:nvSpPr>
        <p:spPr>
          <a:xfrm>
            <a:off x="2697480" y="3896995"/>
            <a:ext cx="4236085" cy="827405"/>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C00000"/>
                </a:solidFill>
                <a:latin typeface="Calibri" panose="020F0502020204030204" charset="0"/>
                <a:cs typeface="Calibri" panose="020F0502020204030204" charset="0"/>
              </a:rPr>
              <a:t>added </a:t>
            </a:r>
            <a:r>
              <a:rPr lang="en-US" altLang="zh-CN" sz="2800" dirty="0">
                <a:solidFill>
                  <a:schemeClr val="tx1"/>
                </a:solidFill>
                <a:latin typeface="Calibri" panose="020F0502020204030204" charset="0"/>
                <a:cs typeface="Calibri" panose="020F0502020204030204" charset="0"/>
              </a:rPr>
              <a:t>small gaps...</a:t>
            </a:r>
            <a:endParaRPr lang="en-US" altLang="zh-CN" sz="2800" dirty="0">
              <a:solidFill>
                <a:schemeClr val="tx1"/>
              </a:solidFill>
              <a:latin typeface="Calibri" panose="020F0502020204030204" charset="0"/>
              <a:cs typeface="Calibri" panose="020F0502020204030204" charset="0"/>
            </a:endParaRPr>
          </a:p>
          <a:p>
            <a:pPr algn="ctr"/>
            <a:r>
              <a:rPr lang="en-US" altLang="zh-CN" sz="2800" dirty="0">
                <a:solidFill>
                  <a:srgbClr val="C00000"/>
                </a:solidFill>
                <a:latin typeface="Calibri" panose="020F0502020204030204" charset="0"/>
                <a:cs typeface="Calibri" panose="020F0502020204030204" charset="0"/>
              </a:rPr>
              <a:t>made a good home for</a:t>
            </a:r>
            <a:r>
              <a:rPr lang="en-US" altLang="zh-CN" sz="2800" dirty="0">
                <a:solidFill>
                  <a:schemeClr val="tx1"/>
                </a:solidFill>
                <a:latin typeface="Calibri" panose="020F0502020204030204" charset="0"/>
                <a:cs typeface="Calibri" panose="020F0502020204030204" charset="0"/>
              </a:rPr>
              <a:t> bats</a:t>
            </a:r>
            <a:endParaRPr lang="en-US" altLang="zh-CN" sz="2800" dirty="0">
              <a:solidFill>
                <a:schemeClr val="tx1"/>
              </a:solidFill>
              <a:latin typeface="Calibri" panose="020F0502020204030204" charset="0"/>
              <a:cs typeface="Calibri" panose="020F0502020204030204" charset="0"/>
            </a:endParaRPr>
          </a:p>
        </p:txBody>
      </p:sp>
      <p:sp>
        <p:nvSpPr>
          <p:cNvPr id="28" name="左弧形箭头 27"/>
          <p:cNvSpPr/>
          <p:nvPr/>
        </p:nvSpPr>
        <p:spPr>
          <a:xfrm>
            <a:off x="647065" y="4281170"/>
            <a:ext cx="542925" cy="1739265"/>
          </a:xfrm>
          <a:prstGeom prst="curved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9" name="图片 28" descr="f21a8f7cc39615963c66cc0f5af841ba"/>
          <p:cNvPicPr>
            <a:picLocks noChangeAspect="1"/>
          </p:cNvPicPr>
          <p:nvPr/>
        </p:nvPicPr>
        <p:blipFill>
          <a:blip r:embed="rId10"/>
          <a:stretch>
            <a:fillRect/>
          </a:stretch>
        </p:blipFill>
        <p:spPr>
          <a:xfrm>
            <a:off x="6383020" y="3501390"/>
            <a:ext cx="1043940" cy="1165860"/>
          </a:xfrm>
          <a:prstGeom prst="rect">
            <a:avLst/>
          </a:prstGeom>
        </p:spPr>
      </p:pic>
      <p:sp>
        <p:nvSpPr>
          <p:cNvPr id="30" name="矩形 29"/>
          <p:cNvSpPr/>
          <p:nvPr>
            <p:custDataLst>
              <p:tags r:id="rId11"/>
            </p:custDataLst>
          </p:nvPr>
        </p:nvSpPr>
        <p:spPr>
          <a:xfrm>
            <a:off x="1189990" y="5601335"/>
            <a:ext cx="1384935" cy="83629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latin typeface="Calibri" panose="020F0502020204030204" charset="0"/>
                <a:cs typeface="Calibri" panose="020F0502020204030204" charset="0"/>
              </a:rPr>
              <a:t>Effects</a:t>
            </a:r>
            <a:endParaRPr lang="en-US" altLang="zh-CN" sz="2800">
              <a:latin typeface="Calibri" panose="020F0502020204030204" charset="0"/>
              <a:cs typeface="Calibri" panose="020F0502020204030204" charset="0"/>
            </a:endParaRPr>
          </a:p>
        </p:txBody>
      </p:sp>
      <p:sp>
        <p:nvSpPr>
          <p:cNvPr id="31" name="矩形 30"/>
          <p:cNvSpPr/>
          <p:nvPr>
            <p:custDataLst>
              <p:tags r:id="rId12"/>
            </p:custDataLst>
          </p:nvPr>
        </p:nvSpPr>
        <p:spPr>
          <a:xfrm>
            <a:off x="2596515" y="5601335"/>
            <a:ext cx="4236085" cy="827405"/>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tx1"/>
                </a:solidFill>
                <a:latin typeface="Calibri" panose="020F0502020204030204" charset="0"/>
                <a:cs typeface="Calibri" panose="020F0502020204030204" charset="0"/>
              </a:rPr>
              <a:t>become </a:t>
            </a:r>
            <a:r>
              <a:rPr lang="en-US" altLang="zh-CN" sz="2800">
                <a:solidFill>
                  <a:srgbClr val="C00000"/>
                </a:solidFill>
                <a:latin typeface="Calibri" panose="020F0502020204030204" charset="0"/>
                <a:cs typeface="Calibri" panose="020F0502020204030204" charset="0"/>
              </a:rPr>
              <a:t>a tourist atrraction</a:t>
            </a:r>
            <a:endParaRPr lang="en-US" altLang="zh-CN" sz="2800">
              <a:solidFill>
                <a:srgbClr val="C00000"/>
              </a:solidFill>
              <a:latin typeface="Calibri" panose="020F0502020204030204" charset="0"/>
              <a:cs typeface="Calibri" panose="020F0502020204030204" charset="0"/>
            </a:endParaRPr>
          </a:p>
          <a:p>
            <a:pPr algn="ctr"/>
            <a:r>
              <a:rPr lang="en-US" altLang="zh-CN" sz="2800">
                <a:solidFill>
                  <a:schemeClr val="tx1"/>
                </a:solidFill>
                <a:latin typeface="Calibri" panose="020F0502020204030204" charset="0"/>
                <a:cs typeface="Calibri" panose="020F0502020204030204" charset="0"/>
              </a:rPr>
              <a:t>&amp; eat lots of </a:t>
            </a:r>
            <a:r>
              <a:rPr lang="en-US" altLang="zh-CN" sz="2800">
                <a:solidFill>
                  <a:srgbClr val="C00000"/>
                </a:solidFill>
                <a:latin typeface="Calibri" panose="020F0502020204030204" charset="0"/>
                <a:cs typeface="Calibri" panose="020F0502020204030204" charset="0"/>
              </a:rPr>
              <a:t>bugs</a:t>
            </a:r>
            <a:endParaRPr lang="en-US" altLang="zh-CN" sz="2800">
              <a:solidFill>
                <a:srgbClr val="C00000"/>
              </a:solidFill>
              <a:latin typeface="Calibri" panose="020F0502020204030204" charset="0"/>
              <a:cs typeface="Calibri" panose="020F0502020204030204" charset="0"/>
            </a:endParaRPr>
          </a:p>
        </p:txBody>
      </p:sp>
      <p:sp>
        <p:nvSpPr>
          <p:cNvPr id="33" name="左弧形箭头 32"/>
          <p:cNvSpPr/>
          <p:nvPr>
            <p:custDataLst>
              <p:tags r:id="rId13"/>
            </p:custDataLst>
          </p:nvPr>
        </p:nvSpPr>
        <p:spPr>
          <a:xfrm rot="11460000">
            <a:off x="7062470" y="4178300"/>
            <a:ext cx="542925" cy="1739265"/>
          </a:xfrm>
          <a:prstGeom prst="curved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文本框 33"/>
          <p:cNvSpPr txBox="1"/>
          <p:nvPr/>
        </p:nvSpPr>
        <p:spPr>
          <a:xfrm>
            <a:off x="2596515" y="4879340"/>
            <a:ext cx="3043555" cy="521970"/>
          </a:xfrm>
          <a:prstGeom prst="rect">
            <a:avLst/>
          </a:prstGeom>
          <a:noFill/>
        </p:spPr>
        <p:txBody>
          <a:bodyPr wrap="square" rtlCol="0">
            <a:spAutoFit/>
          </a:bodyPr>
          <a:lstStyle/>
          <a:p>
            <a:r>
              <a:rPr lang="en-US" altLang="zh-CN" sz="2800" b="1" dirty="0">
                <a:solidFill>
                  <a:srgbClr val="C00000"/>
                </a:solidFill>
                <a:latin typeface="Calibri" panose="020F0502020204030204" charset="0"/>
                <a:cs typeface="Calibri" panose="020F0502020204030204" charset="0"/>
              </a:rPr>
              <a:t>a win-win solution</a:t>
            </a:r>
            <a:endParaRPr lang="en-US" altLang="zh-CN" sz="2800" b="1" dirty="0">
              <a:solidFill>
                <a:srgbClr val="C00000"/>
              </a:solidFill>
              <a:latin typeface="Calibri" panose="020F0502020204030204" charset="0"/>
              <a:cs typeface="Calibri" panose="020F0502020204030204" charset="0"/>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strips(downLeft)">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strips(downLeft)">
                                      <p:cBhvr>
                                        <p:cTn id="28" dur="50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nodeType="clickEffect">
                                  <p:stCondLst>
                                    <p:cond delay="0"/>
                                  </p:stCondLst>
                                  <p:childTnLst>
                                    <p:set>
                                      <p:cBhvr>
                                        <p:cTn id="32" dur="1" fill="hold">
                                          <p:stCondLst>
                                            <p:cond delay="0"/>
                                          </p:stCondLst>
                                        </p:cTn>
                                        <p:tgtEl>
                                          <p:spTgt spid="24">
                                            <p:txEl>
                                              <p:pRg st="0" end="0"/>
                                            </p:txEl>
                                          </p:spTgt>
                                        </p:tgtEl>
                                        <p:attrNameLst>
                                          <p:attrName>style.visibility</p:attrName>
                                        </p:attrNameLst>
                                      </p:cBhvr>
                                      <p:to>
                                        <p:strVal val="visible"/>
                                      </p:to>
                                    </p:set>
                                    <p:animEffect transition="in" filter="strips(downLeft)">
                                      <p:cBhvr>
                                        <p:cTn id="33" dur="500"/>
                                        <p:tgtEl>
                                          <p:spTgt spid="24">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barn(inVertical)">
                                      <p:cBhvr>
                                        <p:cTn id="3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6" grpId="0" bldLvl="0" animBg="1"/>
      <p:bldP spid="27" grpId="0" bldLvl="0" animBg="1"/>
      <p:bldP spid="30" grpId="0" bldLvl="0" animBg="1"/>
      <p:bldP spid="31" grpId="0" bldLvl="0" animBg="1"/>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custDataLst>
              <p:tags r:id="rId1"/>
            </p:custDataLst>
          </p:nvPr>
        </p:nvSpPr>
        <p:spPr>
          <a:xfrm>
            <a:off x="4055110" y="0"/>
            <a:ext cx="2820670" cy="605155"/>
          </a:xfrm>
          <a:prstGeom prst="ellipse">
            <a:avLst/>
          </a:prstGeom>
          <a:solidFill>
            <a:schemeClr val="bg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200" b="1">
                <a:solidFill>
                  <a:srgbClr val="C00000"/>
                </a:solidFill>
                <a:latin typeface="Britannic Bold" panose="020B0903060703020204" charset="0"/>
                <a:cs typeface="Britannic Bold" panose="020B0903060703020204" charset="0"/>
                <a:sym typeface="+mn-ea"/>
              </a:rPr>
              <a:t>Problems</a:t>
            </a:r>
            <a:endParaRPr lang="en-US" altLang="zh-CN" sz="3200" b="1">
              <a:solidFill>
                <a:srgbClr val="C00000"/>
              </a:solidFill>
              <a:latin typeface="Britannic Bold" panose="020B0903060703020204" charset="0"/>
              <a:cs typeface="Britannic Bold" panose="020B0903060703020204" charset="0"/>
              <a:sym typeface="+mn-ea"/>
            </a:endParaRPr>
          </a:p>
        </p:txBody>
      </p:sp>
      <p:sp>
        <p:nvSpPr>
          <p:cNvPr id="5" name="椭圆 4"/>
          <p:cNvSpPr/>
          <p:nvPr>
            <p:custDataLst>
              <p:tags r:id="rId2"/>
            </p:custDataLst>
          </p:nvPr>
        </p:nvSpPr>
        <p:spPr>
          <a:xfrm>
            <a:off x="4057650" y="2078355"/>
            <a:ext cx="2820670" cy="1024890"/>
          </a:xfrm>
          <a:prstGeom prst="ellipse">
            <a:avLst/>
          </a:prstGeom>
          <a:solidFill>
            <a:schemeClr val="bg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200" b="1">
                <a:solidFill>
                  <a:srgbClr val="C00000"/>
                </a:solidFill>
                <a:latin typeface="Britannic Bold" panose="020B0903060703020204" charset="0"/>
                <a:cs typeface="Britannic Bold" panose="020B0903060703020204" charset="0"/>
                <a:sym typeface="+mn-ea"/>
              </a:rPr>
              <a:t>Solutions</a:t>
            </a:r>
            <a:endParaRPr lang="en-US" altLang="zh-CN" sz="3200" b="1">
              <a:solidFill>
                <a:srgbClr val="C00000"/>
              </a:solidFill>
              <a:latin typeface="Britannic Bold" panose="020B0903060703020204" charset="0"/>
              <a:cs typeface="Britannic Bold" panose="020B0903060703020204" charset="0"/>
              <a:sym typeface="+mn-ea"/>
            </a:endParaRPr>
          </a:p>
          <a:p>
            <a:pPr lvl="0" algn="ctr">
              <a:buClrTx/>
              <a:buSzTx/>
              <a:buFontTx/>
            </a:pPr>
            <a:r>
              <a:rPr lang="en-US" altLang="zh-CN" sz="3200" b="1">
                <a:solidFill>
                  <a:srgbClr val="C00000"/>
                </a:solidFill>
                <a:latin typeface="Britannic Bold" panose="020B0903060703020204" charset="0"/>
                <a:cs typeface="Britannic Bold" panose="020B0903060703020204" charset="0"/>
                <a:sym typeface="+mn-ea"/>
              </a:rPr>
              <a:t>&amp; Effects</a:t>
            </a:r>
            <a:endParaRPr lang="en-US" altLang="zh-CN" sz="3200" b="1">
              <a:solidFill>
                <a:srgbClr val="C00000"/>
              </a:solidFill>
              <a:latin typeface="Britannic Bold" panose="020B0903060703020204" charset="0"/>
              <a:cs typeface="Britannic Bold" panose="020B0903060703020204" charset="0"/>
              <a:sym typeface="+mn-ea"/>
            </a:endParaRPr>
          </a:p>
        </p:txBody>
      </p:sp>
      <p:grpSp>
        <p:nvGrpSpPr>
          <p:cNvPr id="29" name="组合 28"/>
          <p:cNvGrpSpPr/>
          <p:nvPr/>
        </p:nvGrpSpPr>
        <p:grpSpPr>
          <a:xfrm>
            <a:off x="0" y="1629410"/>
            <a:ext cx="2049780" cy="1248410"/>
            <a:chOff x="1401" y="6120"/>
            <a:chExt cx="3228" cy="1966"/>
          </a:xfrm>
        </p:grpSpPr>
        <p:sp>
          <p:nvSpPr>
            <p:cNvPr id="11" name="圆角矩形 10"/>
            <p:cNvSpPr/>
            <p:nvPr>
              <p:custDataLst>
                <p:tags r:id="rId3"/>
              </p:custDataLst>
            </p:nvPr>
          </p:nvSpPr>
          <p:spPr>
            <a:xfrm>
              <a:off x="1401" y="6988"/>
              <a:ext cx="3198" cy="109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latin typeface="Britannic Bold" panose="020B0903060703020204" charset="0"/>
                  <a:cs typeface="Britannic Bold" panose="020B0903060703020204" charset="0"/>
                </a:rPr>
                <a:t>Human</a:t>
              </a:r>
              <a:endParaRPr lang="en-US" altLang="zh-CN" sz="3200" b="1">
                <a:latin typeface="Britannic Bold" panose="020B0903060703020204" charset="0"/>
                <a:cs typeface="Britannic Bold" panose="020B0903060703020204" charset="0"/>
              </a:endParaRPr>
            </a:p>
          </p:txBody>
        </p:sp>
        <p:pic>
          <p:nvPicPr>
            <p:cNvPr id="12" name="图片 11" descr="8a108d0af810a619f661e209502243eb"/>
            <p:cNvPicPr>
              <a:picLocks noChangeAspect="1"/>
            </p:cNvPicPr>
            <p:nvPr>
              <p:custDataLst>
                <p:tags r:id="rId4"/>
              </p:custDataLst>
            </p:nvPr>
          </p:nvPicPr>
          <p:blipFill>
            <a:blip r:embed="rId5"/>
            <a:stretch>
              <a:fillRect/>
            </a:stretch>
          </p:blipFill>
          <p:spPr>
            <a:xfrm>
              <a:off x="1401" y="6120"/>
              <a:ext cx="3229" cy="1157"/>
            </a:xfrm>
            <a:prstGeom prst="rect">
              <a:avLst/>
            </a:prstGeom>
          </p:spPr>
        </p:pic>
      </p:grpSp>
      <p:grpSp>
        <p:nvGrpSpPr>
          <p:cNvPr id="32" name="组合 31"/>
          <p:cNvGrpSpPr/>
          <p:nvPr/>
        </p:nvGrpSpPr>
        <p:grpSpPr>
          <a:xfrm>
            <a:off x="9925050" y="1629410"/>
            <a:ext cx="2350770" cy="1318895"/>
            <a:chOff x="12511" y="6166"/>
            <a:chExt cx="3702" cy="2077"/>
          </a:xfrm>
        </p:grpSpPr>
        <p:sp>
          <p:nvSpPr>
            <p:cNvPr id="13" name="圆角矩形 12"/>
            <p:cNvSpPr/>
            <p:nvPr>
              <p:custDataLst>
                <p:tags r:id="rId6"/>
              </p:custDataLst>
            </p:nvPr>
          </p:nvSpPr>
          <p:spPr>
            <a:xfrm>
              <a:off x="12511" y="6831"/>
              <a:ext cx="3198" cy="141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latin typeface="Britannic Bold" panose="020B0903060703020204" charset="0"/>
                  <a:cs typeface="Britannic Bold" panose="020B0903060703020204" charset="0"/>
                </a:rPr>
                <a:t>Urban</a:t>
              </a:r>
              <a:endParaRPr lang="en-US" altLang="zh-CN" sz="3200" b="1">
                <a:latin typeface="Britannic Bold" panose="020B0903060703020204" charset="0"/>
                <a:cs typeface="Britannic Bold" panose="020B0903060703020204" charset="0"/>
              </a:endParaRPr>
            </a:p>
            <a:p>
              <a:pPr algn="ctr"/>
              <a:r>
                <a:rPr lang="en-US" altLang="zh-CN" sz="3200" b="1">
                  <a:latin typeface="Britannic Bold" panose="020B0903060703020204" charset="0"/>
                  <a:cs typeface="Britannic Bold" panose="020B0903060703020204" charset="0"/>
                </a:rPr>
                <a:t>Wildlife</a:t>
              </a:r>
              <a:endParaRPr lang="en-US" altLang="zh-CN" sz="3200" b="1">
                <a:latin typeface="Britannic Bold" panose="020B0903060703020204" charset="0"/>
                <a:cs typeface="Britannic Bold" panose="020B0903060703020204" charset="0"/>
              </a:endParaRPr>
            </a:p>
          </p:txBody>
        </p:sp>
        <p:pic>
          <p:nvPicPr>
            <p:cNvPr id="31" name="图片 30" descr="25c4e647d5e865dff94d7e3eabab02cc"/>
            <p:cNvPicPr>
              <a:picLocks noChangeAspect="1"/>
            </p:cNvPicPr>
            <p:nvPr>
              <p:custDataLst>
                <p:tags r:id="rId7"/>
              </p:custDataLst>
            </p:nvPr>
          </p:nvPicPr>
          <p:blipFill>
            <a:blip r:embed="rId8"/>
            <a:srcRect l="23055" t="15901" r="11020" b="16675"/>
            <a:stretch>
              <a:fillRect/>
            </a:stretch>
          </p:blipFill>
          <p:spPr>
            <a:xfrm>
              <a:off x="15163" y="6166"/>
              <a:ext cx="1051" cy="1075"/>
            </a:xfrm>
            <a:prstGeom prst="rect">
              <a:avLst/>
            </a:prstGeom>
          </p:spPr>
        </p:pic>
      </p:grpSp>
      <p:cxnSp>
        <p:nvCxnSpPr>
          <p:cNvPr id="14" name="直接连接符 13"/>
          <p:cNvCxnSpPr>
            <a:stCxn id="4" idx="4"/>
          </p:cNvCxnSpPr>
          <p:nvPr/>
        </p:nvCxnSpPr>
        <p:spPr>
          <a:xfrm>
            <a:off x="5465445" y="605155"/>
            <a:ext cx="5080" cy="16065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2991485" y="714375"/>
            <a:ext cx="4947285" cy="915035"/>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945765" y="807720"/>
            <a:ext cx="4993005" cy="706755"/>
          </a:xfrm>
          <a:prstGeom prst="rect">
            <a:avLst/>
          </a:prstGeom>
          <a:noFill/>
        </p:spPr>
        <p:txBody>
          <a:bodyPr wrap="square" rtlCol="0">
            <a:spAutoFit/>
          </a:bodyPr>
          <a:lstStyle/>
          <a:p>
            <a:pPr eaLnBrk="0" hangingPunct="0">
              <a:buClrTx/>
              <a:buSzTx/>
              <a:buFontTx/>
            </a:pPr>
            <a:r>
              <a:rPr lang="en-US" altLang="zh-CN" sz="2000">
                <a:latin typeface="Times New Roman" panose="02020603050405020304" charset="0"/>
                <a:cs typeface="Times New Roman" panose="02020603050405020304" charset="0"/>
              </a:rPr>
              <a:t>not provide</a:t>
            </a:r>
            <a:r>
              <a:rPr lang="en-US" altLang="zh-CN" sz="2000" b="1">
                <a:solidFill>
                  <a:srgbClr val="C00000"/>
                </a:solidFill>
                <a:latin typeface="Times New Roman" panose="02020603050405020304" charset="0"/>
                <a:cs typeface="Times New Roman" panose="02020603050405020304" charset="0"/>
              </a:rPr>
              <a:t> </a:t>
            </a:r>
            <a:r>
              <a:rPr lang="en-US" altLang="zh-CN" sz="2000" b="1">
                <a:solidFill>
                  <a:srgbClr val="C00000"/>
                </a:solidFill>
                <a:latin typeface="Times New Roman" panose="02020603050405020304" charset="0"/>
                <a:ea typeface="宋体" panose="02010600030101010101" pitchFamily="2" charset="-122"/>
                <a:cs typeface="Times New Roman" panose="02020603050405020304" charset="0"/>
                <a:sym typeface="+mn-ea"/>
              </a:rPr>
              <a:t>suitable habitats</a:t>
            </a:r>
            <a:r>
              <a:rPr lang="en-US" altLang="zh-CN" sz="2000">
                <a:latin typeface="Times New Roman" panose="02020603050405020304" charset="0"/>
                <a:ea typeface="宋体" panose="02010600030101010101" pitchFamily="2" charset="-122"/>
                <a:cs typeface="Times New Roman" panose="02020603050405020304" charset="0"/>
                <a:sym typeface="+mn-ea"/>
              </a:rPr>
              <a:t> for wildlife</a:t>
            </a:r>
            <a:endParaRPr lang="en-US" altLang="zh-CN" sz="2000">
              <a:latin typeface="Times New Roman" panose="02020603050405020304" charset="0"/>
              <a:ea typeface="宋体" panose="02010600030101010101" pitchFamily="2" charset="-122"/>
              <a:cs typeface="Times New Roman" panose="02020603050405020304" charset="0"/>
              <a:sym typeface="+mn-ea"/>
            </a:endParaRPr>
          </a:p>
          <a:p>
            <a:pPr eaLnBrk="0" hangingPunct="0">
              <a:buClrTx/>
              <a:buSzTx/>
              <a:buFontTx/>
            </a:pPr>
            <a:r>
              <a:rPr lang="en-US" altLang="zh-CN" sz="2000">
                <a:latin typeface="Times New Roman" panose="02020603050405020304" charset="0"/>
                <a:ea typeface="宋体" panose="02010600030101010101" pitchFamily="2" charset="-122"/>
                <a:cs typeface="Times New Roman" panose="02020603050405020304" charset="0"/>
                <a:sym typeface="+mn-ea"/>
              </a:rPr>
              <a:t>cut grass/plant flowers; destory natural habitats</a:t>
            </a:r>
            <a:endParaRPr lang="en-US" altLang="zh-CN" sz="2000">
              <a:latin typeface="Times New Roman" panose="02020603050405020304" charset="0"/>
              <a:ea typeface="宋体" panose="02010600030101010101" pitchFamily="2" charset="-122"/>
              <a:cs typeface="Times New Roman" panose="02020603050405020304" charset="0"/>
              <a:sym typeface="+mn-ea"/>
            </a:endParaRPr>
          </a:p>
        </p:txBody>
      </p:sp>
      <p:cxnSp>
        <p:nvCxnSpPr>
          <p:cNvPr id="18" name="直接连接符 17"/>
          <p:cNvCxnSpPr>
            <a:stCxn id="15" idx="2"/>
          </p:cNvCxnSpPr>
          <p:nvPr>
            <p:custDataLst>
              <p:tags r:id="rId9"/>
            </p:custDataLst>
          </p:nvPr>
        </p:nvCxnSpPr>
        <p:spPr>
          <a:xfrm>
            <a:off x="5465445" y="1629410"/>
            <a:ext cx="1270" cy="448945"/>
          </a:xfrm>
          <a:prstGeom prst="line">
            <a:avLst/>
          </a:prstGeom>
          <a:ln>
            <a:solidFill>
              <a:srgbClr val="C00000"/>
            </a:solidFill>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5" idx="3"/>
            <a:endCxn id="36" idx="0"/>
          </p:cNvCxnSpPr>
          <p:nvPr>
            <p:custDataLst>
              <p:tags r:id="rId10"/>
            </p:custDataLst>
          </p:nvPr>
        </p:nvCxnSpPr>
        <p:spPr>
          <a:xfrm flipH="1">
            <a:off x="2573655" y="2953385"/>
            <a:ext cx="1897380" cy="487680"/>
          </a:xfrm>
          <a:prstGeom prst="line">
            <a:avLst/>
          </a:prstGeom>
          <a:ln>
            <a:solidFill>
              <a:srgbClr val="C00000"/>
            </a:solidFill>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1473835" y="3441065"/>
            <a:ext cx="2199640" cy="688340"/>
          </a:xfrm>
          <a:prstGeom prst="rect">
            <a:avLst/>
          </a:prstGeom>
          <a:solidFill>
            <a:srgbClr val="0070C0"/>
          </a:solidFill>
          <a:ln>
            <a:noFill/>
          </a:ln>
        </p:spPr>
        <p:txBody>
          <a:bodyPr wrap="square" rtlCol="0">
            <a:noAutofit/>
          </a:bodyPr>
          <a:lstStyle/>
          <a:p>
            <a:pPr algn="ctr"/>
            <a:r>
              <a:rPr lang="en-US" altLang="zh-CN" sz="2000">
                <a:solidFill>
                  <a:schemeClr val="bg1"/>
                </a:solidFill>
                <a:latin typeface="Times New Roman" panose="02020603050405020304" charset="0"/>
                <a:cs typeface="Times New Roman" panose="02020603050405020304" charset="0"/>
              </a:rPr>
              <a:t>Example1</a:t>
            </a:r>
            <a:endParaRPr lang="en-US" altLang="zh-CN" sz="2000">
              <a:solidFill>
                <a:schemeClr val="bg1"/>
              </a:solidFill>
              <a:latin typeface="Times New Roman" panose="02020603050405020304" charset="0"/>
              <a:cs typeface="Times New Roman" panose="02020603050405020304" charset="0"/>
            </a:endParaRPr>
          </a:p>
          <a:p>
            <a:pPr algn="ctr"/>
            <a:r>
              <a:rPr lang="en-US" altLang="zh-CN" sz="2000">
                <a:solidFill>
                  <a:schemeClr val="bg1"/>
                </a:solidFill>
                <a:latin typeface="Times New Roman" panose="02020603050405020304" charset="0"/>
                <a:cs typeface="Times New Roman" panose="02020603050405020304" charset="0"/>
              </a:rPr>
              <a:t>a bridge in Austin</a:t>
            </a:r>
            <a:endParaRPr lang="en-US" altLang="zh-CN" sz="2000">
              <a:solidFill>
                <a:schemeClr val="bg1"/>
              </a:solidFill>
              <a:latin typeface="Times New Roman" panose="02020603050405020304" charset="0"/>
              <a:cs typeface="Times New Roman" panose="02020603050405020304" charset="0"/>
            </a:endParaRPr>
          </a:p>
        </p:txBody>
      </p:sp>
      <p:sp>
        <p:nvSpPr>
          <p:cNvPr id="37" name="矩形 36"/>
          <p:cNvSpPr/>
          <p:nvPr>
            <p:custDataLst>
              <p:tags r:id="rId11"/>
            </p:custDataLst>
          </p:nvPr>
        </p:nvSpPr>
        <p:spPr>
          <a:xfrm>
            <a:off x="235585" y="4199890"/>
            <a:ext cx="1085215" cy="63309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Calibri" panose="020F0502020204030204" charset="0"/>
                <a:cs typeface="Calibri" panose="020F0502020204030204" charset="0"/>
              </a:rPr>
              <a:t>What &amp; </a:t>
            </a:r>
            <a:endParaRPr lang="en-US" altLang="zh-CN" sz="2000">
              <a:latin typeface="Calibri" panose="020F0502020204030204" charset="0"/>
              <a:cs typeface="Calibri" panose="020F0502020204030204" charset="0"/>
            </a:endParaRPr>
          </a:p>
          <a:p>
            <a:pPr algn="ctr"/>
            <a:r>
              <a:rPr lang="en-US" altLang="zh-CN" sz="2000">
                <a:latin typeface="Calibri" panose="020F0502020204030204" charset="0"/>
                <a:cs typeface="Calibri" panose="020F0502020204030204" charset="0"/>
              </a:rPr>
              <a:t>Why</a:t>
            </a:r>
            <a:endParaRPr lang="en-US" altLang="zh-CN" sz="2000">
              <a:latin typeface="Calibri" panose="020F0502020204030204" charset="0"/>
              <a:cs typeface="Calibri" panose="020F0502020204030204" charset="0"/>
            </a:endParaRPr>
          </a:p>
        </p:txBody>
      </p:sp>
      <p:sp>
        <p:nvSpPr>
          <p:cNvPr id="38" name="矩形 37"/>
          <p:cNvSpPr/>
          <p:nvPr>
            <p:custDataLst>
              <p:tags r:id="rId12"/>
            </p:custDataLst>
          </p:nvPr>
        </p:nvSpPr>
        <p:spPr>
          <a:xfrm>
            <a:off x="1320800" y="4196715"/>
            <a:ext cx="2554605" cy="636905"/>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rgbClr val="C00000"/>
                </a:solidFill>
                <a:latin typeface="Calibri" panose="020F0502020204030204" charset="0"/>
                <a:cs typeface="Calibri" panose="020F0502020204030204" charset="0"/>
              </a:rPr>
              <a:t>added </a:t>
            </a:r>
            <a:r>
              <a:rPr lang="en-US" altLang="zh-CN" sz="2000">
                <a:solidFill>
                  <a:schemeClr val="tx1"/>
                </a:solidFill>
                <a:latin typeface="Calibri" panose="020F0502020204030204" charset="0"/>
                <a:cs typeface="Calibri" panose="020F0502020204030204" charset="0"/>
              </a:rPr>
              <a:t>small gaps...</a:t>
            </a:r>
            <a:endParaRPr lang="en-US" altLang="zh-CN" sz="2000">
              <a:solidFill>
                <a:schemeClr val="tx1"/>
              </a:solidFill>
              <a:latin typeface="Calibri" panose="020F0502020204030204" charset="0"/>
              <a:cs typeface="Calibri" panose="020F0502020204030204" charset="0"/>
            </a:endParaRPr>
          </a:p>
          <a:p>
            <a:pPr algn="ctr"/>
            <a:r>
              <a:rPr lang="en-US" altLang="zh-CN" sz="2000">
                <a:solidFill>
                  <a:srgbClr val="C00000"/>
                </a:solidFill>
                <a:latin typeface="Calibri" panose="020F0502020204030204" charset="0"/>
                <a:cs typeface="Calibri" panose="020F0502020204030204" charset="0"/>
              </a:rPr>
              <a:t>made ...home for</a:t>
            </a:r>
            <a:r>
              <a:rPr lang="en-US" altLang="zh-CN" sz="2000">
                <a:solidFill>
                  <a:schemeClr val="tx1"/>
                </a:solidFill>
                <a:latin typeface="Calibri" panose="020F0502020204030204" charset="0"/>
                <a:cs typeface="Calibri" panose="020F0502020204030204" charset="0"/>
              </a:rPr>
              <a:t> bats</a:t>
            </a:r>
            <a:endParaRPr lang="en-US" altLang="zh-CN" sz="2000">
              <a:solidFill>
                <a:schemeClr val="tx1"/>
              </a:solidFill>
              <a:latin typeface="Calibri" panose="020F0502020204030204" charset="0"/>
              <a:cs typeface="Calibri" panose="020F0502020204030204" charset="0"/>
            </a:endParaRPr>
          </a:p>
        </p:txBody>
      </p:sp>
      <p:sp>
        <p:nvSpPr>
          <p:cNvPr id="39" name="矩形 38"/>
          <p:cNvSpPr/>
          <p:nvPr>
            <p:custDataLst>
              <p:tags r:id="rId13"/>
            </p:custDataLst>
          </p:nvPr>
        </p:nvSpPr>
        <p:spPr>
          <a:xfrm>
            <a:off x="235585" y="5427980"/>
            <a:ext cx="1085215" cy="6661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Calibri" panose="020F0502020204030204" charset="0"/>
                <a:cs typeface="Calibri" panose="020F0502020204030204" charset="0"/>
              </a:rPr>
              <a:t>Effects</a:t>
            </a:r>
            <a:endParaRPr lang="en-US" altLang="zh-CN" sz="2000">
              <a:latin typeface="Calibri" panose="020F0502020204030204" charset="0"/>
              <a:cs typeface="Calibri" panose="020F0502020204030204" charset="0"/>
            </a:endParaRPr>
          </a:p>
        </p:txBody>
      </p:sp>
      <p:sp>
        <p:nvSpPr>
          <p:cNvPr id="40" name="矩形 39"/>
          <p:cNvSpPr/>
          <p:nvPr>
            <p:custDataLst>
              <p:tags r:id="rId14"/>
            </p:custDataLst>
          </p:nvPr>
        </p:nvSpPr>
        <p:spPr>
          <a:xfrm>
            <a:off x="1342390" y="5427980"/>
            <a:ext cx="2533015" cy="666115"/>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rgbClr val="C00000"/>
                </a:solidFill>
                <a:latin typeface="Calibri" panose="020F0502020204030204" charset="0"/>
                <a:cs typeface="Calibri" panose="020F0502020204030204" charset="0"/>
              </a:rPr>
              <a:t>a tourist attraction</a:t>
            </a:r>
            <a:endParaRPr lang="en-US" altLang="zh-CN" sz="2000">
              <a:solidFill>
                <a:srgbClr val="C00000"/>
              </a:solidFill>
              <a:latin typeface="Calibri" panose="020F0502020204030204" charset="0"/>
              <a:cs typeface="Calibri" panose="020F0502020204030204" charset="0"/>
            </a:endParaRPr>
          </a:p>
          <a:p>
            <a:pPr algn="ctr"/>
            <a:r>
              <a:rPr lang="en-US" altLang="zh-CN" sz="2000">
                <a:solidFill>
                  <a:schemeClr val="tx1"/>
                </a:solidFill>
                <a:latin typeface="Calibri" panose="020F0502020204030204" charset="0"/>
                <a:cs typeface="Calibri" panose="020F0502020204030204" charset="0"/>
              </a:rPr>
              <a:t>&amp; eat lots of </a:t>
            </a:r>
            <a:r>
              <a:rPr lang="en-US" altLang="zh-CN" sz="2000">
                <a:solidFill>
                  <a:srgbClr val="C00000"/>
                </a:solidFill>
                <a:latin typeface="Calibri" panose="020F0502020204030204" charset="0"/>
                <a:cs typeface="Calibri" panose="020F0502020204030204" charset="0"/>
              </a:rPr>
              <a:t>bugs</a:t>
            </a:r>
            <a:endParaRPr lang="en-US" altLang="zh-CN" sz="2000">
              <a:solidFill>
                <a:srgbClr val="C00000"/>
              </a:solidFill>
              <a:latin typeface="Calibri" panose="020F0502020204030204" charset="0"/>
              <a:cs typeface="Calibri" panose="020F0502020204030204" charset="0"/>
            </a:endParaRPr>
          </a:p>
        </p:txBody>
      </p:sp>
      <p:sp>
        <p:nvSpPr>
          <p:cNvPr id="43" name="文本框 42"/>
          <p:cNvSpPr txBox="1"/>
          <p:nvPr/>
        </p:nvSpPr>
        <p:spPr>
          <a:xfrm>
            <a:off x="1272540" y="4879975"/>
            <a:ext cx="2602230" cy="460375"/>
          </a:xfrm>
          <a:prstGeom prst="rect">
            <a:avLst/>
          </a:prstGeom>
          <a:noFill/>
        </p:spPr>
        <p:txBody>
          <a:bodyPr wrap="square" rtlCol="0">
            <a:spAutoFit/>
          </a:bodyPr>
          <a:lstStyle/>
          <a:p>
            <a:r>
              <a:rPr lang="en-US" altLang="zh-CN" sz="2400" b="1" dirty="0">
                <a:solidFill>
                  <a:srgbClr val="C00000"/>
                </a:solidFill>
                <a:latin typeface="Calibri" panose="020F0502020204030204" charset="0"/>
                <a:cs typeface="Calibri" panose="020F0502020204030204" charset="0"/>
              </a:rPr>
              <a:t>a win-win solution</a:t>
            </a:r>
            <a:endParaRPr lang="en-US" altLang="zh-CN" sz="2400" b="1" dirty="0">
              <a:solidFill>
                <a:srgbClr val="C00000"/>
              </a:solidFill>
              <a:latin typeface="Calibri" panose="020F0502020204030204" charset="0"/>
              <a:cs typeface="Calibri" panose="020F0502020204030204" charset="0"/>
            </a:endParaRPr>
          </a:p>
        </p:txBody>
      </p:sp>
      <p:cxnSp>
        <p:nvCxnSpPr>
          <p:cNvPr id="2" name="直接连接符 1"/>
          <p:cNvCxnSpPr>
            <a:stCxn id="5" idx="4"/>
            <a:endCxn id="6" idx="0"/>
          </p:cNvCxnSpPr>
          <p:nvPr>
            <p:custDataLst>
              <p:tags r:id="rId15"/>
            </p:custDataLst>
          </p:nvPr>
        </p:nvCxnSpPr>
        <p:spPr>
          <a:xfrm>
            <a:off x="5467985" y="3103245"/>
            <a:ext cx="448310" cy="401320"/>
          </a:xfrm>
          <a:prstGeom prst="line">
            <a:avLst/>
          </a:prstGeom>
          <a:ln>
            <a:solidFill>
              <a:srgbClr val="C00000"/>
            </a:solidFill>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16"/>
            </p:custDataLst>
          </p:nvPr>
        </p:nvCxnSpPr>
        <p:spPr>
          <a:xfrm>
            <a:off x="6811645" y="2772410"/>
            <a:ext cx="2002790" cy="702310"/>
          </a:xfrm>
          <a:prstGeom prst="line">
            <a:avLst/>
          </a:prstGeom>
          <a:ln>
            <a:solidFill>
              <a:srgbClr val="C00000"/>
            </a:solidFill>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17"/>
            </p:custDataLst>
          </p:nvPr>
        </p:nvSpPr>
        <p:spPr>
          <a:xfrm>
            <a:off x="4249420" y="3504565"/>
            <a:ext cx="3333115" cy="640080"/>
          </a:xfrm>
          <a:prstGeom prst="rect">
            <a:avLst/>
          </a:prstGeom>
          <a:solidFill>
            <a:srgbClr val="0070C0"/>
          </a:solidFill>
          <a:ln>
            <a:noFill/>
          </a:ln>
        </p:spPr>
        <p:txBody>
          <a:bodyPr wrap="square" rtlCol="0">
            <a:noAutofit/>
          </a:bodyPr>
          <a:lstStyle/>
          <a:p>
            <a:pPr algn="ctr"/>
            <a:r>
              <a:rPr lang="en-US" altLang="zh-CN" sz="2000">
                <a:solidFill>
                  <a:schemeClr val="bg1"/>
                </a:solidFill>
                <a:latin typeface="Times New Roman" panose="02020603050405020304" charset="0"/>
                <a:cs typeface="Times New Roman" panose="02020603050405020304" charset="0"/>
              </a:rPr>
              <a:t>Example 2</a:t>
            </a:r>
            <a:endParaRPr lang="en-US" altLang="zh-CN" sz="2000">
              <a:solidFill>
                <a:schemeClr val="bg1"/>
              </a:solidFill>
              <a:latin typeface="Times New Roman" panose="02020603050405020304" charset="0"/>
              <a:cs typeface="Times New Roman" panose="02020603050405020304" charset="0"/>
            </a:endParaRPr>
          </a:p>
          <a:p>
            <a:pPr algn="ctr"/>
            <a:r>
              <a:rPr lang="en-US" altLang="zh-CN" sz="2000">
                <a:solidFill>
                  <a:schemeClr val="bg1"/>
                </a:solidFill>
                <a:latin typeface="Times New Roman" panose="02020603050405020304" charset="0"/>
                <a:cs typeface="Times New Roman" panose="02020603050405020304" charset="0"/>
              </a:rPr>
              <a:t>Beijing Olympic Forest Park</a:t>
            </a:r>
            <a:endParaRPr lang="en-US" altLang="zh-CN" sz="2000">
              <a:solidFill>
                <a:schemeClr val="bg1"/>
              </a:solidFill>
              <a:latin typeface="Times New Roman" panose="02020603050405020304" charset="0"/>
              <a:cs typeface="Times New Roman" panose="02020603050405020304" charset="0"/>
            </a:endParaRPr>
          </a:p>
        </p:txBody>
      </p:sp>
      <p:sp>
        <p:nvSpPr>
          <p:cNvPr id="7" name="文本框 6"/>
          <p:cNvSpPr txBox="1"/>
          <p:nvPr>
            <p:custDataLst>
              <p:tags r:id="rId18"/>
            </p:custDataLst>
          </p:nvPr>
        </p:nvSpPr>
        <p:spPr>
          <a:xfrm>
            <a:off x="8018780" y="3511550"/>
            <a:ext cx="3143885" cy="688340"/>
          </a:xfrm>
          <a:prstGeom prst="rect">
            <a:avLst/>
          </a:prstGeom>
          <a:solidFill>
            <a:srgbClr val="0070C0"/>
          </a:solidFill>
          <a:ln>
            <a:noFill/>
          </a:ln>
        </p:spPr>
        <p:txBody>
          <a:bodyPr wrap="square" rtlCol="0">
            <a:noAutofit/>
          </a:bodyPr>
          <a:lstStyle/>
          <a:p>
            <a:pPr algn="ctr"/>
            <a:r>
              <a:rPr lang="en-US" altLang="zh-CN" sz="2000">
                <a:solidFill>
                  <a:schemeClr val="bg1"/>
                </a:solidFill>
                <a:latin typeface="Times New Roman" panose="02020603050405020304" charset="0"/>
                <a:cs typeface="Times New Roman" panose="02020603050405020304" charset="0"/>
              </a:rPr>
              <a:t>Example3</a:t>
            </a:r>
            <a:endParaRPr lang="en-US" altLang="zh-CN" sz="2000">
              <a:solidFill>
                <a:schemeClr val="bg1"/>
              </a:solidFill>
              <a:latin typeface="Times New Roman" panose="02020603050405020304" charset="0"/>
              <a:cs typeface="Times New Roman" panose="02020603050405020304" charset="0"/>
            </a:endParaRPr>
          </a:p>
          <a:p>
            <a:pPr algn="ctr"/>
            <a:r>
              <a:rPr lang="en-US" altLang="zh-CN" sz="2000">
                <a:solidFill>
                  <a:schemeClr val="bg1"/>
                </a:solidFill>
                <a:latin typeface="Times New Roman" panose="02020603050405020304" charset="0"/>
                <a:cs typeface="Times New Roman" panose="02020603050405020304" charset="0"/>
              </a:rPr>
              <a:t>Birdscraper in New York</a:t>
            </a:r>
            <a:endParaRPr lang="en-US" altLang="zh-CN" sz="2000">
              <a:solidFill>
                <a:schemeClr val="bg1"/>
              </a:solidFill>
              <a:latin typeface="Times New Roman" panose="02020603050405020304" charset="0"/>
              <a:cs typeface="Times New Roman" panose="02020603050405020304" charset="0"/>
            </a:endParaRPr>
          </a:p>
        </p:txBody>
      </p:sp>
      <p:sp>
        <p:nvSpPr>
          <p:cNvPr id="10" name="矩形 9"/>
          <p:cNvSpPr/>
          <p:nvPr>
            <p:custDataLst>
              <p:tags r:id="rId19"/>
            </p:custDataLst>
          </p:nvPr>
        </p:nvSpPr>
        <p:spPr>
          <a:xfrm>
            <a:off x="4257040" y="4208145"/>
            <a:ext cx="3325495" cy="864235"/>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rgbClr val="C00000"/>
                </a:solidFill>
                <a:latin typeface="Calibri" panose="020F0502020204030204" charset="0"/>
                <a:cs typeface="Calibri" panose="020F0502020204030204" charset="0"/>
              </a:rPr>
              <a:t>used native</a:t>
            </a:r>
            <a:r>
              <a:rPr lang="en-US" altLang="zh-CN" sz="2000">
                <a:solidFill>
                  <a:schemeClr val="tx1"/>
                </a:solidFill>
                <a:latin typeface="Calibri" panose="020F0502020204030204" charset="0"/>
                <a:cs typeface="Calibri" panose="020F0502020204030204" charset="0"/>
              </a:rPr>
              <a:t> plants</a:t>
            </a:r>
            <a:r>
              <a:rPr lang="en-US" altLang="zh-CN" sz="2000">
                <a:solidFill>
                  <a:srgbClr val="C00000"/>
                </a:solidFill>
                <a:latin typeface="Calibri" panose="020F0502020204030204" charset="0"/>
                <a:cs typeface="Calibri" panose="020F0502020204030204" charset="0"/>
              </a:rPr>
              <a:t>; </a:t>
            </a:r>
            <a:endParaRPr lang="en-US" altLang="zh-CN" sz="2000">
              <a:solidFill>
                <a:srgbClr val="C00000"/>
              </a:solidFill>
              <a:latin typeface="Calibri" panose="020F0502020204030204" charset="0"/>
              <a:cs typeface="Calibri" panose="020F0502020204030204" charset="0"/>
            </a:endParaRPr>
          </a:p>
          <a:p>
            <a:pPr algn="ctr"/>
            <a:r>
              <a:rPr lang="en-US" altLang="zh-CN" sz="2000">
                <a:solidFill>
                  <a:srgbClr val="C00000"/>
                </a:solidFill>
                <a:latin typeface="Calibri" panose="020F0502020204030204" charset="0"/>
                <a:cs typeface="Calibri" panose="020F0502020204030204" charset="0"/>
              </a:rPr>
              <a:t>created open, natural </a:t>
            </a:r>
            <a:r>
              <a:rPr lang="en-US" altLang="zh-CN" sz="2000">
                <a:solidFill>
                  <a:schemeClr val="tx1"/>
                </a:solidFill>
                <a:latin typeface="Calibri" panose="020F0502020204030204" charset="0"/>
                <a:cs typeface="Calibri" panose="020F0502020204030204" charset="0"/>
              </a:rPr>
              <a:t>space </a:t>
            </a:r>
            <a:endParaRPr lang="en-US" altLang="zh-CN" sz="2000">
              <a:solidFill>
                <a:srgbClr val="C00000"/>
              </a:solidFill>
              <a:latin typeface="Calibri" panose="020F0502020204030204" charset="0"/>
              <a:cs typeface="Calibri" panose="020F0502020204030204" charset="0"/>
            </a:endParaRPr>
          </a:p>
          <a:p>
            <a:pPr algn="ctr"/>
            <a:r>
              <a:rPr lang="en-US" altLang="zh-CN" sz="2000">
                <a:solidFill>
                  <a:srgbClr val="C00000"/>
                </a:solidFill>
                <a:latin typeface="Calibri" panose="020F0502020204030204" charset="0"/>
                <a:cs typeface="Calibri" panose="020F0502020204030204" charset="0"/>
              </a:rPr>
              <a:t>bring </a:t>
            </a:r>
            <a:r>
              <a:rPr lang="en-US" altLang="zh-CN" sz="2000">
                <a:solidFill>
                  <a:schemeClr val="tx1"/>
                </a:solidFill>
                <a:latin typeface="Calibri" panose="020F0502020204030204" charset="0"/>
                <a:cs typeface="Calibri" panose="020F0502020204030204" charset="0"/>
              </a:rPr>
              <a:t>wildlife into city</a:t>
            </a:r>
            <a:endParaRPr lang="en-US" altLang="zh-CN" sz="2000">
              <a:solidFill>
                <a:schemeClr val="tx1"/>
              </a:solidFill>
              <a:latin typeface="Calibri" panose="020F0502020204030204" charset="0"/>
              <a:cs typeface="Calibri" panose="020F0502020204030204" charset="0"/>
            </a:endParaRPr>
          </a:p>
        </p:txBody>
      </p:sp>
      <p:sp>
        <p:nvSpPr>
          <p:cNvPr id="16" name="矩形 15"/>
          <p:cNvSpPr/>
          <p:nvPr>
            <p:custDataLst>
              <p:tags r:id="rId20"/>
            </p:custDataLst>
          </p:nvPr>
        </p:nvSpPr>
        <p:spPr>
          <a:xfrm>
            <a:off x="4249420" y="5464175"/>
            <a:ext cx="3325495" cy="576580"/>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tx1"/>
                </a:solidFill>
                <a:latin typeface="Calibri" panose="020F0502020204030204" charset="0"/>
                <a:cs typeface="Calibri" panose="020F0502020204030204" charset="0"/>
              </a:rPr>
              <a:t>a </a:t>
            </a:r>
            <a:r>
              <a:rPr lang="en-US" altLang="zh-CN" sz="2000">
                <a:solidFill>
                  <a:srgbClr val="C00000"/>
                </a:solidFill>
                <a:latin typeface="Calibri" panose="020F0502020204030204" charset="0"/>
                <a:cs typeface="Calibri" panose="020F0502020204030204" charset="0"/>
              </a:rPr>
              <a:t>zone </a:t>
            </a:r>
            <a:r>
              <a:rPr lang="en-US" altLang="zh-CN" sz="2000">
                <a:solidFill>
                  <a:schemeClr val="tx1"/>
                </a:solidFill>
                <a:latin typeface="Calibri" panose="020F0502020204030204" charset="0"/>
                <a:cs typeface="Calibri" panose="020F0502020204030204" charset="0"/>
              </a:rPr>
              <a:t>with over 160 species of </a:t>
            </a:r>
            <a:r>
              <a:rPr lang="en-US" altLang="zh-CN" sz="2000">
                <a:solidFill>
                  <a:srgbClr val="C00000"/>
                </a:solidFill>
                <a:latin typeface="Calibri" panose="020F0502020204030204" charset="0"/>
                <a:cs typeface="Calibri" panose="020F0502020204030204" charset="0"/>
              </a:rPr>
              <a:t>birds</a:t>
            </a:r>
            <a:endParaRPr lang="en-US" altLang="zh-CN" sz="2000">
              <a:solidFill>
                <a:srgbClr val="C00000"/>
              </a:solidFill>
              <a:latin typeface="Calibri" panose="020F0502020204030204" charset="0"/>
              <a:cs typeface="Calibri" panose="020F0502020204030204" charset="0"/>
            </a:endParaRPr>
          </a:p>
        </p:txBody>
      </p:sp>
      <p:sp>
        <p:nvSpPr>
          <p:cNvPr id="19" name="文本框 18"/>
          <p:cNvSpPr txBox="1"/>
          <p:nvPr>
            <p:custDataLst>
              <p:tags r:id="rId21"/>
            </p:custDataLst>
          </p:nvPr>
        </p:nvSpPr>
        <p:spPr>
          <a:xfrm>
            <a:off x="4246880" y="5006975"/>
            <a:ext cx="3328035" cy="460375"/>
          </a:xfrm>
          <a:prstGeom prst="rect">
            <a:avLst/>
          </a:prstGeom>
          <a:noFill/>
        </p:spPr>
        <p:txBody>
          <a:bodyPr wrap="square" rtlCol="0">
            <a:spAutoFit/>
          </a:bodyPr>
          <a:lstStyle/>
          <a:p>
            <a:r>
              <a:rPr lang="en-US" altLang="zh-CN" sz="2400" b="1" dirty="0">
                <a:solidFill>
                  <a:srgbClr val="C00000"/>
                </a:solidFill>
                <a:latin typeface="Calibri" panose="020F0502020204030204" charset="0"/>
                <a:cs typeface="Calibri" panose="020F0502020204030204" charset="0"/>
              </a:rPr>
              <a:t>a green concept solution</a:t>
            </a:r>
            <a:endParaRPr lang="en-US" altLang="zh-CN" sz="2400" b="1" dirty="0">
              <a:solidFill>
                <a:srgbClr val="C00000"/>
              </a:solidFill>
              <a:latin typeface="Calibri" panose="020F0502020204030204" charset="0"/>
              <a:cs typeface="Calibri" panose="020F0502020204030204" charset="0"/>
            </a:endParaRPr>
          </a:p>
        </p:txBody>
      </p:sp>
      <p:sp>
        <p:nvSpPr>
          <p:cNvPr id="20" name="矩形 19"/>
          <p:cNvSpPr/>
          <p:nvPr>
            <p:custDataLst>
              <p:tags r:id="rId22"/>
            </p:custDataLst>
          </p:nvPr>
        </p:nvSpPr>
        <p:spPr>
          <a:xfrm>
            <a:off x="8018780" y="4236720"/>
            <a:ext cx="3149600" cy="814705"/>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rgbClr val="C00000"/>
                </a:solidFill>
                <a:latin typeface="Calibri" panose="020F0502020204030204" charset="0"/>
                <a:cs typeface="Calibri" panose="020F0502020204030204" charset="0"/>
              </a:rPr>
              <a:t>a building </a:t>
            </a:r>
            <a:r>
              <a:rPr lang="en-US" altLang="zh-CN" sz="2000">
                <a:solidFill>
                  <a:schemeClr val="tx1"/>
                </a:solidFill>
                <a:latin typeface="Calibri" panose="020F0502020204030204" charset="0"/>
                <a:cs typeface="Calibri" panose="020F0502020204030204" charset="0"/>
              </a:rPr>
              <a:t>in the middle of the lake</a:t>
            </a:r>
            <a:r>
              <a:rPr lang="en-US" altLang="zh-CN" sz="2000">
                <a:solidFill>
                  <a:srgbClr val="C00000"/>
                </a:solidFill>
                <a:latin typeface="Calibri" panose="020F0502020204030204" charset="0"/>
                <a:cs typeface="Calibri" panose="020F0502020204030204" charset="0"/>
              </a:rPr>
              <a:t>; protect </a:t>
            </a:r>
            <a:r>
              <a:rPr lang="en-US" altLang="zh-CN" sz="2000">
                <a:solidFill>
                  <a:schemeClr val="tx1"/>
                </a:solidFill>
                <a:latin typeface="Calibri" panose="020F0502020204030204" charset="0"/>
                <a:cs typeface="Calibri" panose="020F0502020204030204" charset="0"/>
              </a:rPr>
              <a:t>birds </a:t>
            </a:r>
            <a:r>
              <a:rPr lang="en-US" altLang="zh-CN" sz="2000">
                <a:solidFill>
                  <a:srgbClr val="C00000"/>
                </a:solidFill>
                <a:latin typeface="Calibri" panose="020F0502020204030204" charset="0"/>
                <a:cs typeface="Calibri" panose="020F0502020204030204" charset="0"/>
              </a:rPr>
              <a:t>and fight </a:t>
            </a:r>
            <a:r>
              <a:rPr lang="en-US" altLang="zh-CN" sz="2000">
                <a:solidFill>
                  <a:schemeClr val="tx1"/>
                </a:solidFill>
                <a:latin typeface="Calibri" panose="020F0502020204030204" charset="0"/>
                <a:cs typeface="Calibri" panose="020F0502020204030204" charset="0"/>
              </a:rPr>
              <a:t>pollution</a:t>
            </a:r>
            <a:r>
              <a:rPr lang="en-US" altLang="zh-CN" sz="2000">
                <a:solidFill>
                  <a:srgbClr val="C00000"/>
                </a:solidFill>
                <a:latin typeface="Calibri" panose="020F0502020204030204" charset="0"/>
                <a:cs typeface="Calibri" panose="020F0502020204030204" charset="0"/>
              </a:rPr>
              <a:t>;</a:t>
            </a:r>
            <a:endParaRPr lang="en-US" altLang="zh-CN" sz="2000">
              <a:solidFill>
                <a:schemeClr val="tx1"/>
              </a:solidFill>
              <a:latin typeface="Calibri" panose="020F0502020204030204" charset="0"/>
              <a:cs typeface="Calibri" panose="020F0502020204030204" charset="0"/>
            </a:endParaRPr>
          </a:p>
        </p:txBody>
      </p:sp>
      <p:sp>
        <p:nvSpPr>
          <p:cNvPr id="21" name="矩形 20"/>
          <p:cNvSpPr/>
          <p:nvPr>
            <p:custDataLst>
              <p:tags r:id="rId23"/>
            </p:custDataLst>
          </p:nvPr>
        </p:nvSpPr>
        <p:spPr>
          <a:xfrm>
            <a:off x="8013065" y="5467350"/>
            <a:ext cx="3149600" cy="576580"/>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rgbClr val="C00000"/>
                </a:solidFill>
                <a:latin typeface="Calibri" panose="020F0502020204030204" charset="0"/>
                <a:cs typeface="Calibri" panose="020F0502020204030204" charset="0"/>
              </a:rPr>
              <a:t>dropping falls into </a:t>
            </a:r>
            <a:r>
              <a:rPr lang="en-US" altLang="zh-CN" sz="2000">
                <a:solidFill>
                  <a:schemeClr val="tx1"/>
                </a:solidFill>
                <a:latin typeface="Calibri" panose="020F0502020204030204" charset="0"/>
                <a:cs typeface="Calibri" panose="020F0502020204030204" charset="0"/>
              </a:rPr>
              <a:t>the water</a:t>
            </a:r>
            <a:r>
              <a:rPr lang="en-US" altLang="zh-CN" sz="2000">
                <a:solidFill>
                  <a:srgbClr val="C00000"/>
                </a:solidFill>
                <a:latin typeface="Calibri" panose="020F0502020204030204" charset="0"/>
                <a:cs typeface="Calibri" panose="020F0502020204030204" charset="0"/>
              </a:rPr>
              <a:t> and feed </a:t>
            </a:r>
            <a:r>
              <a:rPr lang="en-US" altLang="zh-CN" sz="2000">
                <a:solidFill>
                  <a:schemeClr val="tx1"/>
                </a:solidFill>
                <a:latin typeface="Calibri" panose="020F0502020204030204" charset="0"/>
                <a:cs typeface="Calibri" panose="020F0502020204030204" charset="0"/>
              </a:rPr>
              <a:t>water plants</a:t>
            </a:r>
            <a:endParaRPr lang="en-US" altLang="zh-CN" sz="2000">
              <a:solidFill>
                <a:schemeClr val="tx1"/>
              </a:solidFill>
              <a:latin typeface="Calibri" panose="020F0502020204030204" charset="0"/>
              <a:cs typeface="Calibri" panose="020F0502020204030204" charset="0"/>
            </a:endParaRPr>
          </a:p>
        </p:txBody>
      </p:sp>
      <p:sp>
        <p:nvSpPr>
          <p:cNvPr id="22" name="文本框 21"/>
          <p:cNvSpPr txBox="1"/>
          <p:nvPr>
            <p:custDataLst>
              <p:tags r:id="rId24"/>
            </p:custDataLst>
          </p:nvPr>
        </p:nvSpPr>
        <p:spPr>
          <a:xfrm>
            <a:off x="8018780" y="5051425"/>
            <a:ext cx="3328035" cy="460375"/>
          </a:xfrm>
          <a:prstGeom prst="rect">
            <a:avLst/>
          </a:prstGeom>
          <a:noFill/>
        </p:spPr>
        <p:txBody>
          <a:bodyPr wrap="square" rtlCol="0">
            <a:spAutoFit/>
          </a:bodyPr>
          <a:lstStyle/>
          <a:p>
            <a:r>
              <a:rPr lang="en-US" altLang="zh-CN" sz="2400" b="1" dirty="0">
                <a:solidFill>
                  <a:srgbClr val="C00000"/>
                </a:solidFill>
                <a:latin typeface="Calibri" panose="020F0502020204030204" charset="0"/>
                <a:cs typeface="Calibri" panose="020F0502020204030204" charset="0"/>
              </a:rPr>
              <a:t>an eco-friendly solution</a:t>
            </a:r>
            <a:endParaRPr lang="en-US" altLang="zh-CN" sz="2400" b="1" dirty="0">
              <a:solidFill>
                <a:srgbClr val="C00000"/>
              </a:solidFill>
              <a:latin typeface="Calibri" panose="020F0502020204030204" charset="0"/>
              <a:cs typeface="Calibri" panose="020F0502020204030204" charset="0"/>
            </a:endParaRPr>
          </a:p>
        </p:txBody>
      </p:sp>
      <p:sp>
        <p:nvSpPr>
          <p:cNvPr id="28" name="椭圆 27"/>
          <p:cNvSpPr/>
          <p:nvPr>
            <p:custDataLst>
              <p:tags r:id="rId25"/>
            </p:custDataLst>
          </p:nvPr>
        </p:nvSpPr>
        <p:spPr>
          <a:xfrm>
            <a:off x="4055110" y="2078355"/>
            <a:ext cx="2820670" cy="1024890"/>
          </a:xfrm>
          <a:prstGeom prst="ellipse">
            <a:avLst/>
          </a:prstGeom>
          <a:solidFill>
            <a:schemeClr val="bg1"/>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200" b="1">
                <a:solidFill>
                  <a:srgbClr val="00B050"/>
                </a:solidFill>
                <a:latin typeface="Britannic Bold" panose="020B0903060703020204" charset="0"/>
                <a:cs typeface="Britannic Bold" panose="020B0903060703020204" charset="0"/>
                <a:sym typeface="+mn-ea"/>
              </a:rPr>
              <a:t>Share</a:t>
            </a:r>
            <a:endParaRPr lang="en-US" altLang="zh-CN" sz="3200" b="1">
              <a:solidFill>
                <a:srgbClr val="00B050"/>
              </a:solidFill>
              <a:latin typeface="Britannic Bold" panose="020B0903060703020204" charset="0"/>
              <a:cs typeface="Britannic Bold" panose="020B0903060703020204" charset="0"/>
              <a:sym typeface="+mn-ea"/>
            </a:endParaRPr>
          </a:p>
        </p:txBody>
      </p:sp>
      <p:pic>
        <p:nvPicPr>
          <p:cNvPr id="44" name="图片 43" descr="55794e04dc63428f9525d25624c8d3ac"/>
          <p:cNvPicPr>
            <a:picLocks noChangeAspect="1"/>
          </p:cNvPicPr>
          <p:nvPr/>
        </p:nvPicPr>
        <p:blipFill>
          <a:blip r:embed="rId26"/>
          <a:srcRect l="17954" t="34991" r="17750" b="22917"/>
          <a:stretch>
            <a:fillRect/>
          </a:stretch>
        </p:blipFill>
        <p:spPr>
          <a:xfrm rot="7140000">
            <a:off x="550545" y="-144780"/>
            <a:ext cx="3810635" cy="2494915"/>
          </a:xfrm>
          <a:prstGeom prst="rect">
            <a:avLst/>
          </a:prstGeom>
        </p:spPr>
      </p:pic>
      <p:pic>
        <p:nvPicPr>
          <p:cNvPr id="45" name="图片 44" descr="55794e04dc63428f9525d25624c8d3ac"/>
          <p:cNvPicPr>
            <a:picLocks noChangeAspect="1"/>
          </p:cNvPicPr>
          <p:nvPr>
            <p:custDataLst>
              <p:tags r:id="rId27"/>
            </p:custDataLst>
          </p:nvPr>
        </p:nvPicPr>
        <p:blipFill>
          <a:blip r:embed="rId26"/>
          <a:srcRect l="17954" t="34991" r="17750" b="22917"/>
          <a:stretch>
            <a:fillRect/>
          </a:stretch>
        </p:blipFill>
        <p:spPr>
          <a:xfrm rot="9900000">
            <a:off x="6300470" y="-305435"/>
            <a:ext cx="4277360" cy="2800985"/>
          </a:xfrm>
          <a:prstGeom prst="rect">
            <a:avLst/>
          </a:prstGeom>
        </p:spPr>
      </p:pic>
      <p:pic>
        <p:nvPicPr>
          <p:cNvPr id="46" name="图片 45" descr="55794e04dc63428f9525d25624c8d3ac"/>
          <p:cNvPicPr>
            <a:picLocks noChangeAspect="1"/>
          </p:cNvPicPr>
          <p:nvPr>
            <p:custDataLst>
              <p:tags r:id="rId28"/>
            </p:custDataLst>
          </p:nvPr>
        </p:nvPicPr>
        <p:blipFill>
          <a:blip r:embed="rId26"/>
          <a:srcRect l="17954" t="34991" r="17750" b="22917"/>
          <a:stretch>
            <a:fillRect/>
          </a:stretch>
        </p:blipFill>
        <p:spPr>
          <a:xfrm rot="12960000" flipV="1">
            <a:off x="1000883" y="2065721"/>
            <a:ext cx="8928489" cy="5846555"/>
          </a:xfrm>
          <a:prstGeom prst="rect">
            <a:avLst/>
          </a:prstGeom>
        </p:spPr>
      </p:pic>
    </p:spTree>
    <p:custDataLst>
      <p:tags r:id="rId29"/>
    </p:custDataLst>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nodeType="click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dissolve">
                                      <p:cBhvr>
                                        <p:cTn id="51" dur="500"/>
                                        <p:tgtEl>
                                          <p:spTgt spid="44"/>
                                        </p:tgtEl>
                                      </p:cBhvr>
                                    </p:animEffect>
                                  </p:childTnLst>
                                </p:cTn>
                              </p:par>
                              <p:par>
                                <p:cTn id="52" presetID="9" presetClass="entr" presetSubtype="0" fill="hold" nodeType="with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dissolve">
                                      <p:cBhvr>
                                        <p:cTn id="54" dur="500"/>
                                        <p:tgtEl>
                                          <p:spTgt spid="45"/>
                                        </p:tgtEl>
                                      </p:cBhvr>
                                    </p:animEffect>
                                  </p:childTnLst>
                                </p:cTn>
                              </p:par>
                            </p:childTnLst>
                          </p:cTn>
                        </p:par>
                      </p:childTnLst>
                    </p:cTn>
                  </p:par>
                  <p:par>
                    <p:cTn id="55" fill="hold">
                      <p:stCondLst>
                        <p:cond delay="indefinite"/>
                      </p:stCondLst>
                      <p:childTnLst>
                        <p:par>
                          <p:cTn id="56" fill="hold">
                            <p:stCondLst>
                              <p:cond delay="0"/>
                            </p:stCondLst>
                            <p:childTnLst>
                              <p:par>
                                <p:cTn id="57" presetID="9" presetClass="entr" presetSubtype="0" fill="hold" grpId="0" nodeType="click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dissolve">
                                      <p:cBhvr>
                                        <p:cTn id="59" dur="500"/>
                                        <p:tgtEl>
                                          <p:spTgt spid="43"/>
                                        </p:tgtEl>
                                      </p:cBhvr>
                                    </p:animEffect>
                                  </p:childTnLst>
                                </p:cTn>
                              </p:par>
                            </p:childTnLst>
                          </p:cTn>
                        </p:par>
                      </p:childTnLst>
                    </p:cTn>
                  </p:par>
                  <p:par>
                    <p:cTn id="60" fill="hold">
                      <p:stCondLst>
                        <p:cond delay="indefinite"/>
                      </p:stCondLst>
                      <p:childTnLst>
                        <p:par>
                          <p:cTn id="61" fill="hold">
                            <p:stCondLst>
                              <p:cond delay="0"/>
                            </p:stCondLst>
                            <p:childTnLst>
                              <p:par>
                                <p:cTn id="62" presetID="9" presetClass="entr" presetSubtype="0" fill="hold" grpId="0" nodeType="click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dissolve">
                                      <p:cBhvr>
                                        <p:cTn id="64" dur="500"/>
                                        <p:tgtEl>
                                          <p:spTgt spid="19"/>
                                        </p:tgtEl>
                                      </p:cBhvr>
                                    </p:animEffect>
                                  </p:childTnLst>
                                </p:cTn>
                              </p:par>
                            </p:childTnLst>
                          </p:cTn>
                        </p:par>
                      </p:childTnLst>
                    </p:cTn>
                  </p:par>
                  <p:par>
                    <p:cTn id="65" fill="hold">
                      <p:stCondLst>
                        <p:cond delay="indefinite"/>
                      </p:stCondLst>
                      <p:childTnLst>
                        <p:par>
                          <p:cTn id="66" fill="hold">
                            <p:stCondLst>
                              <p:cond delay="0"/>
                            </p:stCondLst>
                            <p:childTnLst>
                              <p:par>
                                <p:cTn id="67" presetID="9" presetClass="entr" presetSubtype="0" fill="hold" grpId="0" nodeType="click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dissolve">
                                      <p:cBhvr>
                                        <p:cTn id="69" dur="50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9" presetClass="entr" presetSubtype="0" fill="hold" nodeType="click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dissolve">
                                      <p:cBhvr>
                                        <p:cTn id="7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37" grpId="0" bldLvl="0" animBg="1"/>
      <p:bldP spid="38" grpId="0" bldLvl="0" animBg="1"/>
      <p:bldP spid="39" grpId="0" bldLvl="0" animBg="1"/>
      <p:bldP spid="40" grpId="0" bldLvl="0" animBg="1"/>
      <p:bldP spid="43" grpId="0"/>
      <p:bldP spid="10" grpId="0" bldLvl="0" animBg="1"/>
      <p:bldP spid="16" grpId="0" bldLvl="0" animBg="1"/>
      <p:bldP spid="19" grpId="0"/>
      <p:bldP spid="20" grpId="0" bldLvl="0" animBg="1"/>
      <p:bldP spid="21" grpId="0" bldLvl="0" animBg="1"/>
      <p:bldP spid="22" grpId="0"/>
      <p:bldP spid="2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图片 99"/>
          <p:cNvPicPr/>
          <p:nvPr>
            <p:custDataLst>
              <p:tags r:id="rId1"/>
            </p:custDataLst>
          </p:nvPr>
        </p:nvPicPr>
        <p:blipFill>
          <a:blip r:embed="rId2"/>
          <a:stretch>
            <a:fillRect/>
          </a:stretch>
        </p:blipFill>
        <p:spPr>
          <a:xfrm>
            <a:off x="528955" y="1866900"/>
            <a:ext cx="5796915" cy="3881120"/>
          </a:xfrm>
          <a:prstGeom prst="rect">
            <a:avLst/>
          </a:prstGeom>
          <a:noFill/>
          <a:ln w="9525">
            <a:noFill/>
          </a:ln>
        </p:spPr>
      </p:pic>
      <p:pic>
        <p:nvPicPr>
          <p:cNvPr id="101" name="图片 100"/>
          <p:cNvPicPr/>
          <p:nvPr>
            <p:custDataLst>
              <p:tags r:id="rId3"/>
            </p:custDataLst>
          </p:nvPr>
        </p:nvPicPr>
        <p:blipFill>
          <a:blip r:embed="rId4"/>
          <a:stretch>
            <a:fillRect/>
          </a:stretch>
        </p:blipFill>
        <p:spPr>
          <a:xfrm>
            <a:off x="6579870" y="1866900"/>
            <a:ext cx="5248275" cy="3881755"/>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wm#"/>
  <p:tag name="KSO_WM_TEMPLATE_CATEGORY" val="custom"/>
  <p:tag name="KSO_WM_TEMPLATE_INDEX" val="20187308"/>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wm#"/>
  <p:tag name="KSO_WM_TEMPLATE_CATEGORY" val="custom"/>
  <p:tag name="KSO_WM_TEMPLATE_INDEX" val="20187308"/>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wm#"/>
  <p:tag name="KSO_WM_TEMPLATE_CATEGORY" val="custom"/>
  <p:tag name="KSO_WM_TEMPLATE_INDEX" val="20187308"/>
</p:tagLst>
</file>

<file path=ppt/tags/tag133.xml><?xml version="1.0" encoding="utf-8"?>
<p:tagLst xmlns:p="http://schemas.openxmlformats.org/presentationml/2006/main">
  <p:tag name="AS_UNIQUEID" val="132"/>
  <p:tag name="KSO_WM_BEAUTIFY_FLAG" val=""/>
</p:tagLst>
</file>

<file path=ppt/tags/tag134.xml><?xml version="1.0" encoding="utf-8"?>
<p:tagLst xmlns:p="http://schemas.openxmlformats.org/presentationml/2006/main">
  <p:tag name="KSO_WM_BEAUTIFY_FLAG" val="#wm#"/>
  <p:tag name="KSO_WM_TEMPLATE_CATEGORY" val="custom"/>
  <p:tag name="KSO_WM_TEMPLATE_INDEX" val="20187308"/>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BEAUTIFY_FLAG" val="#wm#"/>
  <p:tag name="KSO_WM_TEMPLATE_CATEGORY" val="custom"/>
  <p:tag name="KSO_WM_TEMPLATE_INDEX" val="20187308"/>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wm#"/>
  <p:tag name="KSO_WM_TEMPLATE_CATEGORY" val="custom"/>
  <p:tag name="KSO_WM_TEMPLATE_INDEX" val="20187308"/>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wm#"/>
  <p:tag name="KSO_WM_TEMPLATE_CATEGORY" val="custom"/>
  <p:tag name="KSO_WM_TEMPLATE_INDEX" val="20187308"/>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187308"/>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wm#"/>
  <p:tag name="KSO_WM_TEMPLATE_CATEGORY" val="custom"/>
  <p:tag name="KSO_WM_TEMPLATE_INDEX" val="2018730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wm#"/>
  <p:tag name="KSO_WM_TEMPLATE_CATEGORY" val="custom"/>
  <p:tag name="KSO_WM_TEMPLATE_INDEX" val="20187308"/>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wm#"/>
  <p:tag name="KSO_WM_TEMPLATE_CATEGORY" val="custom"/>
  <p:tag name="KSO_WM_TEMPLATE_INDEX" val="20187308"/>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2933</Words>
  <Application>WPS 演示</Application>
  <PresentationFormat>宽屏</PresentationFormat>
  <Paragraphs>169</Paragraphs>
  <Slides>11</Slides>
  <Notes>8</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11</vt:i4>
      </vt:variant>
    </vt:vector>
  </HeadingPairs>
  <TitlesOfParts>
    <vt:vector size="27" baseType="lpstr">
      <vt:lpstr>Arial</vt:lpstr>
      <vt:lpstr>宋体</vt:lpstr>
      <vt:lpstr>Wingdings</vt:lpstr>
      <vt:lpstr>印品黑体</vt:lpstr>
      <vt:lpstr>Calibri</vt:lpstr>
      <vt:lpstr>Wingdings</vt:lpstr>
      <vt:lpstr>微软雅黑</vt:lpstr>
      <vt:lpstr>Britannic Bold</vt:lpstr>
      <vt:lpstr>Times New Roman</vt:lpstr>
      <vt:lpstr>Yu Gothic UI Semibold</vt:lpstr>
      <vt:lpstr>Arial Unicode MS</vt:lpstr>
      <vt:lpstr>黑体</vt:lpstr>
      <vt:lpstr>HelveticaNeue</vt:lpstr>
      <vt:lpstr>华文新魏</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环保</dc:title>
  <dc:creator/>
  <cp:lastModifiedBy>Administrator</cp:lastModifiedBy>
  <cp:revision>34</cp:revision>
  <dcterms:created xsi:type="dcterms:W3CDTF">2019-04-08T03:36:00Z</dcterms:created>
  <dcterms:modified xsi:type="dcterms:W3CDTF">2025-04-01T07:11:20Z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EDCBB9901ED74F71AA274DA7537B3D09</vt:lpwstr>
  </property>
</Properties>
</file>