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5"/>
  </p:notesMasterIdLst>
  <p:sldIdLst>
    <p:sldId id="275" r:id="rId3"/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x="12192000" cy="6858000"/>
  <p:notesSz cx="6858000" cy="12192000"/>
  <p:embeddedFontLst>
    <p:embeddedFont>
      <p:font typeface="Liter" panose="02000503030000020004" pitchFamily="34" charset="0"/>
      <p:regular r:id="rId27"/>
    </p:embeddedFont>
    <p:embeddedFont>
      <p:font typeface="Liter" panose="02000503030000020004" pitchFamily="34" charset="-122"/>
      <p:regular r:id="rId28"/>
    </p:embeddedFont>
    <p:embeddedFont>
      <p:font typeface="Liter" panose="02000503030000020004" pitchFamily="34" charset="-120"/>
      <p:regular r:id="rId29"/>
    </p:embeddedFont>
    <p:embeddedFont>
      <p:font typeface="MiSans" pitchFamily="34" charset="0"/>
      <p:regular r:id="rId30"/>
    </p:embeddedFont>
    <p:embeddedFont>
      <p:font typeface="MiSans" pitchFamily="34" charset="-122"/>
      <p:regular r:id="rId31"/>
    </p:embeddedFont>
    <p:embeddedFont>
      <p:font typeface="MiSans" pitchFamily="34" charset="-120"/>
      <p:regular r:id="rId32"/>
    </p:embeddedFont>
    <p:embeddedFont>
      <p:font typeface="Quattrocento Sans" panose="020B0502050000020003" pitchFamily="34" charset="0"/>
      <p:regular r:id="rId33"/>
    </p:embeddedFont>
    <p:embeddedFont>
      <p:font typeface="Quattrocento Sans" panose="020B0502050000020003" pitchFamily="34" charset="-122"/>
      <p:regular r:id="rId34"/>
    </p:embeddedFont>
    <p:embeddedFont>
      <p:font typeface="Quattrocento Sans" panose="020B0502050000020003" pitchFamily="34" charset="-120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  <p:embeddedFont>
      <p:font typeface="等线" panose="02010600030101010101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4" d="100"/>
          <a:sy n="114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font" Target="fonts/font14.fntdata"/><Relationship Id="rId4" Type="http://schemas.openxmlformats.org/officeDocument/2006/relationships/slide" Target="slides/slide2.xml"/><Relationship Id="rId39" Type="http://schemas.openxmlformats.org/officeDocument/2006/relationships/font" Target="fonts/font13.fntdata"/><Relationship Id="rId38" Type="http://schemas.openxmlformats.org/officeDocument/2006/relationships/font" Target="fonts/font12.fntdata"/><Relationship Id="rId37" Type="http://schemas.openxmlformats.org/officeDocument/2006/relationships/font" Target="fonts/font11.fntdata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77625" y="8255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89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wy-static.wenxiaobai.com/f964d69a7a593953ca67140c3d05d687f7dfcca0.webp"/>
          <p:cNvPicPr>
            <a:picLocks noChangeAspect="1"/>
          </p:cNvPicPr>
          <p:nvPr/>
        </p:nvPicPr>
        <p:blipFill>
          <a:blip r:embed="rId1">
            <a:alphaModFix amt="30000"/>
          </a:blip>
          <a:srcRect t="21875" b="21875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8968">
                  <a:alpha val="95000"/>
                </a:srgbClr>
              </a:gs>
              <a:gs pos="50000">
                <a:srgbClr val="B08968">
                  <a:alpha val="85000"/>
                </a:srgbClr>
              </a:gs>
              <a:gs pos="100000">
                <a:srgbClr val="3A506B">
                  <a:alpha val="60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5054650" y="742950"/>
            <a:ext cx="2085975" cy="533400"/>
          </a:xfrm>
          <a:custGeom>
            <a:avLst/>
            <a:gdLst/>
            <a:ahLst/>
            <a:cxnLst/>
            <a:rect l="l" t="t" r="r" b="b"/>
            <a:pathLst>
              <a:path w="2085975" h="533400">
                <a:moveTo>
                  <a:pt x="266700" y="0"/>
                </a:moveTo>
                <a:lnTo>
                  <a:pt x="1819275" y="0"/>
                </a:lnTo>
                <a:cubicBezTo>
                  <a:pt x="1966471" y="0"/>
                  <a:pt x="2085975" y="119504"/>
                  <a:pt x="2085975" y="266700"/>
                </a:cubicBezTo>
                <a:lnTo>
                  <a:pt x="2085975" y="266700"/>
                </a:lnTo>
                <a:cubicBezTo>
                  <a:pt x="2085975" y="413896"/>
                  <a:pt x="1966471" y="533400"/>
                  <a:pt x="1819275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5" name="Text 2"/>
          <p:cNvSpPr/>
          <p:nvPr/>
        </p:nvSpPr>
        <p:spPr>
          <a:xfrm>
            <a:off x="5302300" y="838200"/>
            <a:ext cx="1587252" cy="3333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b="1" kern="0" spc="90" dirty="0">
                <a:solidFill>
                  <a:srgbClr val="B08968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CHAPTER 04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3524250" y="1962150"/>
            <a:ext cx="5143500" cy="1714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食物寓意的</a:t>
            </a:r>
            <a:endParaRPr lang="en-US" sz="1600" dirty="0"/>
          </a:p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名词及其他表达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5334000" y="3981450"/>
            <a:ext cx="1524000" cy="38100"/>
          </a:xfrm>
          <a:custGeom>
            <a:avLst/>
            <a:gdLst/>
            <a:ahLst/>
            <a:cxnLst/>
            <a:rect l="l" t="t" r="r" b="b"/>
            <a:pathLst>
              <a:path w="1524000" h="38100">
                <a:moveTo>
                  <a:pt x="0" y="0"/>
                </a:moveTo>
                <a:lnTo>
                  <a:pt x="1524000" y="0"/>
                </a:lnTo>
                <a:lnTo>
                  <a:pt x="1524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8F5F2"/>
          </a:solidFill>
        </p:spPr>
      </p:sp>
      <p:sp>
        <p:nvSpPr>
          <p:cNvPr id="8" name="Text 5"/>
          <p:cNvSpPr/>
          <p:nvPr/>
        </p:nvSpPr>
        <p:spPr>
          <a:xfrm>
            <a:off x="4310063" y="4324350"/>
            <a:ext cx="3571875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50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掌握食物所承载的美好寓意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4131766" y="4895850"/>
            <a:ext cx="392430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Understanding the Symbolic Meanings of Food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5128468" y="5772150"/>
            <a:ext cx="342900" cy="342900"/>
          </a:xfrm>
          <a:custGeom>
            <a:avLst/>
            <a:gdLst/>
            <a:ahLst/>
            <a:cxnLst/>
            <a:rect l="l" t="t" r="r" b="b"/>
            <a:pathLst>
              <a:path w="342900" h="342900">
                <a:moveTo>
                  <a:pt x="215317" y="46077"/>
                </a:moveTo>
                <a:cubicBezTo>
                  <a:pt x="220407" y="37438"/>
                  <a:pt x="229649" y="32147"/>
                  <a:pt x="239628" y="32147"/>
                </a:cubicBezTo>
                <a:lnTo>
                  <a:pt x="241102" y="32147"/>
                </a:lnTo>
                <a:cubicBezTo>
                  <a:pt x="255903" y="32147"/>
                  <a:pt x="267891" y="44135"/>
                  <a:pt x="267891" y="58936"/>
                </a:cubicBezTo>
                <a:cubicBezTo>
                  <a:pt x="267891" y="73737"/>
                  <a:pt x="255903" y="85725"/>
                  <a:pt x="241102" y="85725"/>
                </a:cubicBezTo>
                <a:lnTo>
                  <a:pt x="192011" y="85725"/>
                </a:lnTo>
                <a:lnTo>
                  <a:pt x="215317" y="46077"/>
                </a:lnTo>
                <a:close/>
                <a:moveTo>
                  <a:pt x="127583" y="46077"/>
                </a:moveTo>
                <a:lnTo>
                  <a:pt x="150889" y="85725"/>
                </a:lnTo>
                <a:lnTo>
                  <a:pt x="101798" y="85725"/>
                </a:lnTo>
                <a:cubicBezTo>
                  <a:pt x="86997" y="85725"/>
                  <a:pt x="75009" y="73737"/>
                  <a:pt x="75009" y="58936"/>
                </a:cubicBezTo>
                <a:cubicBezTo>
                  <a:pt x="75009" y="44135"/>
                  <a:pt x="86997" y="32147"/>
                  <a:pt x="101798" y="32147"/>
                </a:cubicBezTo>
                <a:lnTo>
                  <a:pt x="103272" y="32147"/>
                </a:lnTo>
                <a:cubicBezTo>
                  <a:pt x="113251" y="32147"/>
                  <a:pt x="122560" y="37438"/>
                  <a:pt x="127583" y="46077"/>
                </a:cubicBezTo>
                <a:close/>
                <a:moveTo>
                  <a:pt x="187590" y="29803"/>
                </a:moveTo>
                <a:lnTo>
                  <a:pt x="171450" y="57262"/>
                </a:lnTo>
                <a:lnTo>
                  <a:pt x="155310" y="29803"/>
                </a:lnTo>
                <a:cubicBezTo>
                  <a:pt x="144460" y="11318"/>
                  <a:pt x="124636" y="0"/>
                  <a:pt x="103272" y="0"/>
                </a:cubicBezTo>
                <a:lnTo>
                  <a:pt x="101798" y="0"/>
                </a:lnTo>
                <a:cubicBezTo>
                  <a:pt x="69250" y="0"/>
                  <a:pt x="42863" y="26387"/>
                  <a:pt x="42863" y="58936"/>
                </a:cubicBezTo>
                <a:cubicBezTo>
                  <a:pt x="42863" y="68580"/>
                  <a:pt x="45207" y="77688"/>
                  <a:pt x="49292" y="85725"/>
                </a:cubicBezTo>
                <a:lnTo>
                  <a:pt x="21431" y="85725"/>
                </a:lnTo>
                <a:cubicBezTo>
                  <a:pt x="9577" y="85725"/>
                  <a:pt x="0" y="95302"/>
                  <a:pt x="0" y="107156"/>
                </a:cubicBezTo>
                <a:lnTo>
                  <a:pt x="0" y="128588"/>
                </a:lnTo>
                <a:cubicBezTo>
                  <a:pt x="0" y="140442"/>
                  <a:pt x="9577" y="150019"/>
                  <a:pt x="21431" y="150019"/>
                </a:cubicBezTo>
                <a:lnTo>
                  <a:pt x="321469" y="150019"/>
                </a:lnTo>
                <a:cubicBezTo>
                  <a:pt x="333323" y="150019"/>
                  <a:pt x="342900" y="140442"/>
                  <a:pt x="342900" y="128588"/>
                </a:cubicBezTo>
                <a:lnTo>
                  <a:pt x="342900" y="107156"/>
                </a:lnTo>
                <a:cubicBezTo>
                  <a:pt x="342900" y="95302"/>
                  <a:pt x="333323" y="85725"/>
                  <a:pt x="321469" y="85725"/>
                </a:cubicBezTo>
                <a:lnTo>
                  <a:pt x="293608" y="85725"/>
                </a:lnTo>
                <a:cubicBezTo>
                  <a:pt x="297693" y="77688"/>
                  <a:pt x="300038" y="68580"/>
                  <a:pt x="300038" y="58936"/>
                </a:cubicBezTo>
                <a:cubicBezTo>
                  <a:pt x="300038" y="26387"/>
                  <a:pt x="273650" y="0"/>
                  <a:pt x="241102" y="0"/>
                </a:cubicBezTo>
                <a:lnTo>
                  <a:pt x="239628" y="0"/>
                </a:lnTo>
                <a:cubicBezTo>
                  <a:pt x="218264" y="0"/>
                  <a:pt x="198440" y="11318"/>
                  <a:pt x="187590" y="29736"/>
                </a:cubicBezTo>
                <a:close/>
                <a:moveTo>
                  <a:pt x="321469" y="182166"/>
                </a:moveTo>
                <a:lnTo>
                  <a:pt x="187523" y="182166"/>
                </a:lnTo>
                <a:lnTo>
                  <a:pt x="187523" y="321469"/>
                </a:lnTo>
                <a:lnTo>
                  <a:pt x="278606" y="321469"/>
                </a:lnTo>
                <a:cubicBezTo>
                  <a:pt x="302248" y="321469"/>
                  <a:pt x="321469" y="302248"/>
                  <a:pt x="321469" y="278606"/>
                </a:cubicBezTo>
                <a:lnTo>
                  <a:pt x="321469" y="182166"/>
                </a:lnTo>
                <a:close/>
                <a:moveTo>
                  <a:pt x="155377" y="182166"/>
                </a:moveTo>
                <a:lnTo>
                  <a:pt x="21431" y="182166"/>
                </a:lnTo>
                <a:lnTo>
                  <a:pt x="21431" y="278606"/>
                </a:lnTo>
                <a:cubicBezTo>
                  <a:pt x="21431" y="302248"/>
                  <a:pt x="40652" y="321469"/>
                  <a:pt x="64294" y="321469"/>
                </a:cubicBezTo>
                <a:lnTo>
                  <a:pt x="155377" y="321469"/>
                </a:lnTo>
                <a:lnTo>
                  <a:pt x="155377" y="182166"/>
                </a:lnTo>
                <a:close/>
              </a:path>
            </a:pathLst>
          </a:custGeom>
          <a:solidFill>
            <a:srgbClr val="F8F5F2"/>
          </a:solidFill>
        </p:spPr>
      </p:sp>
      <p:sp>
        <p:nvSpPr>
          <p:cNvPr id="11" name="Text 8"/>
          <p:cNvSpPr/>
          <p:nvPr/>
        </p:nvSpPr>
        <p:spPr>
          <a:xfrm>
            <a:off x="5623768" y="5810250"/>
            <a:ext cx="152400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dirty="0">
                <a:solidFill>
                  <a:srgbClr val="F8F5F2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Symbolic Meanings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81000" y="381000"/>
            <a:ext cx="1800225" cy="304800"/>
          </a:xfrm>
          <a:custGeom>
            <a:avLst/>
            <a:gdLst/>
            <a:ahLst/>
            <a:cxnLst/>
            <a:rect l="l" t="t" r="r" b="b"/>
            <a:pathLst>
              <a:path w="1800225" h="304800">
                <a:moveTo>
                  <a:pt x="152400" y="0"/>
                </a:moveTo>
                <a:lnTo>
                  <a:pt x="1647825" y="0"/>
                </a:lnTo>
                <a:cubicBezTo>
                  <a:pt x="1731937" y="0"/>
                  <a:pt x="1800225" y="68288"/>
                  <a:pt x="1800225" y="152400"/>
                </a:cubicBezTo>
                <a:lnTo>
                  <a:pt x="1800225" y="152400"/>
                </a:lnTo>
                <a:cubicBezTo>
                  <a:pt x="1800225" y="236512"/>
                  <a:pt x="1731937" y="304800"/>
                  <a:pt x="1647825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533400" y="457200"/>
            <a:ext cx="1562993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b="1" kern="0" spc="53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SYMBOLIC MEANINGS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81000" y="762000"/>
            <a:ext cx="11601450" cy="381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食物寓意的名词及其他表达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81000" y="1219200"/>
            <a:ext cx="914400" cy="38100"/>
          </a:xfrm>
          <a:custGeom>
            <a:avLst/>
            <a:gdLst/>
            <a:ahLst/>
            <a:cxnLst/>
            <a:rect l="l" t="t" r="r" b="b"/>
            <a:pathLst>
              <a:path w="914400" h="38100">
                <a:moveTo>
                  <a:pt x="0" y="0"/>
                </a:moveTo>
                <a:lnTo>
                  <a:pt x="914400" y="0"/>
                </a:lnTo>
                <a:lnTo>
                  <a:pt x="9144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400050" y="1409700"/>
            <a:ext cx="5619750" cy="1066800"/>
          </a:xfrm>
          <a:custGeom>
            <a:avLst/>
            <a:gdLst/>
            <a:ahLst/>
            <a:cxnLst/>
            <a:rect l="l" t="t" r="r" b="b"/>
            <a:pathLst>
              <a:path w="5619750" h="1066800">
                <a:moveTo>
                  <a:pt x="38100" y="0"/>
                </a:moveTo>
                <a:lnTo>
                  <a:pt x="5505453" y="0"/>
                </a:lnTo>
                <a:cubicBezTo>
                  <a:pt x="5568578" y="0"/>
                  <a:pt x="5619750" y="51172"/>
                  <a:pt x="5619750" y="114297"/>
                </a:cubicBezTo>
                <a:lnTo>
                  <a:pt x="5619750" y="952503"/>
                </a:lnTo>
                <a:cubicBezTo>
                  <a:pt x="5619750" y="1015628"/>
                  <a:pt x="5568578" y="1066800"/>
                  <a:pt x="5505453" y="1066800"/>
                </a:cubicBez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00050" y="1409700"/>
            <a:ext cx="38100" cy="1066800"/>
          </a:xfrm>
          <a:custGeom>
            <a:avLst/>
            <a:gdLst/>
            <a:ahLst/>
            <a:cxnLst/>
            <a:rect l="l" t="t" r="r" b="b"/>
            <a:pathLst>
              <a:path w="38100" h="1066800">
                <a:moveTo>
                  <a:pt x="38100" y="0"/>
                </a:moveTo>
                <a:lnTo>
                  <a:pt x="38100" y="0"/>
                </a:lnTo>
                <a:lnTo>
                  <a:pt x="38100" y="1066800"/>
                </a:ln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" name="Shape 6"/>
          <p:cNvSpPr/>
          <p:nvPr/>
        </p:nvSpPr>
        <p:spPr>
          <a:xfrm>
            <a:off x="571500" y="16764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9" name="Shape 7"/>
          <p:cNvSpPr/>
          <p:nvPr/>
        </p:nvSpPr>
        <p:spPr>
          <a:xfrm>
            <a:off x="738188" y="1828800"/>
            <a:ext cx="200025" cy="228600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38576" y="-4688"/>
                </a:moveTo>
                <a:lnTo>
                  <a:pt x="27593" y="14109"/>
                </a:lnTo>
                <a:cubicBezTo>
                  <a:pt x="25896" y="17011"/>
                  <a:pt x="25003" y="20360"/>
                  <a:pt x="25003" y="23753"/>
                </a:cubicBezTo>
                <a:lnTo>
                  <a:pt x="25003" y="25003"/>
                </a:lnTo>
                <a:cubicBezTo>
                  <a:pt x="25003" y="34870"/>
                  <a:pt x="32995" y="42863"/>
                  <a:pt x="42863" y="42863"/>
                </a:cubicBezTo>
                <a:cubicBezTo>
                  <a:pt x="52730" y="42863"/>
                  <a:pt x="60722" y="34870"/>
                  <a:pt x="60722" y="25003"/>
                </a:cubicBezTo>
                <a:lnTo>
                  <a:pt x="60722" y="23753"/>
                </a:lnTo>
                <a:cubicBezTo>
                  <a:pt x="60722" y="20360"/>
                  <a:pt x="59829" y="17056"/>
                  <a:pt x="58132" y="14109"/>
                </a:cubicBezTo>
                <a:lnTo>
                  <a:pt x="47149" y="-4688"/>
                </a:lnTo>
                <a:cubicBezTo>
                  <a:pt x="46256" y="-6206"/>
                  <a:pt x="44604" y="-7144"/>
                  <a:pt x="42863" y="-7144"/>
                </a:cubicBezTo>
                <a:cubicBezTo>
                  <a:pt x="41121" y="-7144"/>
                  <a:pt x="39469" y="-6206"/>
                  <a:pt x="38576" y="-4688"/>
                </a:cubicBezTo>
                <a:close/>
                <a:moveTo>
                  <a:pt x="95726" y="-4688"/>
                </a:moveTo>
                <a:lnTo>
                  <a:pt x="84743" y="14109"/>
                </a:lnTo>
                <a:cubicBezTo>
                  <a:pt x="83046" y="17011"/>
                  <a:pt x="82153" y="20360"/>
                  <a:pt x="82153" y="23753"/>
                </a:cubicBezTo>
                <a:lnTo>
                  <a:pt x="82153" y="25003"/>
                </a:lnTo>
                <a:cubicBezTo>
                  <a:pt x="82153" y="34870"/>
                  <a:pt x="90145" y="42863"/>
                  <a:pt x="100013" y="42863"/>
                </a:cubicBezTo>
                <a:cubicBezTo>
                  <a:pt x="109880" y="42863"/>
                  <a:pt x="117872" y="34870"/>
                  <a:pt x="117872" y="25003"/>
                </a:cubicBezTo>
                <a:lnTo>
                  <a:pt x="117872" y="23753"/>
                </a:lnTo>
                <a:cubicBezTo>
                  <a:pt x="117872" y="20360"/>
                  <a:pt x="116979" y="17056"/>
                  <a:pt x="115282" y="14109"/>
                </a:cubicBezTo>
                <a:lnTo>
                  <a:pt x="104299" y="-4688"/>
                </a:lnTo>
                <a:cubicBezTo>
                  <a:pt x="103406" y="-6206"/>
                  <a:pt x="101754" y="-7144"/>
                  <a:pt x="100013" y="-7144"/>
                </a:cubicBezTo>
                <a:cubicBezTo>
                  <a:pt x="98271" y="-7144"/>
                  <a:pt x="96619" y="-6206"/>
                  <a:pt x="95726" y="-4688"/>
                </a:cubicBezTo>
                <a:close/>
                <a:moveTo>
                  <a:pt x="141893" y="14109"/>
                </a:moveTo>
                <a:cubicBezTo>
                  <a:pt x="140196" y="17011"/>
                  <a:pt x="139303" y="20360"/>
                  <a:pt x="139303" y="23753"/>
                </a:cubicBezTo>
                <a:lnTo>
                  <a:pt x="139303" y="25003"/>
                </a:lnTo>
                <a:cubicBezTo>
                  <a:pt x="139303" y="34870"/>
                  <a:pt x="147295" y="42863"/>
                  <a:pt x="157163" y="42863"/>
                </a:cubicBezTo>
                <a:cubicBezTo>
                  <a:pt x="167030" y="42863"/>
                  <a:pt x="175022" y="34870"/>
                  <a:pt x="175022" y="25003"/>
                </a:cubicBezTo>
                <a:lnTo>
                  <a:pt x="175022" y="23753"/>
                </a:lnTo>
                <a:cubicBezTo>
                  <a:pt x="175022" y="20360"/>
                  <a:pt x="174129" y="17056"/>
                  <a:pt x="172432" y="14109"/>
                </a:cubicBezTo>
                <a:lnTo>
                  <a:pt x="161449" y="-4688"/>
                </a:lnTo>
                <a:cubicBezTo>
                  <a:pt x="160556" y="-6206"/>
                  <a:pt x="158904" y="-7144"/>
                  <a:pt x="157163" y="-7144"/>
                </a:cubicBezTo>
                <a:cubicBezTo>
                  <a:pt x="155421" y="-7144"/>
                  <a:pt x="153769" y="-6206"/>
                  <a:pt x="152876" y="-4688"/>
                </a:cubicBezTo>
                <a:lnTo>
                  <a:pt x="141893" y="14109"/>
                </a:lnTo>
                <a:close/>
                <a:moveTo>
                  <a:pt x="57150" y="71438"/>
                </a:moveTo>
                <a:cubicBezTo>
                  <a:pt x="57150" y="63535"/>
                  <a:pt x="50765" y="57150"/>
                  <a:pt x="42863" y="57150"/>
                </a:cubicBezTo>
                <a:cubicBezTo>
                  <a:pt x="34960" y="57150"/>
                  <a:pt x="28575" y="63535"/>
                  <a:pt x="28575" y="71438"/>
                </a:cubicBezTo>
                <a:lnTo>
                  <a:pt x="28575" y="95324"/>
                </a:lnTo>
                <a:cubicBezTo>
                  <a:pt x="11921" y="101173"/>
                  <a:pt x="0" y="117068"/>
                  <a:pt x="0" y="135731"/>
                </a:cubicBezTo>
                <a:lnTo>
                  <a:pt x="0" y="145018"/>
                </a:lnTo>
                <a:cubicBezTo>
                  <a:pt x="9332" y="145599"/>
                  <a:pt x="18574" y="148277"/>
                  <a:pt x="26923" y="153055"/>
                </a:cubicBezTo>
                <a:lnTo>
                  <a:pt x="30093" y="154885"/>
                </a:lnTo>
                <a:cubicBezTo>
                  <a:pt x="41836" y="161583"/>
                  <a:pt x="56391" y="160868"/>
                  <a:pt x="67419" y="153010"/>
                </a:cubicBezTo>
                <a:cubicBezTo>
                  <a:pt x="86931" y="139080"/>
                  <a:pt x="113094" y="139080"/>
                  <a:pt x="132606" y="153010"/>
                </a:cubicBezTo>
                <a:cubicBezTo>
                  <a:pt x="143589" y="160868"/>
                  <a:pt x="158189" y="161627"/>
                  <a:pt x="169932" y="154885"/>
                </a:cubicBezTo>
                <a:lnTo>
                  <a:pt x="173102" y="153055"/>
                </a:lnTo>
                <a:cubicBezTo>
                  <a:pt x="181451" y="148277"/>
                  <a:pt x="190649" y="145599"/>
                  <a:pt x="200025" y="145018"/>
                </a:cubicBezTo>
                <a:lnTo>
                  <a:pt x="200025" y="135731"/>
                </a:lnTo>
                <a:cubicBezTo>
                  <a:pt x="200025" y="117068"/>
                  <a:pt x="188104" y="101173"/>
                  <a:pt x="171450" y="95324"/>
                </a:cubicBezTo>
                <a:lnTo>
                  <a:pt x="171450" y="71438"/>
                </a:lnTo>
                <a:cubicBezTo>
                  <a:pt x="171450" y="63535"/>
                  <a:pt x="165065" y="57150"/>
                  <a:pt x="157163" y="57150"/>
                </a:cubicBezTo>
                <a:cubicBezTo>
                  <a:pt x="149260" y="57150"/>
                  <a:pt x="142875" y="63535"/>
                  <a:pt x="142875" y="71438"/>
                </a:cubicBezTo>
                <a:lnTo>
                  <a:pt x="142875" y="92869"/>
                </a:lnTo>
                <a:lnTo>
                  <a:pt x="114300" y="92869"/>
                </a:lnTo>
                <a:lnTo>
                  <a:pt x="114300" y="71438"/>
                </a:lnTo>
                <a:cubicBezTo>
                  <a:pt x="114300" y="63535"/>
                  <a:pt x="107915" y="57150"/>
                  <a:pt x="100013" y="57150"/>
                </a:cubicBezTo>
                <a:cubicBezTo>
                  <a:pt x="92110" y="57150"/>
                  <a:pt x="85725" y="63535"/>
                  <a:pt x="85725" y="71438"/>
                </a:cubicBezTo>
                <a:lnTo>
                  <a:pt x="85725" y="92869"/>
                </a:lnTo>
                <a:lnTo>
                  <a:pt x="57150" y="92869"/>
                </a:lnTo>
                <a:lnTo>
                  <a:pt x="57150" y="71438"/>
                </a:lnTo>
                <a:close/>
                <a:moveTo>
                  <a:pt x="200025" y="166539"/>
                </a:moveTo>
                <a:cubicBezTo>
                  <a:pt x="194355" y="167074"/>
                  <a:pt x="188818" y="168771"/>
                  <a:pt x="183728" y="171673"/>
                </a:cubicBezTo>
                <a:lnTo>
                  <a:pt x="180558" y="173504"/>
                </a:lnTo>
                <a:cubicBezTo>
                  <a:pt x="161538" y="184353"/>
                  <a:pt x="137964" y="183193"/>
                  <a:pt x="120149" y="170468"/>
                </a:cubicBezTo>
                <a:cubicBezTo>
                  <a:pt x="108094" y="161851"/>
                  <a:pt x="91931" y="161851"/>
                  <a:pt x="79876" y="170468"/>
                </a:cubicBezTo>
                <a:cubicBezTo>
                  <a:pt x="62061" y="183193"/>
                  <a:pt x="38487" y="184398"/>
                  <a:pt x="19467" y="173504"/>
                </a:cubicBezTo>
                <a:lnTo>
                  <a:pt x="16297" y="171673"/>
                </a:lnTo>
                <a:cubicBezTo>
                  <a:pt x="11207" y="168771"/>
                  <a:pt x="5670" y="167030"/>
                  <a:pt x="0" y="166539"/>
                </a:cubicBezTo>
                <a:lnTo>
                  <a:pt x="0" y="200025"/>
                </a:lnTo>
                <a:cubicBezTo>
                  <a:pt x="0" y="215786"/>
                  <a:pt x="12814" y="228600"/>
                  <a:pt x="28575" y="228600"/>
                </a:cubicBezTo>
                <a:lnTo>
                  <a:pt x="171450" y="228600"/>
                </a:lnTo>
                <a:cubicBezTo>
                  <a:pt x="187211" y="228600"/>
                  <a:pt x="200025" y="215786"/>
                  <a:pt x="200025" y="200025"/>
                </a:cubicBezTo>
                <a:lnTo>
                  <a:pt x="200025" y="166539"/>
                </a:lnTo>
                <a:close/>
              </a:path>
            </a:pathLst>
          </a:custGeom>
          <a:solidFill>
            <a:srgbClr val="F8F5F2"/>
          </a:solidFill>
        </p:spPr>
      </p:sp>
      <p:sp>
        <p:nvSpPr>
          <p:cNvPr id="10" name="Text 8"/>
          <p:cNvSpPr/>
          <p:nvPr/>
        </p:nvSpPr>
        <p:spPr>
          <a:xfrm>
            <a:off x="1257300" y="1562100"/>
            <a:ext cx="47053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long life / longevity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257300" y="18288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长寿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257300" y="20955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长寿面 (Longevity noodles)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400050" y="2590800"/>
            <a:ext cx="5619750" cy="1066800"/>
          </a:xfrm>
          <a:custGeom>
            <a:avLst/>
            <a:gdLst/>
            <a:ahLst/>
            <a:cxnLst/>
            <a:rect l="l" t="t" r="r" b="b"/>
            <a:pathLst>
              <a:path w="5619750" h="1066800">
                <a:moveTo>
                  <a:pt x="38100" y="0"/>
                </a:moveTo>
                <a:lnTo>
                  <a:pt x="5505453" y="0"/>
                </a:lnTo>
                <a:cubicBezTo>
                  <a:pt x="5568578" y="0"/>
                  <a:pt x="5619750" y="51172"/>
                  <a:pt x="5619750" y="114297"/>
                </a:cubicBezTo>
                <a:lnTo>
                  <a:pt x="5619750" y="952503"/>
                </a:lnTo>
                <a:cubicBezTo>
                  <a:pt x="5619750" y="1015628"/>
                  <a:pt x="5568578" y="1066800"/>
                  <a:pt x="5505453" y="1066800"/>
                </a:cubicBez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400050" y="2590800"/>
            <a:ext cx="38100" cy="1066800"/>
          </a:xfrm>
          <a:custGeom>
            <a:avLst/>
            <a:gdLst/>
            <a:ahLst/>
            <a:cxnLst/>
            <a:rect l="l" t="t" r="r" b="b"/>
            <a:pathLst>
              <a:path w="38100" h="1066800">
                <a:moveTo>
                  <a:pt x="38100" y="0"/>
                </a:moveTo>
                <a:lnTo>
                  <a:pt x="38100" y="0"/>
                </a:lnTo>
                <a:lnTo>
                  <a:pt x="38100" y="1066800"/>
                </a:ln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5" name="Shape 13"/>
          <p:cNvSpPr/>
          <p:nvPr/>
        </p:nvSpPr>
        <p:spPr>
          <a:xfrm>
            <a:off x="571500" y="28575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6" name="Shape 14"/>
          <p:cNvSpPr/>
          <p:nvPr/>
        </p:nvSpPr>
        <p:spPr>
          <a:xfrm>
            <a:off x="723900" y="30099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48176"/>
                </a:moveTo>
                <a:lnTo>
                  <a:pt x="107603" y="38889"/>
                </a:lnTo>
                <a:cubicBezTo>
                  <a:pt x="96441" y="23440"/>
                  <a:pt x="78537" y="14288"/>
                  <a:pt x="59427" y="14288"/>
                </a:cubicBezTo>
                <a:cubicBezTo>
                  <a:pt x="26610" y="14288"/>
                  <a:pt x="0" y="40898"/>
                  <a:pt x="0" y="73715"/>
                </a:cubicBezTo>
                <a:lnTo>
                  <a:pt x="0" y="74875"/>
                </a:lnTo>
                <a:cubicBezTo>
                  <a:pt x="0" y="85412"/>
                  <a:pt x="2768" y="96307"/>
                  <a:pt x="7412" y="107156"/>
                </a:cubicBezTo>
                <a:lnTo>
                  <a:pt x="54739" y="107156"/>
                </a:lnTo>
                <a:cubicBezTo>
                  <a:pt x="56168" y="107156"/>
                  <a:pt x="57463" y="106308"/>
                  <a:pt x="58043" y="104968"/>
                </a:cubicBezTo>
                <a:lnTo>
                  <a:pt x="72241" y="70902"/>
                </a:lnTo>
                <a:cubicBezTo>
                  <a:pt x="73893" y="66973"/>
                  <a:pt x="77733" y="64383"/>
                  <a:pt x="81975" y="64294"/>
                </a:cubicBezTo>
                <a:cubicBezTo>
                  <a:pt x="86216" y="64204"/>
                  <a:pt x="90145" y="66705"/>
                  <a:pt x="91886" y="70589"/>
                </a:cubicBezTo>
                <a:lnTo>
                  <a:pt x="114791" y="121444"/>
                </a:lnTo>
                <a:lnTo>
                  <a:pt x="133276" y="84475"/>
                </a:lnTo>
                <a:cubicBezTo>
                  <a:pt x="135106" y="80858"/>
                  <a:pt x="138812" y="78537"/>
                  <a:pt x="142875" y="78537"/>
                </a:cubicBezTo>
                <a:cubicBezTo>
                  <a:pt x="146938" y="78537"/>
                  <a:pt x="150644" y="80814"/>
                  <a:pt x="152474" y="84475"/>
                </a:cubicBezTo>
                <a:lnTo>
                  <a:pt x="162833" y="105147"/>
                </a:lnTo>
                <a:cubicBezTo>
                  <a:pt x="163458" y="106353"/>
                  <a:pt x="164663" y="107112"/>
                  <a:pt x="166048" y="107112"/>
                </a:cubicBezTo>
                <a:lnTo>
                  <a:pt x="221233" y="107112"/>
                </a:lnTo>
                <a:cubicBezTo>
                  <a:pt x="225921" y="96262"/>
                  <a:pt x="228645" y="85368"/>
                  <a:pt x="228645" y="74831"/>
                </a:cubicBezTo>
                <a:lnTo>
                  <a:pt x="228645" y="73670"/>
                </a:lnTo>
                <a:cubicBezTo>
                  <a:pt x="228600" y="40898"/>
                  <a:pt x="201990" y="14288"/>
                  <a:pt x="169173" y="14288"/>
                </a:cubicBezTo>
                <a:cubicBezTo>
                  <a:pt x="150108" y="14288"/>
                  <a:pt x="132159" y="23440"/>
                  <a:pt x="120997" y="38889"/>
                </a:cubicBezTo>
                <a:lnTo>
                  <a:pt x="114300" y="48131"/>
                </a:lnTo>
                <a:close/>
                <a:moveTo>
                  <a:pt x="209669" y="128588"/>
                </a:moveTo>
                <a:lnTo>
                  <a:pt x="166003" y="128588"/>
                </a:lnTo>
                <a:cubicBezTo>
                  <a:pt x="156537" y="128588"/>
                  <a:pt x="147876" y="123230"/>
                  <a:pt x="143634" y="114746"/>
                </a:cubicBezTo>
                <a:lnTo>
                  <a:pt x="142875" y="113228"/>
                </a:lnTo>
                <a:lnTo>
                  <a:pt x="123899" y="151224"/>
                </a:lnTo>
                <a:cubicBezTo>
                  <a:pt x="122069" y="154930"/>
                  <a:pt x="118229" y="157252"/>
                  <a:pt x="114077" y="157163"/>
                </a:cubicBezTo>
                <a:cubicBezTo>
                  <a:pt x="109924" y="157073"/>
                  <a:pt x="106219" y="154618"/>
                  <a:pt x="104522" y="150867"/>
                </a:cubicBezTo>
                <a:lnTo>
                  <a:pt x="82510" y="101977"/>
                </a:lnTo>
                <a:lnTo>
                  <a:pt x="77822" y="113228"/>
                </a:lnTo>
                <a:cubicBezTo>
                  <a:pt x="73938" y="122560"/>
                  <a:pt x="64830" y="128632"/>
                  <a:pt x="54739" y="128632"/>
                </a:cubicBezTo>
                <a:lnTo>
                  <a:pt x="18931" y="128632"/>
                </a:lnTo>
                <a:cubicBezTo>
                  <a:pt x="40005" y="161583"/>
                  <a:pt x="73849" y="191899"/>
                  <a:pt x="95012" y="208062"/>
                </a:cubicBezTo>
                <a:cubicBezTo>
                  <a:pt x="100548" y="212259"/>
                  <a:pt x="107335" y="214357"/>
                  <a:pt x="114255" y="214357"/>
                </a:cubicBezTo>
                <a:cubicBezTo>
                  <a:pt x="121176" y="214357"/>
                  <a:pt x="128007" y="212303"/>
                  <a:pt x="133499" y="208062"/>
                </a:cubicBezTo>
                <a:cubicBezTo>
                  <a:pt x="154751" y="191854"/>
                  <a:pt x="188595" y="161538"/>
                  <a:pt x="209669" y="128588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7" name="Text 15"/>
          <p:cNvSpPr/>
          <p:nvPr/>
        </p:nvSpPr>
        <p:spPr>
          <a:xfrm>
            <a:off x="1257300" y="2743200"/>
            <a:ext cx="47053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good health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1257300" y="30099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健康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257300" y="32766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各种养生食物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400050" y="3771900"/>
            <a:ext cx="5619750" cy="1066800"/>
          </a:xfrm>
          <a:custGeom>
            <a:avLst/>
            <a:gdLst/>
            <a:ahLst/>
            <a:cxnLst/>
            <a:rect l="l" t="t" r="r" b="b"/>
            <a:pathLst>
              <a:path w="5619750" h="1066800">
                <a:moveTo>
                  <a:pt x="38100" y="0"/>
                </a:moveTo>
                <a:lnTo>
                  <a:pt x="5505453" y="0"/>
                </a:lnTo>
                <a:cubicBezTo>
                  <a:pt x="5568578" y="0"/>
                  <a:pt x="5619750" y="51172"/>
                  <a:pt x="5619750" y="114297"/>
                </a:cubicBezTo>
                <a:lnTo>
                  <a:pt x="5619750" y="952503"/>
                </a:lnTo>
                <a:cubicBezTo>
                  <a:pt x="5619750" y="1015628"/>
                  <a:pt x="5568578" y="1066800"/>
                  <a:pt x="5505453" y="1066800"/>
                </a:cubicBez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400050" y="3771900"/>
            <a:ext cx="38100" cy="1066800"/>
          </a:xfrm>
          <a:custGeom>
            <a:avLst/>
            <a:gdLst/>
            <a:ahLst/>
            <a:cxnLst/>
            <a:rect l="l" t="t" r="r" b="b"/>
            <a:pathLst>
              <a:path w="38100" h="1066800">
                <a:moveTo>
                  <a:pt x="38100" y="0"/>
                </a:moveTo>
                <a:lnTo>
                  <a:pt x="38100" y="0"/>
                </a:lnTo>
                <a:lnTo>
                  <a:pt x="38100" y="1066800"/>
                </a:ln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2" name="Shape 20"/>
          <p:cNvSpPr/>
          <p:nvPr/>
        </p:nvSpPr>
        <p:spPr>
          <a:xfrm>
            <a:off x="571500" y="40386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3" name="Shape 21"/>
          <p:cNvSpPr/>
          <p:nvPr/>
        </p:nvSpPr>
        <p:spPr>
          <a:xfrm>
            <a:off x="723900" y="41910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228600"/>
                </a:moveTo>
                <a:cubicBezTo>
                  <a:pt x="177384" y="228600"/>
                  <a:pt x="228600" y="177384"/>
                  <a:pt x="228600" y="114300"/>
                </a:cubicBezTo>
                <a:cubicBezTo>
                  <a:pt x="228600" y="51216"/>
                  <a:pt x="177384" y="0"/>
                  <a:pt x="114300" y="0"/>
                </a:cubicBezTo>
                <a:cubicBezTo>
                  <a:pt x="51216" y="0"/>
                  <a:pt x="0" y="51216"/>
                  <a:pt x="0" y="114300"/>
                </a:cubicBezTo>
                <a:cubicBezTo>
                  <a:pt x="0" y="177384"/>
                  <a:pt x="51216" y="228600"/>
                  <a:pt x="114300" y="228600"/>
                </a:cubicBezTo>
                <a:close/>
                <a:moveTo>
                  <a:pt x="73849" y="143723"/>
                </a:moveTo>
                <a:cubicBezTo>
                  <a:pt x="82957" y="156225"/>
                  <a:pt x="97691" y="164306"/>
                  <a:pt x="114300" y="164306"/>
                </a:cubicBezTo>
                <a:cubicBezTo>
                  <a:pt x="130909" y="164306"/>
                  <a:pt x="145643" y="156225"/>
                  <a:pt x="154751" y="143723"/>
                </a:cubicBezTo>
                <a:cubicBezTo>
                  <a:pt x="158234" y="138946"/>
                  <a:pt x="164931" y="137874"/>
                  <a:pt x="169709" y="141357"/>
                </a:cubicBezTo>
                <a:cubicBezTo>
                  <a:pt x="174486" y="144840"/>
                  <a:pt x="175558" y="151537"/>
                  <a:pt x="172075" y="156314"/>
                </a:cubicBezTo>
                <a:cubicBezTo>
                  <a:pt x="159082" y="174129"/>
                  <a:pt x="138053" y="185738"/>
                  <a:pt x="114300" y="185738"/>
                </a:cubicBezTo>
                <a:cubicBezTo>
                  <a:pt x="90547" y="185738"/>
                  <a:pt x="69518" y="174129"/>
                  <a:pt x="56525" y="156314"/>
                </a:cubicBezTo>
                <a:cubicBezTo>
                  <a:pt x="53042" y="151537"/>
                  <a:pt x="54114" y="144840"/>
                  <a:pt x="58891" y="141357"/>
                </a:cubicBezTo>
                <a:cubicBezTo>
                  <a:pt x="63669" y="137874"/>
                  <a:pt x="70366" y="138946"/>
                  <a:pt x="73849" y="143723"/>
                </a:cubicBezTo>
                <a:close/>
                <a:moveTo>
                  <a:pt x="78581" y="80367"/>
                </a:moveTo>
                <a:cubicBezTo>
                  <a:pt x="71661" y="80367"/>
                  <a:pt x="66080" y="85948"/>
                  <a:pt x="66080" y="92869"/>
                </a:cubicBezTo>
                <a:lnTo>
                  <a:pt x="66080" y="96441"/>
                </a:lnTo>
                <a:cubicBezTo>
                  <a:pt x="66080" y="101352"/>
                  <a:pt x="62061" y="105370"/>
                  <a:pt x="57150" y="105370"/>
                </a:cubicBezTo>
                <a:cubicBezTo>
                  <a:pt x="52239" y="105370"/>
                  <a:pt x="48220" y="101352"/>
                  <a:pt x="48220" y="96441"/>
                </a:cubicBezTo>
                <a:lnTo>
                  <a:pt x="48220" y="92869"/>
                </a:lnTo>
                <a:cubicBezTo>
                  <a:pt x="48220" y="76081"/>
                  <a:pt x="61793" y="62508"/>
                  <a:pt x="78581" y="62508"/>
                </a:cubicBezTo>
                <a:cubicBezTo>
                  <a:pt x="95369" y="62508"/>
                  <a:pt x="108942" y="76081"/>
                  <a:pt x="108942" y="92869"/>
                </a:cubicBezTo>
                <a:lnTo>
                  <a:pt x="108942" y="96441"/>
                </a:lnTo>
                <a:cubicBezTo>
                  <a:pt x="108942" y="101352"/>
                  <a:pt x="104924" y="105370"/>
                  <a:pt x="100013" y="105370"/>
                </a:cubicBezTo>
                <a:cubicBezTo>
                  <a:pt x="95101" y="105370"/>
                  <a:pt x="91083" y="101352"/>
                  <a:pt x="91083" y="96441"/>
                </a:cubicBezTo>
                <a:lnTo>
                  <a:pt x="91083" y="92869"/>
                </a:lnTo>
                <a:cubicBezTo>
                  <a:pt x="91083" y="85948"/>
                  <a:pt x="85502" y="80367"/>
                  <a:pt x="78581" y="80367"/>
                </a:cubicBezTo>
                <a:close/>
                <a:moveTo>
                  <a:pt x="137517" y="92869"/>
                </a:moveTo>
                <a:lnTo>
                  <a:pt x="137517" y="96441"/>
                </a:lnTo>
                <a:cubicBezTo>
                  <a:pt x="137517" y="101352"/>
                  <a:pt x="133499" y="105370"/>
                  <a:pt x="128588" y="105370"/>
                </a:cubicBezTo>
                <a:cubicBezTo>
                  <a:pt x="123676" y="105370"/>
                  <a:pt x="119658" y="101352"/>
                  <a:pt x="119658" y="96441"/>
                </a:cubicBezTo>
                <a:lnTo>
                  <a:pt x="119658" y="92869"/>
                </a:lnTo>
                <a:cubicBezTo>
                  <a:pt x="119658" y="76081"/>
                  <a:pt x="133231" y="62508"/>
                  <a:pt x="150019" y="62508"/>
                </a:cubicBezTo>
                <a:cubicBezTo>
                  <a:pt x="166807" y="62508"/>
                  <a:pt x="180380" y="76081"/>
                  <a:pt x="180380" y="92869"/>
                </a:cubicBezTo>
                <a:lnTo>
                  <a:pt x="180380" y="96441"/>
                </a:lnTo>
                <a:cubicBezTo>
                  <a:pt x="180380" y="101352"/>
                  <a:pt x="176361" y="105370"/>
                  <a:pt x="171450" y="105370"/>
                </a:cubicBezTo>
                <a:cubicBezTo>
                  <a:pt x="166539" y="105370"/>
                  <a:pt x="162520" y="101352"/>
                  <a:pt x="162520" y="96441"/>
                </a:cubicBezTo>
                <a:lnTo>
                  <a:pt x="162520" y="92869"/>
                </a:lnTo>
                <a:cubicBezTo>
                  <a:pt x="162520" y="85948"/>
                  <a:pt x="156939" y="80367"/>
                  <a:pt x="150019" y="80367"/>
                </a:cubicBezTo>
                <a:cubicBezTo>
                  <a:pt x="143098" y="80367"/>
                  <a:pt x="137517" y="85948"/>
                  <a:pt x="137517" y="92869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4" name="Text 22"/>
          <p:cNvSpPr/>
          <p:nvPr/>
        </p:nvSpPr>
        <p:spPr>
          <a:xfrm>
            <a:off x="1257300" y="3924300"/>
            <a:ext cx="47053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happiness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1257300" y="41910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幸福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1257300" y="44577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汤圆、甜点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400050" y="4953000"/>
            <a:ext cx="5619750" cy="1066800"/>
          </a:xfrm>
          <a:custGeom>
            <a:avLst/>
            <a:gdLst/>
            <a:ahLst/>
            <a:cxnLst/>
            <a:rect l="l" t="t" r="r" b="b"/>
            <a:pathLst>
              <a:path w="5619750" h="1066800">
                <a:moveTo>
                  <a:pt x="38100" y="0"/>
                </a:moveTo>
                <a:lnTo>
                  <a:pt x="5505453" y="0"/>
                </a:lnTo>
                <a:cubicBezTo>
                  <a:pt x="5568578" y="0"/>
                  <a:pt x="5619750" y="51172"/>
                  <a:pt x="5619750" y="114297"/>
                </a:cubicBezTo>
                <a:lnTo>
                  <a:pt x="5619750" y="952503"/>
                </a:lnTo>
                <a:cubicBezTo>
                  <a:pt x="5619750" y="1015628"/>
                  <a:pt x="5568578" y="1066800"/>
                  <a:pt x="5505453" y="1066800"/>
                </a:cubicBez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8" name="Shape 26"/>
          <p:cNvSpPr/>
          <p:nvPr/>
        </p:nvSpPr>
        <p:spPr>
          <a:xfrm>
            <a:off x="400050" y="4953000"/>
            <a:ext cx="38100" cy="1066800"/>
          </a:xfrm>
          <a:custGeom>
            <a:avLst/>
            <a:gdLst/>
            <a:ahLst/>
            <a:cxnLst/>
            <a:rect l="l" t="t" r="r" b="b"/>
            <a:pathLst>
              <a:path w="38100" h="1066800">
                <a:moveTo>
                  <a:pt x="38100" y="0"/>
                </a:moveTo>
                <a:lnTo>
                  <a:pt x="38100" y="0"/>
                </a:lnTo>
                <a:lnTo>
                  <a:pt x="38100" y="1066800"/>
                </a:ln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29" name="Shape 27"/>
          <p:cNvSpPr/>
          <p:nvPr/>
        </p:nvSpPr>
        <p:spPr>
          <a:xfrm>
            <a:off x="571500" y="52197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0" name="Shape 28"/>
          <p:cNvSpPr/>
          <p:nvPr/>
        </p:nvSpPr>
        <p:spPr>
          <a:xfrm>
            <a:off x="723900" y="53721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24033" y="3840"/>
                </a:moveTo>
                <a:cubicBezTo>
                  <a:pt x="118542" y="-1250"/>
                  <a:pt x="110058" y="-1250"/>
                  <a:pt x="104611" y="3840"/>
                </a:cubicBezTo>
                <a:lnTo>
                  <a:pt x="4599" y="96709"/>
                </a:lnTo>
                <a:cubicBezTo>
                  <a:pt x="313" y="100727"/>
                  <a:pt x="-1116" y="106933"/>
                  <a:pt x="1027" y="112380"/>
                </a:cubicBezTo>
                <a:cubicBezTo>
                  <a:pt x="3170" y="117827"/>
                  <a:pt x="8394" y="121444"/>
                  <a:pt x="14288" y="121444"/>
                </a:cubicBezTo>
                <a:lnTo>
                  <a:pt x="21431" y="121444"/>
                </a:lnTo>
                <a:lnTo>
                  <a:pt x="21431" y="200025"/>
                </a:lnTo>
                <a:cubicBezTo>
                  <a:pt x="21431" y="215786"/>
                  <a:pt x="34245" y="228600"/>
                  <a:pt x="50006" y="228600"/>
                </a:cubicBezTo>
                <a:lnTo>
                  <a:pt x="178594" y="228600"/>
                </a:lnTo>
                <a:cubicBezTo>
                  <a:pt x="194355" y="228600"/>
                  <a:pt x="207169" y="215786"/>
                  <a:pt x="207169" y="200025"/>
                </a:cubicBezTo>
                <a:lnTo>
                  <a:pt x="207169" y="121444"/>
                </a:lnTo>
                <a:lnTo>
                  <a:pt x="214313" y="121444"/>
                </a:lnTo>
                <a:cubicBezTo>
                  <a:pt x="220206" y="121444"/>
                  <a:pt x="225475" y="117827"/>
                  <a:pt x="227618" y="112380"/>
                </a:cubicBezTo>
                <a:cubicBezTo>
                  <a:pt x="229761" y="106933"/>
                  <a:pt x="228332" y="100682"/>
                  <a:pt x="224046" y="96709"/>
                </a:cubicBezTo>
                <a:lnTo>
                  <a:pt x="124033" y="3840"/>
                </a:lnTo>
                <a:close/>
                <a:moveTo>
                  <a:pt x="107156" y="142875"/>
                </a:moveTo>
                <a:lnTo>
                  <a:pt x="121444" y="142875"/>
                </a:lnTo>
                <a:cubicBezTo>
                  <a:pt x="133276" y="142875"/>
                  <a:pt x="142875" y="152474"/>
                  <a:pt x="142875" y="164306"/>
                </a:cubicBezTo>
                <a:lnTo>
                  <a:pt x="142875" y="207169"/>
                </a:lnTo>
                <a:lnTo>
                  <a:pt x="85725" y="207169"/>
                </a:lnTo>
                <a:lnTo>
                  <a:pt x="85725" y="164306"/>
                </a:lnTo>
                <a:cubicBezTo>
                  <a:pt x="85725" y="152474"/>
                  <a:pt x="95324" y="142875"/>
                  <a:pt x="107156" y="142875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1" name="Text 29"/>
          <p:cNvSpPr/>
          <p:nvPr/>
        </p:nvSpPr>
        <p:spPr>
          <a:xfrm>
            <a:off x="1257300" y="5105400"/>
            <a:ext cx="47053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family reunion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1257300" y="53721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家庭团圆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1257300" y="56388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月饼、饺子、汤圆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6191250" y="1409700"/>
            <a:ext cx="5619750" cy="1066800"/>
          </a:xfrm>
          <a:custGeom>
            <a:avLst/>
            <a:gdLst/>
            <a:ahLst/>
            <a:cxnLst/>
            <a:rect l="l" t="t" r="r" b="b"/>
            <a:pathLst>
              <a:path w="5619750" h="1066800">
                <a:moveTo>
                  <a:pt x="38100" y="0"/>
                </a:moveTo>
                <a:lnTo>
                  <a:pt x="5505453" y="0"/>
                </a:lnTo>
                <a:cubicBezTo>
                  <a:pt x="5568578" y="0"/>
                  <a:pt x="5619750" y="51172"/>
                  <a:pt x="5619750" y="114297"/>
                </a:cubicBezTo>
                <a:lnTo>
                  <a:pt x="5619750" y="952503"/>
                </a:lnTo>
                <a:cubicBezTo>
                  <a:pt x="5619750" y="1015628"/>
                  <a:pt x="5568578" y="1066800"/>
                  <a:pt x="5505453" y="1066800"/>
                </a:cubicBez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5" name="Shape 33"/>
          <p:cNvSpPr/>
          <p:nvPr/>
        </p:nvSpPr>
        <p:spPr>
          <a:xfrm>
            <a:off x="6191250" y="1409700"/>
            <a:ext cx="38100" cy="1066800"/>
          </a:xfrm>
          <a:custGeom>
            <a:avLst/>
            <a:gdLst/>
            <a:ahLst/>
            <a:cxnLst/>
            <a:rect l="l" t="t" r="r" b="b"/>
            <a:pathLst>
              <a:path w="38100" h="1066800">
                <a:moveTo>
                  <a:pt x="38100" y="0"/>
                </a:moveTo>
                <a:lnTo>
                  <a:pt x="38100" y="0"/>
                </a:lnTo>
                <a:lnTo>
                  <a:pt x="38100" y="1066800"/>
                </a:ln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36" name="Shape 34"/>
          <p:cNvSpPr/>
          <p:nvPr/>
        </p:nvSpPr>
        <p:spPr>
          <a:xfrm>
            <a:off x="6362700" y="16764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37" name="Shape 35"/>
          <p:cNvSpPr/>
          <p:nvPr/>
        </p:nvSpPr>
        <p:spPr>
          <a:xfrm>
            <a:off x="6515100" y="18288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38589" y="7144"/>
                </a:moveTo>
                <a:cubicBezTo>
                  <a:pt x="154751" y="7144"/>
                  <a:pt x="167878" y="20270"/>
                  <a:pt x="167878" y="36478"/>
                </a:cubicBezTo>
                <a:lnTo>
                  <a:pt x="167878" y="38799"/>
                </a:lnTo>
                <a:cubicBezTo>
                  <a:pt x="167878" y="43800"/>
                  <a:pt x="166673" y="48756"/>
                  <a:pt x="164396" y="53176"/>
                </a:cubicBezTo>
                <a:lnTo>
                  <a:pt x="163369" y="55052"/>
                </a:lnTo>
                <a:lnTo>
                  <a:pt x="154394" y="70009"/>
                </a:lnTo>
                <a:cubicBezTo>
                  <a:pt x="153903" y="70857"/>
                  <a:pt x="153859" y="71527"/>
                  <a:pt x="153903" y="72018"/>
                </a:cubicBezTo>
                <a:cubicBezTo>
                  <a:pt x="153992" y="72598"/>
                  <a:pt x="154305" y="73223"/>
                  <a:pt x="154841" y="73759"/>
                </a:cubicBezTo>
                <a:cubicBezTo>
                  <a:pt x="155377" y="74295"/>
                  <a:pt x="156002" y="74608"/>
                  <a:pt x="156582" y="74697"/>
                </a:cubicBezTo>
                <a:cubicBezTo>
                  <a:pt x="157073" y="74786"/>
                  <a:pt x="157743" y="74741"/>
                  <a:pt x="158591" y="74206"/>
                </a:cubicBezTo>
                <a:lnTo>
                  <a:pt x="173548" y="65231"/>
                </a:lnTo>
                <a:lnTo>
                  <a:pt x="175424" y="64204"/>
                </a:lnTo>
                <a:cubicBezTo>
                  <a:pt x="179889" y="61927"/>
                  <a:pt x="184800" y="60722"/>
                  <a:pt x="189801" y="60722"/>
                </a:cubicBezTo>
                <a:lnTo>
                  <a:pt x="192122" y="60722"/>
                </a:lnTo>
                <a:cubicBezTo>
                  <a:pt x="208285" y="60722"/>
                  <a:pt x="221412" y="73849"/>
                  <a:pt x="221412" y="90056"/>
                </a:cubicBezTo>
                <a:cubicBezTo>
                  <a:pt x="221412" y="97825"/>
                  <a:pt x="218331" y="105281"/>
                  <a:pt x="212839" y="110773"/>
                </a:cubicBezTo>
                <a:lnTo>
                  <a:pt x="212259" y="111353"/>
                </a:lnTo>
                <a:cubicBezTo>
                  <a:pt x="210607" y="113005"/>
                  <a:pt x="210607" y="115639"/>
                  <a:pt x="212259" y="117291"/>
                </a:cubicBezTo>
                <a:lnTo>
                  <a:pt x="212839" y="117872"/>
                </a:lnTo>
                <a:cubicBezTo>
                  <a:pt x="218331" y="123364"/>
                  <a:pt x="221412" y="130820"/>
                  <a:pt x="221412" y="138589"/>
                </a:cubicBezTo>
                <a:cubicBezTo>
                  <a:pt x="221412" y="154751"/>
                  <a:pt x="208285" y="167878"/>
                  <a:pt x="192122" y="167878"/>
                </a:cubicBezTo>
                <a:lnTo>
                  <a:pt x="189801" y="167878"/>
                </a:lnTo>
                <a:cubicBezTo>
                  <a:pt x="184086" y="167878"/>
                  <a:pt x="178415" y="166315"/>
                  <a:pt x="173504" y="163369"/>
                </a:cubicBezTo>
                <a:lnTo>
                  <a:pt x="158547" y="154394"/>
                </a:lnTo>
                <a:cubicBezTo>
                  <a:pt x="157698" y="153903"/>
                  <a:pt x="157029" y="153859"/>
                  <a:pt x="156537" y="153903"/>
                </a:cubicBezTo>
                <a:cubicBezTo>
                  <a:pt x="155957" y="153992"/>
                  <a:pt x="155332" y="154305"/>
                  <a:pt x="154796" y="154841"/>
                </a:cubicBezTo>
                <a:cubicBezTo>
                  <a:pt x="154260" y="155377"/>
                  <a:pt x="153948" y="156002"/>
                  <a:pt x="153859" y="156582"/>
                </a:cubicBezTo>
                <a:cubicBezTo>
                  <a:pt x="153769" y="157073"/>
                  <a:pt x="153814" y="157743"/>
                  <a:pt x="154350" y="158591"/>
                </a:cubicBezTo>
                <a:lnTo>
                  <a:pt x="163324" y="173548"/>
                </a:lnTo>
                <a:cubicBezTo>
                  <a:pt x="166271" y="178460"/>
                  <a:pt x="167833" y="184086"/>
                  <a:pt x="167833" y="189845"/>
                </a:cubicBezTo>
                <a:lnTo>
                  <a:pt x="167833" y="192167"/>
                </a:lnTo>
                <a:cubicBezTo>
                  <a:pt x="167833" y="208330"/>
                  <a:pt x="154707" y="221456"/>
                  <a:pt x="138544" y="221456"/>
                </a:cubicBezTo>
                <a:cubicBezTo>
                  <a:pt x="130775" y="221456"/>
                  <a:pt x="123319" y="218376"/>
                  <a:pt x="117827" y="212884"/>
                </a:cubicBezTo>
                <a:lnTo>
                  <a:pt x="117247" y="212303"/>
                </a:lnTo>
                <a:cubicBezTo>
                  <a:pt x="115595" y="210651"/>
                  <a:pt x="112961" y="210651"/>
                  <a:pt x="111309" y="212303"/>
                </a:cubicBezTo>
                <a:lnTo>
                  <a:pt x="110728" y="212884"/>
                </a:lnTo>
                <a:cubicBezTo>
                  <a:pt x="105236" y="218376"/>
                  <a:pt x="97780" y="221456"/>
                  <a:pt x="90011" y="221456"/>
                </a:cubicBezTo>
                <a:cubicBezTo>
                  <a:pt x="73849" y="221456"/>
                  <a:pt x="60722" y="208330"/>
                  <a:pt x="60677" y="192167"/>
                </a:cubicBezTo>
                <a:lnTo>
                  <a:pt x="60677" y="189845"/>
                </a:lnTo>
                <a:cubicBezTo>
                  <a:pt x="60677" y="184130"/>
                  <a:pt x="62240" y="178460"/>
                  <a:pt x="65187" y="173548"/>
                </a:cubicBezTo>
                <a:lnTo>
                  <a:pt x="74161" y="158591"/>
                </a:lnTo>
                <a:cubicBezTo>
                  <a:pt x="74652" y="157743"/>
                  <a:pt x="74697" y="157073"/>
                  <a:pt x="74652" y="156582"/>
                </a:cubicBezTo>
                <a:cubicBezTo>
                  <a:pt x="74563" y="156002"/>
                  <a:pt x="74250" y="155377"/>
                  <a:pt x="73715" y="154841"/>
                </a:cubicBezTo>
                <a:cubicBezTo>
                  <a:pt x="73179" y="154305"/>
                  <a:pt x="72554" y="153992"/>
                  <a:pt x="71973" y="153903"/>
                </a:cubicBezTo>
                <a:cubicBezTo>
                  <a:pt x="71750" y="153859"/>
                  <a:pt x="71437" y="153859"/>
                  <a:pt x="71125" y="153903"/>
                </a:cubicBezTo>
                <a:lnTo>
                  <a:pt x="70009" y="154350"/>
                </a:lnTo>
                <a:lnTo>
                  <a:pt x="55052" y="163324"/>
                </a:lnTo>
                <a:cubicBezTo>
                  <a:pt x="50140" y="166271"/>
                  <a:pt x="44514" y="167833"/>
                  <a:pt x="38755" y="167833"/>
                </a:cubicBezTo>
                <a:lnTo>
                  <a:pt x="36433" y="167833"/>
                </a:lnTo>
                <a:cubicBezTo>
                  <a:pt x="20270" y="167878"/>
                  <a:pt x="7144" y="154751"/>
                  <a:pt x="7144" y="138589"/>
                </a:cubicBezTo>
                <a:cubicBezTo>
                  <a:pt x="7144" y="130820"/>
                  <a:pt x="10224" y="123364"/>
                  <a:pt x="15716" y="117872"/>
                </a:cubicBezTo>
                <a:lnTo>
                  <a:pt x="16297" y="117291"/>
                </a:lnTo>
                <a:lnTo>
                  <a:pt x="16832" y="116622"/>
                </a:lnTo>
                <a:cubicBezTo>
                  <a:pt x="17770" y="115238"/>
                  <a:pt x="17770" y="113407"/>
                  <a:pt x="16832" y="112023"/>
                </a:cubicBezTo>
                <a:lnTo>
                  <a:pt x="16297" y="111353"/>
                </a:lnTo>
                <a:lnTo>
                  <a:pt x="15716" y="110773"/>
                </a:lnTo>
                <a:cubicBezTo>
                  <a:pt x="10224" y="105281"/>
                  <a:pt x="7144" y="97825"/>
                  <a:pt x="7144" y="90056"/>
                </a:cubicBezTo>
                <a:cubicBezTo>
                  <a:pt x="7144" y="73849"/>
                  <a:pt x="20270" y="60722"/>
                  <a:pt x="36478" y="60722"/>
                </a:cubicBezTo>
                <a:lnTo>
                  <a:pt x="38799" y="60722"/>
                </a:lnTo>
                <a:cubicBezTo>
                  <a:pt x="44514" y="60722"/>
                  <a:pt x="50185" y="62285"/>
                  <a:pt x="55096" y="65231"/>
                </a:cubicBezTo>
                <a:lnTo>
                  <a:pt x="70053" y="74206"/>
                </a:lnTo>
                <a:lnTo>
                  <a:pt x="71170" y="74652"/>
                </a:lnTo>
                <a:cubicBezTo>
                  <a:pt x="71482" y="74697"/>
                  <a:pt x="71795" y="74697"/>
                  <a:pt x="72018" y="74697"/>
                </a:cubicBezTo>
                <a:cubicBezTo>
                  <a:pt x="72598" y="74608"/>
                  <a:pt x="73223" y="74295"/>
                  <a:pt x="73759" y="73759"/>
                </a:cubicBezTo>
                <a:cubicBezTo>
                  <a:pt x="74295" y="73223"/>
                  <a:pt x="74608" y="72598"/>
                  <a:pt x="74697" y="72018"/>
                </a:cubicBezTo>
                <a:cubicBezTo>
                  <a:pt x="74741" y="71795"/>
                  <a:pt x="74741" y="71482"/>
                  <a:pt x="74652" y="71170"/>
                </a:cubicBezTo>
                <a:lnTo>
                  <a:pt x="74206" y="70053"/>
                </a:lnTo>
                <a:lnTo>
                  <a:pt x="65231" y="55096"/>
                </a:lnTo>
                <a:cubicBezTo>
                  <a:pt x="62285" y="50185"/>
                  <a:pt x="60722" y="44559"/>
                  <a:pt x="60722" y="38799"/>
                </a:cubicBezTo>
                <a:lnTo>
                  <a:pt x="60722" y="36478"/>
                </a:lnTo>
                <a:cubicBezTo>
                  <a:pt x="60722" y="20315"/>
                  <a:pt x="73849" y="7144"/>
                  <a:pt x="90056" y="7144"/>
                </a:cubicBezTo>
                <a:cubicBezTo>
                  <a:pt x="97825" y="7144"/>
                  <a:pt x="105281" y="10224"/>
                  <a:pt x="110773" y="15716"/>
                </a:cubicBezTo>
                <a:lnTo>
                  <a:pt x="111353" y="16297"/>
                </a:lnTo>
                <a:cubicBezTo>
                  <a:pt x="113005" y="17904"/>
                  <a:pt x="115639" y="17949"/>
                  <a:pt x="117291" y="16297"/>
                </a:cubicBezTo>
                <a:lnTo>
                  <a:pt x="117872" y="15716"/>
                </a:lnTo>
                <a:lnTo>
                  <a:pt x="120015" y="13752"/>
                </a:lnTo>
                <a:cubicBezTo>
                  <a:pt x="125239" y="9510"/>
                  <a:pt x="131758" y="7144"/>
                  <a:pt x="138589" y="7144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8" name="Text 36"/>
          <p:cNvSpPr/>
          <p:nvPr/>
        </p:nvSpPr>
        <p:spPr>
          <a:xfrm>
            <a:off x="7048500" y="1562100"/>
            <a:ext cx="47053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good luck / fortune</a:t>
            </a:r>
            <a:endParaRPr lang="en-US" sz="1600" dirty="0"/>
          </a:p>
        </p:txBody>
      </p:sp>
      <p:sp>
        <p:nvSpPr>
          <p:cNvPr id="39" name="Text 37"/>
          <p:cNvSpPr/>
          <p:nvPr/>
        </p:nvSpPr>
        <p:spPr>
          <a:xfrm>
            <a:off x="7048500" y="18288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好运/财富</a:t>
            </a:r>
            <a:endParaRPr lang="en-US" sz="1600" dirty="0"/>
          </a:p>
        </p:txBody>
      </p:sp>
      <p:sp>
        <p:nvSpPr>
          <p:cNvPr id="40" name="Text 38"/>
          <p:cNvSpPr/>
          <p:nvPr/>
        </p:nvSpPr>
        <p:spPr>
          <a:xfrm>
            <a:off x="7048500" y="20955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春卷、发糕</a:t>
            </a:r>
            <a:endParaRPr lang="en-US" sz="1600" dirty="0"/>
          </a:p>
        </p:txBody>
      </p:sp>
      <p:sp>
        <p:nvSpPr>
          <p:cNvPr id="41" name="Shape 39"/>
          <p:cNvSpPr/>
          <p:nvPr/>
        </p:nvSpPr>
        <p:spPr>
          <a:xfrm>
            <a:off x="6191250" y="2590800"/>
            <a:ext cx="5619750" cy="1066800"/>
          </a:xfrm>
          <a:custGeom>
            <a:avLst/>
            <a:gdLst/>
            <a:ahLst/>
            <a:cxnLst/>
            <a:rect l="l" t="t" r="r" b="b"/>
            <a:pathLst>
              <a:path w="5619750" h="1066800">
                <a:moveTo>
                  <a:pt x="38100" y="0"/>
                </a:moveTo>
                <a:lnTo>
                  <a:pt x="5505453" y="0"/>
                </a:lnTo>
                <a:cubicBezTo>
                  <a:pt x="5568578" y="0"/>
                  <a:pt x="5619750" y="51172"/>
                  <a:pt x="5619750" y="114297"/>
                </a:cubicBezTo>
                <a:lnTo>
                  <a:pt x="5619750" y="952503"/>
                </a:lnTo>
                <a:cubicBezTo>
                  <a:pt x="5619750" y="1015628"/>
                  <a:pt x="5568578" y="1066800"/>
                  <a:pt x="5505453" y="1066800"/>
                </a:cubicBez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2" name="Shape 40"/>
          <p:cNvSpPr/>
          <p:nvPr/>
        </p:nvSpPr>
        <p:spPr>
          <a:xfrm>
            <a:off x="6191250" y="2590800"/>
            <a:ext cx="38100" cy="1066800"/>
          </a:xfrm>
          <a:custGeom>
            <a:avLst/>
            <a:gdLst/>
            <a:ahLst/>
            <a:cxnLst/>
            <a:rect l="l" t="t" r="r" b="b"/>
            <a:pathLst>
              <a:path w="38100" h="1066800">
                <a:moveTo>
                  <a:pt x="38100" y="0"/>
                </a:moveTo>
                <a:lnTo>
                  <a:pt x="38100" y="0"/>
                </a:lnTo>
                <a:lnTo>
                  <a:pt x="38100" y="1066800"/>
                </a:ln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43" name="Shape 41"/>
          <p:cNvSpPr/>
          <p:nvPr/>
        </p:nvSpPr>
        <p:spPr>
          <a:xfrm>
            <a:off x="6362700" y="28575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44" name="Shape 42"/>
          <p:cNvSpPr/>
          <p:nvPr/>
        </p:nvSpPr>
        <p:spPr>
          <a:xfrm>
            <a:off x="6500813" y="3009900"/>
            <a:ext cx="257175" cy="228600"/>
          </a:xfrm>
          <a:custGeom>
            <a:avLst/>
            <a:gdLst/>
            <a:ahLst/>
            <a:cxnLst/>
            <a:rect l="l" t="t" r="r" b="b"/>
            <a:pathLst>
              <a:path w="257175" h="228600">
                <a:moveTo>
                  <a:pt x="80590" y="63178"/>
                </a:moveTo>
                <a:cubicBezTo>
                  <a:pt x="98093" y="48444"/>
                  <a:pt x="121712" y="35719"/>
                  <a:pt x="150019" y="35719"/>
                </a:cubicBezTo>
                <a:cubicBezTo>
                  <a:pt x="178326" y="35719"/>
                  <a:pt x="201945" y="48444"/>
                  <a:pt x="219447" y="63178"/>
                </a:cubicBezTo>
                <a:cubicBezTo>
                  <a:pt x="236905" y="77912"/>
                  <a:pt x="249317" y="95503"/>
                  <a:pt x="255612" y="107737"/>
                </a:cubicBezTo>
                <a:cubicBezTo>
                  <a:pt x="257711" y="111844"/>
                  <a:pt x="257711" y="116711"/>
                  <a:pt x="255612" y="120819"/>
                </a:cubicBezTo>
                <a:cubicBezTo>
                  <a:pt x="249317" y="133052"/>
                  <a:pt x="236905" y="150644"/>
                  <a:pt x="219447" y="165378"/>
                </a:cubicBezTo>
                <a:cubicBezTo>
                  <a:pt x="201945" y="180156"/>
                  <a:pt x="178371" y="192837"/>
                  <a:pt x="150019" y="192837"/>
                </a:cubicBezTo>
                <a:cubicBezTo>
                  <a:pt x="121667" y="192837"/>
                  <a:pt x="98093" y="180112"/>
                  <a:pt x="80590" y="165378"/>
                </a:cubicBezTo>
                <a:cubicBezTo>
                  <a:pt x="73357" y="159261"/>
                  <a:pt x="66973" y="152653"/>
                  <a:pt x="61526" y="146134"/>
                </a:cubicBezTo>
                <a:lnTo>
                  <a:pt x="21476" y="169485"/>
                </a:lnTo>
                <a:cubicBezTo>
                  <a:pt x="15895" y="172745"/>
                  <a:pt x="8796" y="171852"/>
                  <a:pt x="4197" y="167298"/>
                </a:cubicBezTo>
                <a:cubicBezTo>
                  <a:pt x="-402" y="162744"/>
                  <a:pt x="-1339" y="155689"/>
                  <a:pt x="1831" y="150063"/>
                </a:cubicBezTo>
                <a:lnTo>
                  <a:pt x="22324" y="114300"/>
                </a:lnTo>
                <a:lnTo>
                  <a:pt x="1875" y="78537"/>
                </a:lnTo>
                <a:cubicBezTo>
                  <a:pt x="-1339" y="72911"/>
                  <a:pt x="-357" y="65856"/>
                  <a:pt x="4242" y="61302"/>
                </a:cubicBezTo>
                <a:cubicBezTo>
                  <a:pt x="8840" y="56748"/>
                  <a:pt x="15895" y="55855"/>
                  <a:pt x="21521" y="59115"/>
                </a:cubicBezTo>
                <a:lnTo>
                  <a:pt x="61570" y="82466"/>
                </a:lnTo>
                <a:cubicBezTo>
                  <a:pt x="67017" y="75947"/>
                  <a:pt x="73402" y="69339"/>
                  <a:pt x="80635" y="63222"/>
                </a:cubicBezTo>
                <a:close/>
                <a:moveTo>
                  <a:pt x="200025" y="114300"/>
                </a:moveTo>
                <a:cubicBezTo>
                  <a:pt x="200025" y="106415"/>
                  <a:pt x="193623" y="100013"/>
                  <a:pt x="185738" y="100013"/>
                </a:cubicBezTo>
                <a:cubicBezTo>
                  <a:pt x="177852" y="100013"/>
                  <a:pt x="171450" y="106415"/>
                  <a:pt x="171450" y="114300"/>
                </a:cubicBezTo>
                <a:cubicBezTo>
                  <a:pt x="171450" y="122185"/>
                  <a:pt x="177852" y="128588"/>
                  <a:pt x="185738" y="128588"/>
                </a:cubicBezTo>
                <a:cubicBezTo>
                  <a:pt x="193623" y="128588"/>
                  <a:pt x="200025" y="122185"/>
                  <a:pt x="200025" y="11430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45" name="Text 43"/>
          <p:cNvSpPr/>
          <p:nvPr/>
        </p:nvSpPr>
        <p:spPr>
          <a:xfrm>
            <a:off x="7048500" y="2743200"/>
            <a:ext cx="47053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abundance / plenty</a:t>
            </a:r>
            <a:endParaRPr lang="en-US" sz="1600" dirty="0"/>
          </a:p>
        </p:txBody>
      </p:sp>
      <p:sp>
        <p:nvSpPr>
          <p:cNvPr id="46" name="Text 44"/>
          <p:cNvSpPr/>
          <p:nvPr/>
        </p:nvSpPr>
        <p:spPr>
          <a:xfrm>
            <a:off x="7048500" y="30099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富足</a:t>
            </a:r>
            <a:endParaRPr lang="en-US" sz="1600" dirty="0"/>
          </a:p>
        </p:txBody>
      </p:sp>
      <p:sp>
        <p:nvSpPr>
          <p:cNvPr id="47" name="Text 45"/>
          <p:cNvSpPr/>
          <p:nvPr/>
        </p:nvSpPr>
        <p:spPr>
          <a:xfrm>
            <a:off x="7048500" y="32766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鱼（年年有余）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6191250" y="3771900"/>
            <a:ext cx="5619750" cy="1066800"/>
          </a:xfrm>
          <a:custGeom>
            <a:avLst/>
            <a:gdLst/>
            <a:ahLst/>
            <a:cxnLst/>
            <a:rect l="l" t="t" r="r" b="b"/>
            <a:pathLst>
              <a:path w="5619750" h="1066800">
                <a:moveTo>
                  <a:pt x="38100" y="0"/>
                </a:moveTo>
                <a:lnTo>
                  <a:pt x="5505453" y="0"/>
                </a:lnTo>
                <a:cubicBezTo>
                  <a:pt x="5568578" y="0"/>
                  <a:pt x="5619750" y="51172"/>
                  <a:pt x="5619750" y="114297"/>
                </a:cubicBezTo>
                <a:lnTo>
                  <a:pt x="5619750" y="952503"/>
                </a:lnTo>
                <a:cubicBezTo>
                  <a:pt x="5619750" y="1015628"/>
                  <a:pt x="5568578" y="1066800"/>
                  <a:pt x="5505453" y="1066800"/>
                </a:cubicBez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9" name="Shape 47"/>
          <p:cNvSpPr/>
          <p:nvPr/>
        </p:nvSpPr>
        <p:spPr>
          <a:xfrm>
            <a:off x="6191250" y="3771900"/>
            <a:ext cx="38100" cy="1066800"/>
          </a:xfrm>
          <a:custGeom>
            <a:avLst/>
            <a:gdLst/>
            <a:ahLst/>
            <a:cxnLst/>
            <a:rect l="l" t="t" r="r" b="b"/>
            <a:pathLst>
              <a:path w="38100" h="1066800">
                <a:moveTo>
                  <a:pt x="38100" y="0"/>
                </a:moveTo>
                <a:lnTo>
                  <a:pt x="38100" y="0"/>
                </a:lnTo>
                <a:lnTo>
                  <a:pt x="38100" y="1066800"/>
                </a:ln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50" name="Shape 48"/>
          <p:cNvSpPr/>
          <p:nvPr/>
        </p:nvSpPr>
        <p:spPr>
          <a:xfrm>
            <a:off x="6362700" y="40386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51" name="Shape 49"/>
          <p:cNvSpPr/>
          <p:nvPr/>
        </p:nvSpPr>
        <p:spPr>
          <a:xfrm>
            <a:off x="6500813" y="4191000"/>
            <a:ext cx="257175" cy="228600"/>
          </a:xfrm>
          <a:custGeom>
            <a:avLst/>
            <a:gdLst/>
            <a:ahLst/>
            <a:cxnLst/>
            <a:rect l="l" t="t" r="r" b="b"/>
            <a:pathLst>
              <a:path w="257175" h="228600">
                <a:moveTo>
                  <a:pt x="120060" y="23753"/>
                </a:moveTo>
                <a:lnTo>
                  <a:pt x="68000" y="81617"/>
                </a:lnTo>
                <a:cubicBezTo>
                  <a:pt x="65946" y="83894"/>
                  <a:pt x="66035" y="87422"/>
                  <a:pt x="68223" y="89609"/>
                </a:cubicBezTo>
                <a:cubicBezTo>
                  <a:pt x="81841" y="103227"/>
                  <a:pt x="103942" y="103227"/>
                  <a:pt x="117559" y="89609"/>
                </a:cubicBezTo>
                <a:lnTo>
                  <a:pt x="131758" y="75411"/>
                </a:lnTo>
                <a:cubicBezTo>
                  <a:pt x="133633" y="73536"/>
                  <a:pt x="135999" y="72509"/>
                  <a:pt x="138410" y="72330"/>
                </a:cubicBezTo>
                <a:cubicBezTo>
                  <a:pt x="141446" y="72063"/>
                  <a:pt x="144572" y="73089"/>
                  <a:pt x="146893" y="75411"/>
                </a:cubicBezTo>
                <a:lnTo>
                  <a:pt x="225743" y="153591"/>
                </a:lnTo>
                <a:lnTo>
                  <a:pt x="257175" y="128588"/>
                </a:lnTo>
                <a:lnTo>
                  <a:pt x="257175" y="0"/>
                </a:lnTo>
                <a:lnTo>
                  <a:pt x="207169" y="28575"/>
                </a:lnTo>
                <a:lnTo>
                  <a:pt x="196542" y="21476"/>
                </a:lnTo>
                <a:cubicBezTo>
                  <a:pt x="189488" y="16788"/>
                  <a:pt x="181228" y="14288"/>
                  <a:pt x="172745" y="14288"/>
                </a:cubicBezTo>
                <a:lnTo>
                  <a:pt x="141312" y="14288"/>
                </a:lnTo>
                <a:cubicBezTo>
                  <a:pt x="140821" y="14288"/>
                  <a:pt x="140285" y="14288"/>
                  <a:pt x="139794" y="14332"/>
                </a:cubicBezTo>
                <a:cubicBezTo>
                  <a:pt x="132249" y="14734"/>
                  <a:pt x="125150" y="18127"/>
                  <a:pt x="120060" y="23753"/>
                </a:cubicBezTo>
                <a:close/>
                <a:moveTo>
                  <a:pt x="52060" y="67285"/>
                </a:moveTo>
                <a:lnTo>
                  <a:pt x="99745" y="14288"/>
                </a:lnTo>
                <a:lnTo>
                  <a:pt x="82064" y="14288"/>
                </a:lnTo>
                <a:cubicBezTo>
                  <a:pt x="70678" y="14288"/>
                  <a:pt x="59784" y="18797"/>
                  <a:pt x="51748" y="26834"/>
                </a:cubicBezTo>
                <a:lnTo>
                  <a:pt x="0" y="85725"/>
                </a:lnTo>
                <a:lnTo>
                  <a:pt x="0" y="242888"/>
                </a:lnTo>
                <a:lnTo>
                  <a:pt x="64294" y="182166"/>
                </a:lnTo>
                <a:lnTo>
                  <a:pt x="69830" y="186764"/>
                </a:lnTo>
                <a:cubicBezTo>
                  <a:pt x="80099" y="195337"/>
                  <a:pt x="93047" y="200025"/>
                  <a:pt x="106397" y="200025"/>
                </a:cubicBezTo>
                <a:lnTo>
                  <a:pt x="113407" y="200025"/>
                </a:lnTo>
                <a:lnTo>
                  <a:pt x="110282" y="196900"/>
                </a:lnTo>
                <a:cubicBezTo>
                  <a:pt x="106085" y="192703"/>
                  <a:pt x="106085" y="185916"/>
                  <a:pt x="110282" y="181764"/>
                </a:cubicBezTo>
                <a:cubicBezTo>
                  <a:pt x="114479" y="177611"/>
                  <a:pt x="121265" y="177567"/>
                  <a:pt x="125417" y="181764"/>
                </a:cubicBezTo>
                <a:lnTo>
                  <a:pt x="143723" y="200070"/>
                </a:lnTo>
                <a:lnTo>
                  <a:pt x="147742" y="200070"/>
                </a:lnTo>
                <a:cubicBezTo>
                  <a:pt x="156270" y="200070"/>
                  <a:pt x="164619" y="198150"/>
                  <a:pt x="172209" y="194578"/>
                </a:cubicBezTo>
                <a:lnTo>
                  <a:pt x="160288" y="182612"/>
                </a:lnTo>
                <a:cubicBezTo>
                  <a:pt x="156091" y="178415"/>
                  <a:pt x="156091" y="171629"/>
                  <a:pt x="160288" y="167476"/>
                </a:cubicBezTo>
                <a:cubicBezTo>
                  <a:pt x="164485" y="163324"/>
                  <a:pt x="171271" y="163279"/>
                  <a:pt x="175424" y="167476"/>
                </a:cubicBezTo>
                <a:lnTo>
                  <a:pt x="189711" y="181764"/>
                </a:lnTo>
                <a:lnTo>
                  <a:pt x="197525" y="173950"/>
                </a:lnTo>
                <a:cubicBezTo>
                  <a:pt x="201498" y="169977"/>
                  <a:pt x="202659" y="164217"/>
                  <a:pt x="200918" y="159172"/>
                </a:cubicBezTo>
                <a:lnTo>
                  <a:pt x="139348" y="98093"/>
                </a:lnTo>
                <a:lnTo>
                  <a:pt x="132695" y="104745"/>
                </a:lnTo>
                <a:cubicBezTo>
                  <a:pt x="110683" y="126757"/>
                  <a:pt x="75054" y="126757"/>
                  <a:pt x="53042" y="104745"/>
                </a:cubicBezTo>
                <a:cubicBezTo>
                  <a:pt x="42773" y="94476"/>
                  <a:pt x="42371" y="78001"/>
                  <a:pt x="52060" y="67241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52" name="Text 50"/>
          <p:cNvSpPr/>
          <p:nvPr/>
        </p:nvSpPr>
        <p:spPr>
          <a:xfrm>
            <a:off x="7048500" y="3924300"/>
            <a:ext cx="47053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harmony</a:t>
            </a:r>
            <a:endParaRPr lang="en-US" sz="1600" dirty="0"/>
          </a:p>
        </p:txBody>
      </p:sp>
      <p:sp>
        <p:nvSpPr>
          <p:cNvPr id="53" name="Text 51"/>
          <p:cNvSpPr/>
          <p:nvPr/>
        </p:nvSpPr>
        <p:spPr>
          <a:xfrm>
            <a:off x="7048500" y="41910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和谐</a:t>
            </a:r>
            <a:endParaRPr lang="en-US" sz="1600" dirty="0"/>
          </a:p>
        </p:txBody>
      </p:sp>
      <p:sp>
        <p:nvSpPr>
          <p:cNvPr id="54" name="Text 52"/>
          <p:cNvSpPr/>
          <p:nvPr/>
        </p:nvSpPr>
        <p:spPr>
          <a:xfrm>
            <a:off x="7048500" y="44577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团圆饭</a:t>
            </a:r>
            <a:endParaRPr lang="en-US" sz="1600" dirty="0"/>
          </a:p>
        </p:txBody>
      </p:sp>
      <p:sp>
        <p:nvSpPr>
          <p:cNvPr id="55" name="Shape 53"/>
          <p:cNvSpPr/>
          <p:nvPr/>
        </p:nvSpPr>
        <p:spPr>
          <a:xfrm>
            <a:off x="6191250" y="4953000"/>
            <a:ext cx="5619750" cy="1066800"/>
          </a:xfrm>
          <a:custGeom>
            <a:avLst/>
            <a:gdLst/>
            <a:ahLst/>
            <a:cxnLst/>
            <a:rect l="l" t="t" r="r" b="b"/>
            <a:pathLst>
              <a:path w="5619750" h="1066800">
                <a:moveTo>
                  <a:pt x="38100" y="0"/>
                </a:moveTo>
                <a:lnTo>
                  <a:pt x="5505453" y="0"/>
                </a:lnTo>
                <a:cubicBezTo>
                  <a:pt x="5568578" y="0"/>
                  <a:pt x="5619750" y="51172"/>
                  <a:pt x="5619750" y="114297"/>
                </a:cubicBezTo>
                <a:lnTo>
                  <a:pt x="5619750" y="952503"/>
                </a:lnTo>
                <a:cubicBezTo>
                  <a:pt x="5619750" y="1015628"/>
                  <a:pt x="5568578" y="1066800"/>
                  <a:pt x="5505453" y="1066800"/>
                </a:cubicBez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56" name="Shape 54"/>
          <p:cNvSpPr/>
          <p:nvPr/>
        </p:nvSpPr>
        <p:spPr>
          <a:xfrm>
            <a:off x="6191250" y="4953000"/>
            <a:ext cx="38100" cy="1066800"/>
          </a:xfrm>
          <a:custGeom>
            <a:avLst/>
            <a:gdLst/>
            <a:ahLst/>
            <a:cxnLst/>
            <a:rect l="l" t="t" r="r" b="b"/>
            <a:pathLst>
              <a:path w="38100" h="1066800">
                <a:moveTo>
                  <a:pt x="38100" y="0"/>
                </a:moveTo>
                <a:lnTo>
                  <a:pt x="38100" y="0"/>
                </a:lnTo>
                <a:lnTo>
                  <a:pt x="38100" y="1066800"/>
                </a:lnTo>
                <a:lnTo>
                  <a:pt x="38100" y="1066800"/>
                </a:lnTo>
                <a:cubicBezTo>
                  <a:pt x="17072" y="1066800"/>
                  <a:pt x="0" y="1049728"/>
                  <a:pt x="0" y="10287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57" name="Shape 55"/>
          <p:cNvSpPr/>
          <p:nvPr/>
        </p:nvSpPr>
        <p:spPr>
          <a:xfrm>
            <a:off x="6362700" y="52197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58" name="Shape 56"/>
          <p:cNvSpPr/>
          <p:nvPr/>
        </p:nvSpPr>
        <p:spPr>
          <a:xfrm>
            <a:off x="6529388" y="5372100"/>
            <a:ext cx="200025" cy="228600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188327" y="17681"/>
                </a:moveTo>
                <a:cubicBezTo>
                  <a:pt x="201811" y="38040"/>
                  <a:pt x="203820" y="63803"/>
                  <a:pt x="194265" y="85725"/>
                </a:cubicBezTo>
                <a:lnTo>
                  <a:pt x="120417" y="85725"/>
                </a:lnTo>
                <a:lnTo>
                  <a:pt x="138901" y="67241"/>
                </a:lnTo>
                <a:cubicBezTo>
                  <a:pt x="139258" y="66883"/>
                  <a:pt x="139571" y="66526"/>
                  <a:pt x="139884" y="66169"/>
                </a:cubicBezTo>
                <a:lnTo>
                  <a:pt x="188327" y="17681"/>
                </a:lnTo>
                <a:close/>
                <a:moveTo>
                  <a:pt x="119658" y="45943"/>
                </a:moveTo>
                <a:cubicBezTo>
                  <a:pt x="119301" y="46256"/>
                  <a:pt x="118943" y="46568"/>
                  <a:pt x="118586" y="46926"/>
                </a:cubicBezTo>
                <a:lnTo>
                  <a:pt x="106040" y="59472"/>
                </a:lnTo>
                <a:cubicBezTo>
                  <a:pt x="94878" y="70634"/>
                  <a:pt x="76795" y="70634"/>
                  <a:pt x="65633" y="59472"/>
                </a:cubicBezTo>
                <a:cubicBezTo>
                  <a:pt x="54471" y="48310"/>
                  <a:pt x="54471" y="30227"/>
                  <a:pt x="65633" y="19065"/>
                </a:cubicBezTo>
                <a:lnTo>
                  <a:pt x="78135" y="6519"/>
                </a:lnTo>
                <a:cubicBezTo>
                  <a:pt x="102647" y="-17949"/>
                  <a:pt x="140419" y="-20851"/>
                  <a:pt x="168101" y="-2500"/>
                </a:cubicBezTo>
                <a:lnTo>
                  <a:pt x="119658" y="45943"/>
                </a:lnTo>
                <a:close/>
                <a:moveTo>
                  <a:pt x="56123" y="150019"/>
                </a:moveTo>
                <a:lnTo>
                  <a:pt x="91842" y="114300"/>
                </a:lnTo>
                <a:lnTo>
                  <a:pt x="172656" y="114300"/>
                </a:lnTo>
                <a:lnTo>
                  <a:pt x="135821" y="151135"/>
                </a:lnTo>
                <a:lnTo>
                  <a:pt x="135821" y="150019"/>
                </a:lnTo>
                <a:lnTo>
                  <a:pt x="56123" y="150019"/>
                </a:lnTo>
                <a:close/>
                <a:moveTo>
                  <a:pt x="108362" y="178594"/>
                </a:moveTo>
                <a:lnTo>
                  <a:pt x="63133" y="223823"/>
                </a:lnTo>
                <a:cubicBezTo>
                  <a:pt x="51971" y="234985"/>
                  <a:pt x="33888" y="234985"/>
                  <a:pt x="22726" y="223823"/>
                </a:cubicBezTo>
                <a:cubicBezTo>
                  <a:pt x="11564" y="212661"/>
                  <a:pt x="11564" y="194578"/>
                  <a:pt x="22726" y="183416"/>
                </a:cubicBezTo>
                <a:lnTo>
                  <a:pt x="27503" y="178638"/>
                </a:lnTo>
                <a:lnTo>
                  <a:pt x="108317" y="178638"/>
                </a:lnTo>
                <a:close/>
              </a:path>
            </a:pathLst>
          </a:custGeom>
          <a:solidFill>
            <a:srgbClr val="F8F5F2"/>
          </a:solidFill>
        </p:spPr>
      </p:sp>
      <p:sp>
        <p:nvSpPr>
          <p:cNvPr id="59" name="Text 57"/>
          <p:cNvSpPr/>
          <p:nvPr/>
        </p:nvSpPr>
        <p:spPr>
          <a:xfrm>
            <a:off x="7048500" y="5105400"/>
            <a:ext cx="47053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sweet life</a:t>
            </a:r>
            <a:endParaRPr lang="en-US" sz="1600" dirty="0"/>
          </a:p>
        </p:txBody>
      </p:sp>
      <p:sp>
        <p:nvSpPr>
          <p:cNvPr id="60" name="Text 58"/>
          <p:cNvSpPr/>
          <p:nvPr/>
        </p:nvSpPr>
        <p:spPr>
          <a:xfrm>
            <a:off x="7048500" y="53721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甜蜜生活</a:t>
            </a:r>
            <a:endParaRPr lang="en-US" sz="1600" dirty="0"/>
          </a:p>
        </p:txBody>
      </p:sp>
      <p:sp>
        <p:nvSpPr>
          <p:cNvPr id="61" name="Text 59"/>
          <p:cNvSpPr/>
          <p:nvPr/>
        </p:nvSpPr>
        <p:spPr>
          <a:xfrm>
            <a:off x="7048500" y="5638800"/>
            <a:ext cx="46863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甜汤、甜点</a:t>
            </a:r>
            <a:endParaRPr lang="en-US" sz="1600" dirty="0"/>
          </a:p>
        </p:txBody>
      </p:sp>
      <p:sp>
        <p:nvSpPr>
          <p:cNvPr id="62" name="Shape 60"/>
          <p:cNvSpPr/>
          <p:nvPr/>
        </p:nvSpPr>
        <p:spPr>
          <a:xfrm>
            <a:off x="400050" y="6134100"/>
            <a:ext cx="5638800" cy="723900"/>
          </a:xfrm>
          <a:custGeom>
            <a:avLst/>
            <a:gdLst/>
            <a:ahLst/>
            <a:cxnLst/>
            <a:rect l="l" t="t" r="r" b="b"/>
            <a:pathLst>
              <a:path w="5638800" h="723900">
                <a:moveTo>
                  <a:pt x="38100" y="0"/>
                </a:moveTo>
                <a:lnTo>
                  <a:pt x="5562602" y="0"/>
                </a:lnTo>
                <a:cubicBezTo>
                  <a:pt x="5604657" y="0"/>
                  <a:pt x="5638800" y="34143"/>
                  <a:pt x="5638800" y="76198"/>
                </a:cubicBezTo>
                <a:lnTo>
                  <a:pt x="5638800" y="647702"/>
                </a:lnTo>
                <a:cubicBezTo>
                  <a:pt x="5638800" y="689757"/>
                  <a:pt x="5604657" y="723900"/>
                  <a:pt x="5562602" y="723900"/>
                </a:cubicBezTo>
                <a:lnTo>
                  <a:pt x="38100" y="723900"/>
                </a:lnTo>
                <a:cubicBezTo>
                  <a:pt x="17072" y="723900"/>
                  <a:pt x="0" y="706828"/>
                  <a:pt x="0" y="6858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>
              <a:alpha val="10196"/>
            </a:srgbClr>
          </a:solidFill>
        </p:spPr>
      </p:sp>
      <p:sp>
        <p:nvSpPr>
          <p:cNvPr id="63" name="Shape 61"/>
          <p:cNvSpPr/>
          <p:nvPr/>
        </p:nvSpPr>
        <p:spPr>
          <a:xfrm>
            <a:off x="400050" y="6134100"/>
            <a:ext cx="38100" cy="723900"/>
          </a:xfrm>
          <a:custGeom>
            <a:avLst/>
            <a:gdLst/>
            <a:ahLst/>
            <a:cxnLst/>
            <a:rect l="l" t="t" r="r" b="b"/>
            <a:pathLst>
              <a:path w="38100" h="723900">
                <a:moveTo>
                  <a:pt x="38100" y="0"/>
                </a:moveTo>
                <a:lnTo>
                  <a:pt x="38100" y="0"/>
                </a:lnTo>
                <a:lnTo>
                  <a:pt x="38100" y="723900"/>
                </a:lnTo>
                <a:lnTo>
                  <a:pt x="38100" y="723900"/>
                </a:lnTo>
                <a:cubicBezTo>
                  <a:pt x="17072" y="723900"/>
                  <a:pt x="0" y="706828"/>
                  <a:pt x="0" y="6858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64" name="Text 62"/>
          <p:cNvSpPr/>
          <p:nvPr/>
        </p:nvSpPr>
        <p:spPr>
          <a:xfrm>
            <a:off x="533400" y="6248400"/>
            <a:ext cx="54673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good wishes</a:t>
            </a:r>
            <a:r>
              <a:rPr lang="en-US" sz="120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- 美好祝愿</a:t>
            </a:r>
            <a:endParaRPr lang="en-US" sz="1600" dirty="0"/>
          </a:p>
        </p:txBody>
      </p:sp>
      <p:sp>
        <p:nvSpPr>
          <p:cNvPr id="65" name="Text 63"/>
          <p:cNvSpPr/>
          <p:nvPr/>
        </p:nvSpPr>
        <p:spPr>
          <a:xfrm>
            <a:off x="533400" y="6515100"/>
            <a:ext cx="54673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所有节日食物</a:t>
            </a:r>
            <a:endParaRPr lang="en-US" sz="1600" dirty="0"/>
          </a:p>
        </p:txBody>
      </p:sp>
      <p:sp>
        <p:nvSpPr>
          <p:cNvPr id="66" name="Shape 64"/>
          <p:cNvSpPr/>
          <p:nvPr/>
        </p:nvSpPr>
        <p:spPr>
          <a:xfrm>
            <a:off x="6172200" y="6134100"/>
            <a:ext cx="5638800" cy="723900"/>
          </a:xfrm>
          <a:custGeom>
            <a:avLst/>
            <a:gdLst/>
            <a:ahLst/>
            <a:cxnLst/>
            <a:rect l="l" t="t" r="r" b="b"/>
            <a:pathLst>
              <a:path w="5638800" h="723900">
                <a:moveTo>
                  <a:pt x="38100" y="0"/>
                </a:moveTo>
                <a:lnTo>
                  <a:pt x="5562602" y="0"/>
                </a:lnTo>
                <a:cubicBezTo>
                  <a:pt x="5604657" y="0"/>
                  <a:pt x="5638800" y="34143"/>
                  <a:pt x="5638800" y="76198"/>
                </a:cubicBezTo>
                <a:lnTo>
                  <a:pt x="5638800" y="647702"/>
                </a:lnTo>
                <a:cubicBezTo>
                  <a:pt x="5638800" y="689757"/>
                  <a:pt x="5604657" y="723900"/>
                  <a:pt x="5562602" y="723900"/>
                </a:cubicBezTo>
                <a:lnTo>
                  <a:pt x="38100" y="723900"/>
                </a:lnTo>
                <a:cubicBezTo>
                  <a:pt x="17072" y="723900"/>
                  <a:pt x="0" y="706828"/>
                  <a:pt x="0" y="6858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>
              <a:alpha val="10196"/>
            </a:srgbClr>
          </a:solidFill>
        </p:spPr>
      </p:sp>
      <p:sp>
        <p:nvSpPr>
          <p:cNvPr id="67" name="Shape 65"/>
          <p:cNvSpPr/>
          <p:nvPr/>
        </p:nvSpPr>
        <p:spPr>
          <a:xfrm>
            <a:off x="6172200" y="6134100"/>
            <a:ext cx="38100" cy="723900"/>
          </a:xfrm>
          <a:custGeom>
            <a:avLst/>
            <a:gdLst/>
            <a:ahLst/>
            <a:cxnLst/>
            <a:rect l="l" t="t" r="r" b="b"/>
            <a:pathLst>
              <a:path w="38100" h="723900">
                <a:moveTo>
                  <a:pt x="38100" y="0"/>
                </a:moveTo>
                <a:lnTo>
                  <a:pt x="38100" y="0"/>
                </a:lnTo>
                <a:lnTo>
                  <a:pt x="38100" y="723900"/>
                </a:lnTo>
                <a:lnTo>
                  <a:pt x="38100" y="723900"/>
                </a:lnTo>
                <a:cubicBezTo>
                  <a:pt x="17072" y="723900"/>
                  <a:pt x="0" y="706828"/>
                  <a:pt x="0" y="6858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68" name="Text 66"/>
          <p:cNvSpPr/>
          <p:nvPr/>
        </p:nvSpPr>
        <p:spPr>
          <a:xfrm>
            <a:off x="6305550" y="6248400"/>
            <a:ext cx="54673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B0896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remembering / memory</a:t>
            </a:r>
            <a:r>
              <a:rPr lang="en-US" sz="120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- 纪念/记忆</a:t>
            </a:r>
            <a:endParaRPr lang="en-US" sz="1600" dirty="0"/>
          </a:p>
        </p:txBody>
      </p:sp>
      <p:sp>
        <p:nvSpPr>
          <p:cNvPr id="69" name="Text 67"/>
          <p:cNvSpPr/>
          <p:nvPr/>
        </p:nvSpPr>
        <p:spPr>
          <a:xfrm>
            <a:off x="6305550" y="6515100"/>
            <a:ext cx="54673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粽子（纪念屈原）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bcn.135editor.com/f036bf9ed21a99a8d3a705b25e080614d2912b06.png"/>
          <p:cNvPicPr>
            <a:picLocks noChangeAspect="1"/>
          </p:cNvPicPr>
          <p:nvPr/>
        </p:nvPicPr>
        <p:blipFill>
          <a:blip r:embed="rId1">
            <a:alphaModFix amt="30000"/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A506B">
                  <a:alpha val="95000"/>
                </a:srgbClr>
              </a:gs>
              <a:gs pos="50000">
                <a:srgbClr val="3A506B">
                  <a:alpha val="85000"/>
                </a:srgbClr>
              </a:gs>
              <a:gs pos="100000">
                <a:srgbClr val="B08968">
                  <a:alpha val="60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5056138" y="771525"/>
            <a:ext cx="2076450" cy="533400"/>
          </a:xfrm>
          <a:custGeom>
            <a:avLst/>
            <a:gdLst/>
            <a:ahLst/>
            <a:cxnLst/>
            <a:rect l="l" t="t" r="r" b="b"/>
            <a:pathLst>
              <a:path w="2076450" h="533400">
                <a:moveTo>
                  <a:pt x="266700" y="0"/>
                </a:moveTo>
                <a:lnTo>
                  <a:pt x="1809750" y="0"/>
                </a:lnTo>
                <a:cubicBezTo>
                  <a:pt x="1956946" y="0"/>
                  <a:pt x="2076450" y="119504"/>
                  <a:pt x="2076450" y="266700"/>
                </a:cubicBezTo>
                <a:lnTo>
                  <a:pt x="2076450" y="266700"/>
                </a:lnTo>
                <a:cubicBezTo>
                  <a:pt x="2076450" y="413896"/>
                  <a:pt x="1956946" y="533400"/>
                  <a:pt x="180975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5" name="Text 2"/>
          <p:cNvSpPr/>
          <p:nvPr/>
        </p:nvSpPr>
        <p:spPr>
          <a:xfrm>
            <a:off x="5303788" y="866775"/>
            <a:ext cx="1584275" cy="3333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b="1" kern="0" spc="90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CHAPTER 05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4552950" y="1990725"/>
            <a:ext cx="3086100" cy="1714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中国传统</a:t>
            </a:r>
            <a:endParaRPr lang="en-US" sz="1600" dirty="0"/>
          </a:p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食物详解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5334000" y="4010025"/>
            <a:ext cx="1524000" cy="38100"/>
          </a:xfrm>
          <a:custGeom>
            <a:avLst/>
            <a:gdLst/>
            <a:ahLst/>
            <a:cxnLst/>
            <a:rect l="l" t="t" r="r" b="b"/>
            <a:pathLst>
              <a:path w="1524000" h="38100">
                <a:moveTo>
                  <a:pt x="0" y="0"/>
                </a:moveTo>
                <a:lnTo>
                  <a:pt x="1524000" y="0"/>
                </a:lnTo>
                <a:lnTo>
                  <a:pt x="1524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DDBEA9"/>
          </a:solidFill>
        </p:spPr>
      </p:sp>
      <p:sp>
        <p:nvSpPr>
          <p:cNvPr id="8" name="Text 5"/>
          <p:cNvSpPr/>
          <p:nvPr/>
        </p:nvSpPr>
        <p:spPr>
          <a:xfrm>
            <a:off x="3309938" y="4352925"/>
            <a:ext cx="5572125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50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深入了解六种传统食物的制作、寓意与感悟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4434334" y="4924425"/>
            <a:ext cx="33242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Exploring Six Traditional Chinese Foods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4267051" y="5800725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35663" y="8037"/>
                </a:moveTo>
                <a:cubicBezTo>
                  <a:pt x="35216" y="3460"/>
                  <a:pt x="31366" y="0"/>
                  <a:pt x="26789" y="0"/>
                </a:cubicBezTo>
                <a:cubicBezTo>
                  <a:pt x="22213" y="0"/>
                  <a:pt x="18362" y="3460"/>
                  <a:pt x="17859" y="7981"/>
                </a:cubicBezTo>
                <a:lnTo>
                  <a:pt x="9990" y="83548"/>
                </a:lnTo>
                <a:cubicBezTo>
                  <a:pt x="9265" y="86897"/>
                  <a:pt x="8930" y="90301"/>
                  <a:pt x="8930" y="93706"/>
                </a:cubicBezTo>
                <a:cubicBezTo>
                  <a:pt x="8930" y="119323"/>
                  <a:pt x="28519" y="140364"/>
                  <a:pt x="53578" y="142652"/>
                </a:cubicBezTo>
                <a:lnTo>
                  <a:pt x="53578" y="267891"/>
                </a:lnTo>
                <a:cubicBezTo>
                  <a:pt x="53578" y="277769"/>
                  <a:pt x="61559" y="285750"/>
                  <a:pt x="71438" y="285750"/>
                </a:cubicBezTo>
                <a:cubicBezTo>
                  <a:pt x="81316" y="285750"/>
                  <a:pt x="89297" y="277769"/>
                  <a:pt x="89297" y="267891"/>
                </a:cubicBezTo>
                <a:lnTo>
                  <a:pt x="89297" y="142652"/>
                </a:lnTo>
                <a:cubicBezTo>
                  <a:pt x="114356" y="140364"/>
                  <a:pt x="133945" y="119323"/>
                  <a:pt x="133945" y="93706"/>
                </a:cubicBezTo>
                <a:cubicBezTo>
                  <a:pt x="133945" y="90301"/>
                  <a:pt x="133610" y="86897"/>
                  <a:pt x="132885" y="83548"/>
                </a:cubicBezTo>
                <a:lnTo>
                  <a:pt x="124960" y="7981"/>
                </a:lnTo>
                <a:cubicBezTo>
                  <a:pt x="124513" y="3460"/>
                  <a:pt x="120662" y="0"/>
                  <a:pt x="116086" y="0"/>
                </a:cubicBezTo>
                <a:cubicBezTo>
                  <a:pt x="111509" y="0"/>
                  <a:pt x="107659" y="3460"/>
                  <a:pt x="107212" y="8037"/>
                </a:cubicBezTo>
                <a:lnTo>
                  <a:pt x="99622" y="83660"/>
                </a:lnTo>
                <a:cubicBezTo>
                  <a:pt x="99287" y="86841"/>
                  <a:pt x="96608" y="89297"/>
                  <a:pt x="93427" y="89297"/>
                </a:cubicBezTo>
                <a:cubicBezTo>
                  <a:pt x="90190" y="89297"/>
                  <a:pt x="87511" y="86841"/>
                  <a:pt x="87176" y="83604"/>
                </a:cubicBezTo>
                <a:lnTo>
                  <a:pt x="80311" y="8148"/>
                </a:lnTo>
                <a:cubicBezTo>
                  <a:pt x="79921" y="3516"/>
                  <a:pt x="76070" y="0"/>
                  <a:pt x="71438" y="0"/>
                </a:cubicBezTo>
                <a:cubicBezTo>
                  <a:pt x="66805" y="0"/>
                  <a:pt x="62954" y="3516"/>
                  <a:pt x="62564" y="8148"/>
                </a:cubicBezTo>
                <a:lnTo>
                  <a:pt x="55699" y="83604"/>
                </a:lnTo>
                <a:cubicBezTo>
                  <a:pt x="55420" y="86841"/>
                  <a:pt x="52685" y="89297"/>
                  <a:pt x="49448" y="89297"/>
                </a:cubicBezTo>
                <a:cubicBezTo>
                  <a:pt x="46211" y="89297"/>
                  <a:pt x="43532" y="86841"/>
                  <a:pt x="43253" y="83660"/>
                </a:cubicBezTo>
                <a:lnTo>
                  <a:pt x="35663" y="8037"/>
                </a:lnTo>
                <a:close/>
                <a:moveTo>
                  <a:pt x="250031" y="0"/>
                </a:moveTo>
                <a:cubicBezTo>
                  <a:pt x="241102" y="0"/>
                  <a:pt x="178594" y="17859"/>
                  <a:pt x="178594" y="98227"/>
                </a:cubicBezTo>
                <a:lnTo>
                  <a:pt x="178594" y="160734"/>
                </a:lnTo>
                <a:cubicBezTo>
                  <a:pt x="178594" y="180435"/>
                  <a:pt x="194611" y="196453"/>
                  <a:pt x="214313" y="196453"/>
                </a:cubicBezTo>
                <a:lnTo>
                  <a:pt x="232172" y="196453"/>
                </a:lnTo>
                <a:lnTo>
                  <a:pt x="232172" y="267891"/>
                </a:lnTo>
                <a:cubicBezTo>
                  <a:pt x="232172" y="277769"/>
                  <a:pt x="240153" y="285750"/>
                  <a:pt x="250031" y="285750"/>
                </a:cubicBezTo>
                <a:cubicBezTo>
                  <a:pt x="259910" y="285750"/>
                  <a:pt x="267891" y="277769"/>
                  <a:pt x="267891" y="267891"/>
                </a:cubicBezTo>
                <a:lnTo>
                  <a:pt x="267891" y="17859"/>
                </a:lnTo>
                <a:cubicBezTo>
                  <a:pt x="267891" y="7981"/>
                  <a:pt x="259910" y="0"/>
                  <a:pt x="250031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11" name="Text 8"/>
          <p:cNvSpPr/>
          <p:nvPr/>
        </p:nvSpPr>
        <p:spPr>
          <a:xfrm>
            <a:off x="4624239" y="5829300"/>
            <a:ext cx="8382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rgbClr val="F8F5F2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Preparation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5723186" y="5800725"/>
            <a:ext cx="214313" cy="285750"/>
          </a:xfrm>
          <a:custGeom>
            <a:avLst/>
            <a:gdLst/>
            <a:ahLst/>
            <a:cxnLst/>
            <a:rect l="l" t="t" r="r" b="b"/>
            <a:pathLst>
              <a:path w="214313" h="285750">
                <a:moveTo>
                  <a:pt x="163469" y="214313"/>
                </a:moveTo>
                <a:cubicBezTo>
                  <a:pt x="167543" y="201867"/>
                  <a:pt x="175692" y="190593"/>
                  <a:pt x="184900" y="180882"/>
                </a:cubicBezTo>
                <a:cubicBezTo>
                  <a:pt x="203150" y="161683"/>
                  <a:pt x="214312" y="135731"/>
                  <a:pt x="214312" y="107156"/>
                </a:cubicBezTo>
                <a:cubicBezTo>
                  <a:pt x="214312" y="47997"/>
                  <a:pt x="166315" y="0"/>
                  <a:pt x="107156" y="0"/>
                </a:cubicBezTo>
                <a:cubicBezTo>
                  <a:pt x="47997" y="0"/>
                  <a:pt x="0" y="47997"/>
                  <a:pt x="0" y="107156"/>
                </a:cubicBezTo>
                <a:cubicBezTo>
                  <a:pt x="0" y="135731"/>
                  <a:pt x="11162" y="161683"/>
                  <a:pt x="29412" y="180882"/>
                </a:cubicBezTo>
                <a:cubicBezTo>
                  <a:pt x="38621" y="190593"/>
                  <a:pt x="46825" y="201867"/>
                  <a:pt x="50843" y="214313"/>
                </a:cubicBezTo>
                <a:lnTo>
                  <a:pt x="163413" y="214313"/>
                </a:lnTo>
                <a:close/>
                <a:moveTo>
                  <a:pt x="160734" y="241102"/>
                </a:moveTo>
                <a:lnTo>
                  <a:pt x="53578" y="241102"/>
                </a:lnTo>
                <a:lnTo>
                  <a:pt x="53578" y="250031"/>
                </a:lnTo>
                <a:cubicBezTo>
                  <a:pt x="53578" y="274700"/>
                  <a:pt x="73558" y="294680"/>
                  <a:pt x="98227" y="294680"/>
                </a:cubicBezTo>
                <a:lnTo>
                  <a:pt x="116086" y="294680"/>
                </a:lnTo>
                <a:cubicBezTo>
                  <a:pt x="140754" y="294680"/>
                  <a:pt x="160734" y="274700"/>
                  <a:pt x="160734" y="250031"/>
                </a:cubicBezTo>
                <a:lnTo>
                  <a:pt x="160734" y="241102"/>
                </a:lnTo>
                <a:close/>
                <a:moveTo>
                  <a:pt x="102691" y="62508"/>
                </a:moveTo>
                <a:cubicBezTo>
                  <a:pt x="80479" y="62508"/>
                  <a:pt x="62508" y="80479"/>
                  <a:pt x="62508" y="102691"/>
                </a:cubicBezTo>
                <a:cubicBezTo>
                  <a:pt x="62508" y="110114"/>
                  <a:pt x="56536" y="116086"/>
                  <a:pt x="49113" y="116086"/>
                </a:cubicBezTo>
                <a:cubicBezTo>
                  <a:pt x="41690" y="116086"/>
                  <a:pt x="35719" y="110114"/>
                  <a:pt x="35719" y="102691"/>
                </a:cubicBezTo>
                <a:cubicBezTo>
                  <a:pt x="35719" y="65689"/>
                  <a:pt x="65689" y="35719"/>
                  <a:pt x="102691" y="35719"/>
                </a:cubicBezTo>
                <a:cubicBezTo>
                  <a:pt x="110114" y="35719"/>
                  <a:pt x="116086" y="41690"/>
                  <a:pt x="116086" y="49113"/>
                </a:cubicBezTo>
                <a:cubicBezTo>
                  <a:pt x="116086" y="56536"/>
                  <a:pt x="110114" y="62508"/>
                  <a:pt x="102691" y="62508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13" name="Text 10"/>
          <p:cNvSpPr/>
          <p:nvPr/>
        </p:nvSpPr>
        <p:spPr>
          <a:xfrm>
            <a:off x="6044654" y="5829300"/>
            <a:ext cx="63817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rgbClr val="F8F5F2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Meaning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6910685" y="5800725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134503" y="48611"/>
                </a:moveTo>
                <a:lnTo>
                  <a:pt x="142875" y="60164"/>
                </a:lnTo>
                <a:lnTo>
                  <a:pt x="151247" y="48611"/>
                </a:lnTo>
                <a:cubicBezTo>
                  <a:pt x="165199" y="29301"/>
                  <a:pt x="187635" y="17859"/>
                  <a:pt x="211466" y="17859"/>
                </a:cubicBezTo>
                <a:cubicBezTo>
                  <a:pt x="252487" y="17859"/>
                  <a:pt x="285750" y="51122"/>
                  <a:pt x="285750" y="92143"/>
                </a:cubicBezTo>
                <a:lnTo>
                  <a:pt x="285750" y="93594"/>
                </a:lnTo>
                <a:cubicBezTo>
                  <a:pt x="285750" y="156214"/>
                  <a:pt x="207671" y="228935"/>
                  <a:pt x="166929" y="260021"/>
                </a:cubicBezTo>
                <a:cubicBezTo>
                  <a:pt x="160009" y="265268"/>
                  <a:pt x="151526" y="267891"/>
                  <a:pt x="142875" y="267891"/>
                </a:cubicBezTo>
                <a:cubicBezTo>
                  <a:pt x="134224" y="267891"/>
                  <a:pt x="125685" y="265323"/>
                  <a:pt x="118821" y="260021"/>
                </a:cubicBezTo>
                <a:cubicBezTo>
                  <a:pt x="78079" y="228935"/>
                  <a:pt x="0" y="156214"/>
                  <a:pt x="0" y="93594"/>
                </a:cubicBezTo>
                <a:lnTo>
                  <a:pt x="0" y="92143"/>
                </a:lnTo>
                <a:cubicBezTo>
                  <a:pt x="0" y="51122"/>
                  <a:pt x="33263" y="17859"/>
                  <a:pt x="74284" y="17859"/>
                </a:cubicBezTo>
                <a:cubicBezTo>
                  <a:pt x="98115" y="17859"/>
                  <a:pt x="120551" y="29301"/>
                  <a:pt x="134503" y="48611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15" name="Text 12"/>
          <p:cNvSpPr/>
          <p:nvPr/>
        </p:nvSpPr>
        <p:spPr>
          <a:xfrm>
            <a:off x="7267873" y="5829300"/>
            <a:ext cx="7334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rgbClr val="F8F5F2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Reflection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52625" y="352625"/>
            <a:ext cx="1780755" cy="282100"/>
          </a:xfrm>
          <a:custGeom>
            <a:avLst/>
            <a:gdLst/>
            <a:ahLst/>
            <a:cxnLst/>
            <a:rect l="l" t="t" r="r" b="b"/>
            <a:pathLst>
              <a:path w="1780755" h="282100">
                <a:moveTo>
                  <a:pt x="141050" y="0"/>
                </a:moveTo>
                <a:lnTo>
                  <a:pt x="1639705" y="0"/>
                </a:lnTo>
                <a:cubicBezTo>
                  <a:pt x="1717605" y="0"/>
                  <a:pt x="1780755" y="63150"/>
                  <a:pt x="1780755" y="141050"/>
                </a:cubicBezTo>
                <a:lnTo>
                  <a:pt x="1780755" y="141050"/>
                </a:lnTo>
                <a:cubicBezTo>
                  <a:pt x="1780755" y="218950"/>
                  <a:pt x="1717605" y="282100"/>
                  <a:pt x="1639705" y="282100"/>
                </a:cubicBezTo>
                <a:lnTo>
                  <a:pt x="141050" y="282100"/>
                </a:lnTo>
                <a:cubicBezTo>
                  <a:pt x="63202" y="282100"/>
                  <a:pt x="0" y="218897"/>
                  <a:pt x="0" y="141050"/>
                </a:cubicBezTo>
                <a:lnTo>
                  <a:pt x="0" y="141050"/>
                </a:lnTo>
                <a:cubicBezTo>
                  <a:pt x="0" y="63202"/>
                  <a:pt x="63202" y="0"/>
                  <a:pt x="141050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493675" y="423150"/>
            <a:ext cx="1562982" cy="1763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970" b="1" kern="0" spc="49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TRADITIONAL FOODS 01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52625" y="705249"/>
            <a:ext cx="11645432" cy="3526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5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中国传统食物详解（一）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52625" y="1128399"/>
            <a:ext cx="846299" cy="35262"/>
          </a:xfrm>
          <a:custGeom>
            <a:avLst/>
            <a:gdLst/>
            <a:ahLst/>
            <a:cxnLst/>
            <a:rect l="l" t="t" r="r" b="b"/>
            <a:pathLst>
              <a:path w="846299" h="35262">
                <a:moveTo>
                  <a:pt x="0" y="0"/>
                </a:moveTo>
                <a:lnTo>
                  <a:pt x="846299" y="0"/>
                </a:lnTo>
                <a:lnTo>
                  <a:pt x="846299" y="35262"/>
                </a:lnTo>
                <a:lnTo>
                  <a:pt x="0" y="35262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370256" y="1304711"/>
            <a:ext cx="11469119" cy="1780755"/>
          </a:xfrm>
          <a:custGeom>
            <a:avLst/>
            <a:gdLst/>
            <a:ahLst/>
            <a:cxnLst/>
            <a:rect l="l" t="t" r="r" b="b"/>
            <a:pathLst>
              <a:path w="11469119" h="1780755">
                <a:moveTo>
                  <a:pt x="35262" y="0"/>
                </a:moveTo>
                <a:lnTo>
                  <a:pt x="11363325" y="0"/>
                </a:lnTo>
                <a:cubicBezTo>
                  <a:pt x="11421753" y="0"/>
                  <a:pt x="11469119" y="47366"/>
                  <a:pt x="11469119" y="105795"/>
                </a:cubicBezTo>
                <a:lnTo>
                  <a:pt x="11469119" y="1674960"/>
                </a:lnTo>
                <a:cubicBezTo>
                  <a:pt x="11469119" y="1733389"/>
                  <a:pt x="11421753" y="1780755"/>
                  <a:pt x="11363325" y="1780755"/>
                </a:cubicBezTo>
                <a:lnTo>
                  <a:pt x="35262" y="1780755"/>
                </a:lnTo>
                <a:cubicBezTo>
                  <a:pt x="15788" y="1780755"/>
                  <a:pt x="0" y="1764967"/>
                  <a:pt x="0" y="1745492"/>
                </a:cubicBezTo>
                <a:lnTo>
                  <a:pt x="0" y="35262"/>
                </a:lnTo>
                <a:cubicBezTo>
                  <a:pt x="0" y="15788"/>
                  <a:pt x="15788" y="0"/>
                  <a:pt x="3526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2894" dist="3526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70256" y="1304711"/>
            <a:ext cx="35262" cy="1780755"/>
          </a:xfrm>
          <a:custGeom>
            <a:avLst/>
            <a:gdLst/>
            <a:ahLst/>
            <a:cxnLst/>
            <a:rect l="l" t="t" r="r" b="b"/>
            <a:pathLst>
              <a:path w="35262" h="1780755">
                <a:moveTo>
                  <a:pt x="35262" y="0"/>
                </a:moveTo>
                <a:lnTo>
                  <a:pt x="35262" y="0"/>
                </a:lnTo>
                <a:lnTo>
                  <a:pt x="35262" y="1780755"/>
                </a:lnTo>
                <a:lnTo>
                  <a:pt x="35262" y="1780755"/>
                </a:lnTo>
                <a:cubicBezTo>
                  <a:pt x="15788" y="1780755"/>
                  <a:pt x="0" y="1764967"/>
                  <a:pt x="0" y="1745492"/>
                </a:cubicBezTo>
                <a:lnTo>
                  <a:pt x="0" y="35262"/>
                </a:lnTo>
                <a:cubicBezTo>
                  <a:pt x="0" y="15801"/>
                  <a:pt x="15801" y="0"/>
                  <a:pt x="35262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" name="Shape 6"/>
          <p:cNvSpPr/>
          <p:nvPr/>
        </p:nvSpPr>
        <p:spPr>
          <a:xfrm>
            <a:off x="528937" y="1445761"/>
            <a:ext cx="564200" cy="564200"/>
          </a:xfrm>
          <a:custGeom>
            <a:avLst/>
            <a:gdLst/>
            <a:ahLst/>
            <a:cxnLst/>
            <a:rect l="l" t="t" r="r" b="b"/>
            <a:pathLst>
              <a:path w="564200" h="564200">
                <a:moveTo>
                  <a:pt x="282100" y="0"/>
                </a:moveTo>
                <a:lnTo>
                  <a:pt x="282100" y="0"/>
                </a:lnTo>
                <a:cubicBezTo>
                  <a:pt x="437795" y="0"/>
                  <a:pt x="564200" y="126405"/>
                  <a:pt x="564200" y="282100"/>
                </a:cubicBezTo>
                <a:lnTo>
                  <a:pt x="564200" y="282100"/>
                </a:lnTo>
                <a:cubicBezTo>
                  <a:pt x="564200" y="437795"/>
                  <a:pt x="437795" y="564200"/>
                  <a:pt x="282100" y="564200"/>
                </a:cubicBezTo>
                <a:lnTo>
                  <a:pt x="282100" y="564200"/>
                </a:lnTo>
                <a:cubicBezTo>
                  <a:pt x="126405" y="564200"/>
                  <a:pt x="0" y="437795"/>
                  <a:pt x="0" y="282100"/>
                </a:cubicBezTo>
                <a:lnTo>
                  <a:pt x="0" y="282100"/>
                </a:lnTo>
                <a:cubicBezTo>
                  <a:pt x="0" y="126405"/>
                  <a:pt x="126405" y="0"/>
                  <a:pt x="282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9" name="Shape 7"/>
          <p:cNvSpPr/>
          <p:nvPr/>
        </p:nvSpPr>
        <p:spPr>
          <a:xfrm>
            <a:off x="697536" y="1595627"/>
            <a:ext cx="231410" cy="264469"/>
          </a:xfrm>
          <a:custGeom>
            <a:avLst/>
            <a:gdLst/>
            <a:ahLst/>
            <a:cxnLst/>
            <a:rect l="l" t="t" r="r" b="b"/>
            <a:pathLst>
              <a:path w="231410" h="264469">
                <a:moveTo>
                  <a:pt x="44629" y="-5424"/>
                </a:moveTo>
                <a:lnTo>
                  <a:pt x="31922" y="16323"/>
                </a:lnTo>
                <a:cubicBezTo>
                  <a:pt x="29959" y="19680"/>
                  <a:pt x="28926" y="23554"/>
                  <a:pt x="28926" y="27480"/>
                </a:cubicBezTo>
                <a:lnTo>
                  <a:pt x="28926" y="28926"/>
                </a:lnTo>
                <a:cubicBezTo>
                  <a:pt x="28926" y="40342"/>
                  <a:pt x="38172" y="49588"/>
                  <a:pt x="49588" y="49588"/>
                </a:cubicBezTo>
                <a:cubicBezTo>
                  <a:pt x="61003" y="49588"/>
                  <a:pt x="70249" y="40342"/>
                  <a:pt x="70249" y="28926"/>
                </a:cubicBezTo>
                <a:lnTo>
                  <a:pt x="70249" y="27480"/>
                </a:lnTo>
                <a:cubicBezTo>
                  <a:pt x="70249" y="23554"/>
                  <a:pt x="69216" y="19732"/>
                  <a:pt x="67254" y="16323"/>
                </a:cubicBezTo>
                <a:lnTo>
                  <a:pt x="54547" y="-5424"/>
                </a:lnTo>
                <a:cubicBezTo>
                  <a:pt x="53514" y="-7180"/>
                  <a:pt x="51602" y="-8265"/>
                  <a:pt x="49588" y="-8265"/>
                </a:cubicBezTo>
                <a:cubicBezTo>
                  <a:pt x="47573" y="-8265"/>
                  <a:pt x="45662" y="-7180"/>
                  <a:pt x="44629" y="-5424"/>
                </a:cubicBezTo>
                <a:close/>
                <a:moveTo>
                  <a:pt x="110746" y="-5424"/>
                </a:moveTo>
                <a:lnTo>
                  <a:pt x="98039" y="16323"/>
                </a:lnTo>
                <a:cubicBezTo>
                  <a:pt x="96076" y="19680"/>
                  <a:pt x="95043" y="23554"/>
                  <a:pt x="95043" y="27480"/>
                </a:cubicBezTo>
                <a:lnTo>
                  <a:pt x="95043" y="28926"/>
                </a:lnTo>
                <a:cubicBezTo>
                  <a:pt x="95043" y="40342"/>
                  <a:pt x="104289" y="49588"/>
                  <a:pt x="115705" y="49588"/>
                </a:cubicBezTo>
                <a:cubicBezTo>
                  <a:pt x="127121" y="49588"/>
                  <a:pt x="136367" y="40342"/>
                  <a:pt x="136367" y="28926"/>
                </a:cubicBezTo>
                <a:lnTo>
                  <a:pt x="136367" y="27480"/>
                </a:lnTo>
                <a:cubicBezTo>
                  <a:pt x="136367" y="23554"/>
                  <a:pt x="135334" y="19732"/>
                  <a:pt x="133371" y="16323"/>
                </a:cubicBezTo>
                <a:lnTo>
                  <a:pt x="120664" y="-5424"/>
                </a:lnTo>
                <a:cubicBezTo>
                  <a:pt x="119631" y="-7180"/>
                  <a:pt x="117719" y="-8265"/>
                  <a:pt x="115705" y="-8265"/>
                </a:cubicBezTo>
                <a:cubicBezTo>
                  <a:pt x="113690" y="-8265"/>
                  <a:pt x="111779" y="-7180"/>
                  <a:pt x="110746" y="-5424"/>
                </a:cubicBezTo>
                <a:close/>
                <a:moveTo>
                  <a:pt x="164156" y="16323"/>
                </a:moveTo>
                <a:cubicBezTo>
                  <a:pt x="162194" y="19680"/>
                  <a:pt x="161161" y="23554"/>
                  <a:pt x="161161" y="27480"/>
                </a:cubicBezTo>
                <a:lnTo>
                  <a:pt x="161161" y="28926"/>
                </a:lnTo>
                <a:cubicBezTo>
                  <a:pt x="161161" y="40342"/>
                  <a:pt x="170407" y="49588"/>
                  <a:pt x="181822" y="49588"/>
                </a:cubicBezTo>
                <a:cubicBezTo>
                  <a:pt x="193238" y="49588"/>
                  <a:pt x="202484" y="40342"/>
                  <a:pt x="202484" y="28926"/>
                </a:cubicBezTo>
                <a:lnTo>
                  <a:pt x="202484" y="27480"/>
                </a:lnTo>
                <a:cubicBezTo>
                  <a:pt x="202484" y="23554"/>
                  <a:pt x="201451" y="19732"/>
                  <a:pt x="199488" y="16323"/>
                </a:cubicBezTo>
                <a:lnTo>
                  <a:pt x="186781" y="-5424"/>
                </a:lnTo>
                <a:cubicBezTo>
                  <a:pt x="185748" y="-7180"/>
                  <a:pt x="183837" y="-8265"/>
                  <a:pt x="181822" y="-8265"/>
                </a:cubicBezTo>
                <a:cubicBezTo>
                  <a:pt x="179808" y="-8265"/>
                  <a:pt x="177896" y="-7180"/>
                  <a:pt x="176863" y="-5424"/>
                </a:cubicBezTo>
                <a:lnTo>
                  <a:pt x="164156" y="16323"/>
                </a:lnTo>
                <a:close/>
                <a:moveTo>
                  <a:pt x="66117" y="82646"/>
                </a:moveTo>
                <a:cubicBezTo>
                  <a:pt x="66117" y="73504"/>
                  <a:pt x="58731" y="66117"/>
                  <a:pt x="49588" y="66117"/>
                </a:cubicBezTo>
                <a:cubicBezTo>
                  <a:pt x="40445" y="66117"/>
                  <a:pt x="33059" y="73504"/>
                  <a:pt x="33059" y="82646"/>
                </a:cubicBezTo>
                <a:lnTo>
                  <a:pt x="33059" y="110281"/>
                </a:lnTo>
                <a:cubicBezTo>
                  <a:pt x="13792" y="117048"/>
                  <a:pt x="0" y="135437"/>
                  <a:pt x="0" y="157028"/>
                </a:cubicBezTo>
                <a:lnTo>
                  <a:pt x="0" y="167772"/>
                </a:lnTo>
                <a:cubicBezTo>
                  <a:pt x="10796" y="168444"/>
                  <a:pt x="21488" y="171543"/>
                  <a:pt x="31147" y="177070"/>
                </a:cubicBezTo>
                <a:lnTo>
                  <a:pt x="34815" y="179188"/>
                </a:lnTo>
                <a:cubicBezTo>
                  <a:pt x="48400" y="186936"/>
                  <a:pt x="65239" y="186109"/>
                  <a:pt x="77998" y="177018"/>
                </a:cubicBezTo>
                <a:cubicBezTo>
                  <a:pt x="100570" y="160902"/>
                  <a:pt x="130840" y="160902"/>
                  <a:pt x="153412" y="177018"/>
                </a:cubicBezTo>
                <a:cubicBezTo>
                  <a:pt x="166119" y="186109"/>
                  <a:pt x="183010" y="186988"/>
                  <a:pt x="196595" y="179188"/>
                </a:cubicBezTo>
                <a:lnTo>
                  <a:pt x="200263" y="177070"/>
                </a:lnTo>
                <a:cubicBezTo>
                  <a:pt x="209922" y="171543"/>
                  <a:pt x="220563" y="168444"/>
                  <a:pt x="231410" y="167772"/>
                </a:cubicBezTo>
                <a:lnTo>
                  <a:pt x="231410" y="157028"/>
                </a:lnTo>
                <a:cubicBezTo>
                  <a:pt x="231410" y="135437"/>
                  <a:pt x="217618" y="117048"/>
                  <a:pt x="198351" y="110281"/>
                </a:cubicBezTo>
                <a:lnTo>
                  <a:pt x="198351" y="82646"/>
                </a:lnTo>
                <a:cubicBezTo>
                  <a:pt x="198351" y="73504"/>
                  <a:pt x="190965" y="66117"/>
                  <a:pt x="181822" y="66117"/>
                </a:cubicBezTo>
                <a:cubicBezTo>
                  <a:pt x="172679" y="66117"/>
                  <a:pt x="165293" y="73504"/>
                  <a:pt x="165293" y="82646"/>
                </a:cubicBezTo>
                <a:lnTo>
                  <a:pt x="165293" y="107440"/>
                </a:lnTo>
                <a:lnTo>
                  <a:pt x="132234" y="107440"/>
                </a:lnTo>
                <a:lnTo>
                  <a:pt x="132234" y="82646"/>
                </a:lnTo>
                <a:cubicBezTo>
                  <a:pt x="132234" y="73504"/>
                  <a:pt x="124848" y="66117"/>
                  <a:pt x="115705" y="66117"/>
                </a:cubicBezTo>
                <a:cubicBezTo>
                  <a:pt x="106562" y="66117"/>
                  <a:pt x="99176" y="73504"/>
                  <a:pt x="99176" y="82646"/>
                </a:cubicBezTo>
                <a:lnTo>
                  <a:pt x="99176" y="107440"/>
                </a:lnTo>
                <a:lnTo>
                  <a:pt x="66117" y="107440"/>
                </a:lnTo>
                <a:lnTo>
                  <a:pt x="66117" y="82646"/>
                </a:lnTo>
                <a:close/>
                <a:moveTo>
                  <a:pt x="231410" y="192669"/>
                </a:moveTo>
                <a:cubicBezTo>
                  <a:pt x="224850" y="193289"/>
                  <a:pt x="218445" y="195252"/>
                  <a:pt x="212556" y="198610"/>
                </a:cubicBezTo>
                <a:lnTo>
                  <a:pt x="208889" y="200727"/>
                </a:lnTo>
                <a:cubicBezTo>
                  <a:pt x="186884" y="213279"/>
                  <a:pt x="159611" y="211936"/>
                  <a:pt x="139001" y="197215"/>
                </a:cubicBezTo>
                <a:cubicBezTo>
                  <a:pt x="125054" y="187246"/>
                  <a:pt x="106356" y="187246"/>
                  <a:pt x="92409" y="197215"/>
                </a:cubicBezTo>
                <a:cubicBezTo>
                  <a:pt x="71799" y="211936"/>
                  <a:pt x="44526" y="213331"/>
                  <a:pt x="22521" y="200727"/>
                </a:cubicBezTo>
                <a:lnTo>
                  <a:pt x="18854" y="198610"/>
                </a:lnTo>
                <a:cubicBezTo>
                  <a:pt x="12965" y="195252"/>
                  <a:pt x="6560" y="193238"/>
                  <a:pt x="0" y="192669"/>
                </a:cubicBezTo>
                <a:lnTo>
                  <a:pt x="0" y="231410"/>
                </a:lnTo>
                <a:cubicBezTo>
                  <a:pt x="0" y="249644"/>
                  <a:pt x="14825" y="264469"/>
                  <a:pt x="33059" y="264469"/>
                </a:cubicBezTo>
                <a:lnTo>
                  <a:pt x="198351" y="264469"/>
                </a:lnTo>
                <a:cubicBezTo>
                  <a:pt x="216585" y="264469"/>
                  <a:pt x="231410" y="249644"/>
                  <a:pt x="231410" y="231410"/>
                </a:cubicBezTo>
                <a:lnTo>
                  <a:pt x="231410" y="192669"/>
                </a:lnTo>
                <a:close/>
              </a:path>
            </a:pathLst>
          </a:custGeom>
          <a:solidFill>
            <a:srgbClr val="F8F5F2"/>
          </a:solidFill>
        </p:spPr>
      </p:sp>
      <p:sp>
        <p:nvSpPr>
          <p:cNvPr id="10" name="Text 8"/>
          <p:cNvSpPr/>
          <p:nvPr/>
        </p:nvSpPr>
        <p:spPr>
          <a:xfrm>
            <a:off x="1234187" y="1445761"/>
            <a:ext cx="740512" cy="2821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66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长寿面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974698" y="1463393"/>
            <a:ext cx="1542733" cy="24683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90" dirty="0">
                <a:solidFill>
                  <a:srgbClr val="B08968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Longevity Noodles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1234187" y="1798386"/>
            <a:ext cx="3420460" cy="1146030"/>
          </a:xfrm>
          <a:custGeom>
            <a:avLst/>
            <a:gdLst/>
            <a:ahLst/>
            <a:cxnLst/>
            <a:rect l="l" t="t" r="r" b="b"/>
            <a:pathLst>
              <a:path w="3420460" h="1146030">
                <a:moveTo>
                  <a:pt x="70527" y="0"/>
                </a:moveTo>
                <a:lnTo>
                  <a:pt x="3349933" y="0"/>
                </a:lnTo>
                <a:cubicBezTo>
                  <a:pt x="3388884" y="0"/>
                  <a:pt x="3420460" y="31576"/>
                  <a:pt x="3420460" y="70527"/>
                </a:cubicBezTo>
                <a:lnTo>
                  <a:pt x="3420460" y="1075504"/>
                </a:lnTo>
                <a:cubicBezTo>
                  <a:pt x="3420460" y="1114454"/>
                  <a:pt x="3388884" y="1146030"/>
                  <a:pt x="3349933" y="1146030"/>
                </a:cubicBezTo>
                <a:lnTo>
                  <a:pt x="70527" y="1146030"/>
                </a:lnTo>
                <a:cubicBezTo>
                  <a:pt x="31576" y="1146030"/>
                  <a:pt x="0" y="1114454"/>
                  <a:pt x="0" y="1075504"/>
                </a:cubicBezTo>
                <a:lnTo>
                  <a:pt x="0" y="70527"/>
                </a:lnTo>
                <a:cubicBezTo>
                  <a:pt x="0" y="31602"/>
                  <a:pt x="31602" y="0"/>
                  <a:pt x="7052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3" name="Shape 11"/>
          <p:cNvSpPr/>
          <p:nvPr/>
        </p:nvSpPr>
        <p:spPr>
          <a:xfrm>
            <a:off x="1357605" y="1939436"/>
            <a:ext cx="141050" cy="141050"/>
          </a:xfrm>
          <a:custGeom>
            <a:avLst/>
            <a:gdLst/>
            <a:ahLst/>
            <a:cxnLst/>
            <a:rect l="l" t="t" r="r" b="b"/>
            <a:pathLst>
              <a:path w="141050" h="141050">
                <a:moveTo>
                  <a:pt x="0" y="15427"/>
                </a:moveTo>
                <a:cubicBezTo>
                  <a:pt x="0" y="6915"/>
                  <a:pt x="6915" y="0"/>
                  <a:pt x="15427" y="0"/>
                </a:cubicBezTo>
                <a:lnTo>
                  <a:pt x="120554" y="0"/>
                </a:lnTo>
                <a:cubicBezTo>
                  <a:pt x="126421" y="0"/>
                  <a:pt x="130636" y="5592"/>
                  <a:pt x="129039" y="11240"/>
                </a:cubicBezTo>
                <a:lnTo>
                  <a:pt x="125926" y="22039"/>
                </a:lnTo>
                <a:lnTo>
                  <a:pt x="94768" y="22039"/>
                </a:lnTo>
                <a:cubicBezTo>
                  <a:pt x="91104" y="22039"/>
                  <a:pt x="88156" y="24987"/>
                  <a:pt x="88156" y="28651"/>
                </a:cubicBezTo>
                <a:cubicBezTo>
                  <a:pt x="88156" y="32315"/>
                  <a:pt x="91104" y="35262"/>
                  <a:pt x="94768" y="35262"/>
                </a:cubicBezTo>
                <a:lnTo>
                  <a:pt x="122151" y="35262"/>
                </a:lnTo>
                <a:lnTo>
                  <a:pt x="117110" y="52894"/>
                </a:lnTo>
                <a:lnTo>
                  <a:pt x="94768" y="52894"/>
                </a:lnTo>
                <a:cubicBezTo>
                  <a:pt x="91104" y="52894"/>
                  <a:pt x="88156" y="55841"/>
                  <a:pt x="88156" y="59505"/>
                </a:cubicBezTo>
                <a:cubicBezTo>
                  <a:pt x="88156" y="63169"/>
                  <a:pt x="91104" y="66117"/>
                  <a:pt x="94768" y="66117"/>
                </a:cubicBezTo>
                <a:lnTo>
                  <a:pt x="113336" y="66117"/>
                </a:lnTo>
                <a:lnTo>
                  <a:pt x="105787" y="92564"/>
                </a:lnTo>
                <a:lnTo>
                  <a:pt x="35262" y="92564"/>
                </a:lnTo>
                <a:lnTo>
                  <a:pt x="32756" y="66117"/>
                </a:lnTo>
                <a:lnTo>
                  <a:pt x="15427" y="66117"/>
                </a:lnTo>
                <a:cubicBezTo>
                  <a:pt x="6915" y="66117"/>
                  <a:pt x="0" y="59202"/>
                  <a:pt x="0" y="50690"/>
                </a:cubicBezTo>
                <a:lnTo>
                  <a:pt x="0" y="15427"/>
                </a:lnTo>
                <a:close/>
                <a:moveTo>
                  <a:pt x="31488" y="52894"/>
                </a:moveTo>
                <a:lnTo>
                  <a:pt x="27714" y="13223"/>
                </a:lnTo>
                <a:lnTo>
                  <a:pt x="15427" y="13223"/>
                </a:lnTo>
                <a:cubicBezTo>
                  <a:pt x="14215" y="13223"/>
                  <a:pt x="13223" y="14215"/>
                  <a:pt x="13223" y="15427"/>
                </a:cubicBezTo>
                <a:lnTo>
                  <a:pt x="13223" y="50690"/>
                </a:lnTo>
                <a:cubicBezTo>
                  <a:pt x="13223" y="51902"/>
                  <a:pt x="14215" y="52894"/>
                  <a:pt x="15427" y="52894"/>
                </a:cubicBezTo>
                <a:lnTo>
                  <a:pt x="31488" y="52894"/>
                </a:lnTo>
                <a:close/>
                <a:moveTo>
                  <a:pt x="37466" y="105787"/>
                </a:moveTo>
                <a:lnTo>
                  <a:pt x="103584" y="105787"/>
                </a:lnTo>
                <a:cubicBezTo>
                  <a:pt x="109672" y="105787"/>
                  <a:pt x="114603" y="110719"/>
                  <a:pt x="114603" y="116807"/>
                </a:cubicBezTo>
                <a:lnTo>
                  <a:pt x="114603" y="130030"/>
                </a:lnTo>
                <a:cubicBezTo>
                  <a:pt x="114603" y="136119"/>
                  <a:pt x="109672" y="141050"/>
                  <a:pt x="103584" y="141050"/>
                </a:cubicBezTo>
                <a:lnTo>
                  <a:pt x="37466" y="141050"/>
                </a:lnTo>
                <a:cubicBezTo>
                  <a:pt x="31378" y="141050"/>
                  <a:pt x="26447" y="136119"/>
                  <a:pt x="26447" y="130030"/>
                </a:cubicBezTo>
                <a:lnTo>
                  <a:pt x="26447" y="116807"/>
                </a:lnTo>
                <a:cubicBezTo>
                  <a:pt x="26447" y="110719"/>
                  <a:pt x="31378" y="105787"/>
                  <a:pt x="37466" y="105787"/>
                </a:cubicBezTo>
                <a:close/>
                <a:moveTo>
                  <a:pt x="70525" y="130030"/>
                </a:moveTo>
                <a:cubicBezTo>
                  <a:pt x="74174" y="130030"/>
                  <a:pt x="77137" y="127068"/>
                  <a:pt x="77137" y="123419"/>
                </a:cubicBezTo>
                <a:cubicBezTo>
                  <a:pt x="77137" y="119770"/>
                  <a:pt x="74174" y="116807"/>
                  <a:pt x="70525" y="116807"/>
                </a:cubicBezTo>
                <a:cubicBezTo>
                  <a:pt x="66876" y="116807"/>
                  <a:pt x="63913" y="119770"/>
                  <a:pt x="63913" y="123419"/>
                </a:cubicBezTo>
                <a:cubicBezTo>
                  <a:pt x="63913" y="127068"/>
                  <a:pt x="66876" y="130030"/>
                  <a:pt x="70525" y="13003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4" name="Text 12"/>
          <p:cNvSpPr/>
          <p:nvPr/>
        </p:nvSpPr>
        <p:spPr>
          <a:xfrm>
            <a:off x="1516286" y="1904174"/>
            <a:ext cx="3103098" cy="211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1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制作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339974" y="2151011"/>
            <a:ext cx="3279410" cy="6876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First,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mix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flour and water to make dough. Then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roll it out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and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cut into long strips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. Finally,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boil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noodles.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4757817" y="1798386"/>
            <a:ext cx="3420460" cy="1146030"/>
          </a:xfrm>
          <a:custGeom>
            <a:avLst/>
            <a:gdLst/>
            <a:ahLst/>
            <a:cxnLst/>
            <a:rect l="l" t="t" r="r" b="b"/>
            <a:pathLst>
              <a:path w="3420460" h="1146030">
                <a:moveTo>
                  <a:pt x="70527" y="0"/>
                </a:moveTo>
                <a:lnTo>
                  <a:pt x="3349933" y="0"/>
                </a:lnTo>
                <a:cubicBezTo>
                  <a:pt x="3388884" y="0"/>
                  <a:pt x="3420460" y="31576"/>
                  <a:pt x="3420460" y="70527"/>
                </a:cubicBezTo>
                <a:lnTo>
                  <a:pt x="3420460" y="1075504"/>
                </a:lnTo>
                <a:cubicBezTo>
                  <a:pt x="3420460" y="1114454"/>
                  <a:pt x="3388884" y="1146030"/>
                  <a:pt x="3349933" y="1146030"/>
                </a:cubicBezTo>
                <a:lnTo>
                  <a:pt x="70527" y="1146030"/>
                </a:lnTo>
                <a:cubicBezTo>
                  <a:pt x="31576" y="1146030"/>
                  <a:pt x="0" y="1114454"/>
                  <a:pt x="0" y="1075504"/>
                </a:cubicBezTo>
                <a:lnTo>
                  <a:pt x="0" y="70527"/>
                </a:lnTo>
                <a:cubicBezTo>
                  <a:pt x="0" y="31602"/>
                  <a:pt x="31602" y="0"/>
                  <a:pt x="7052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7" name="Shape 15"/>
          <p:cNvSpPr/>
          <p:nvPr/>
        </p:nvSpPr>
        <p:spPr>
          <a:xfrm>
            <a:off x="4898867" y="1939436"/>
            <a:ext cx="105787" cy="141050"/>
          </a:xfrm>
          <a:custGeom>
            <a:avLst/>
            <a:gdLst/>
            <a:ahLst/>
            <a:cxnLst/>
            <a:rect l="l" t="t" r="r" b="b"/>
            <a:pathLst>
              <a:path w="105787" h="141050">
                <a:moveTo>
                  <a:pt x="80690" y="105787"/>
                </a:moveTo>
                <a:cubicBezTo>
                  <a:pt x="82702" y="99644"/>
                  <a:pt x="86724" y="94079"/>
                  <a:pt x="91269" y="89286"/>
                </a:cubicBezTo>
                <a:cubicBezTo>
                  <a:pt x="100278" y="79809"/>
                  <a:pt x="105787" y="66999"/>
                  <a:pt x="105787" y="52894"/>
                </a:cubicBezTo>
                <a:cubicBezTo>
                  <a:pt x="105787" y="23692"/>
                  <a:pt x="82095" y="0"/>
                  <a:pt x="52894" y="0"/>
                </a:cubicBezTo>
                <a:cubicBezTo>
                  <a:pt x="23692" y="0"/>
                  <a:pt x="0" y="23692"/>
                  <a:pt x="0" y="52894"/>
                </a:cubicBezTo>
                <a:cubicBezTo>
                  <a:pt x="0" y="66999"/>
                  <a:pt x="5510" y="79809"/>
                  <a:pt x="14518" y="89286"/>
                </a:cubicBezTo>
                <a:cubicBezTo>
                  <a:pt x="19064" y="94079"/>
                  <a:pt x="23113" y="99644"/>
                  <a:pt x="25097" y="105787"/>
                </a:cubicBezTo>
                <a:lnTo>
                  <a:pt x="80663" y="105787"/>
                </a:lnTo>
                <a:close/>
                <a:moveTo>
                  <a:pt x="79341" y="119011"/>
                </a:moveTo>
                <a:lnTo>
                  <a:pt x="26447" y="119011"/>
                </a:lnTo>
                <a:lnTo>
                  <a:pt x="26447" y="123419"/>
                </a:lnTo>
                <a:cubicBezTo>
                  <a:pt x="26447" y="135595"/>
                  <a:pt x="36309" y="145458"/>
                  <a:pt x="48486" y="145458"/>
                </a:cubicBezTo>
                <a:lnTo>
                  <a:pt x="57302" y="145458"/>
                </a:lnTo>
                <a:cubicBezTo>
                  <a:pt x="69478" y="145458"/>
                  <a:pt x="79341" y="135595"/>
                  <a:pt x="79341" y="123419"/>
                </a:cubicBezTo>
                <a:lnTo>
                  <a:pt x="79341" y="119011"/>
                </a:lnTo>
                <a:close/>
                <a:moveTo>
                  <a:pt x="50690" y="30855"/>
                </a:moveTo>
                <a:cubicBezTo>
                  <a:pt x="39725" y="30855"/>
                  <a:pt x="30855" y="39725"/>
                  <a:pt x="30855" y="50690"/>
                </a:cubicBezTo>
                <a:cubicBezTo>
                  <a:pt x="30855" y="54354"/>
                  <a:pt x="27907" y="57302"/>
                  <a:pt x="24243" y="57302"/>
                </a:cubicBezTo>
                <a:cubicBezTo>
                  <a:pt x="20579" y="57302"/>
                  <a:pt x="17631" y="54354"/>
                  <a:pt x="17631" y="50690"/>
                </a:cubicBezTo>
                <a:cubicBezTo>
                  <a:pt x="17631" y="32425"/>
                  <a:pt x="32425" y="17631"/>
                  <a:pt x="50690" y="17631"/>
                </a:cubicBezTo>
                <a:cubicBezTo>
                  <a:pt x="54354" y="17631"/>
                  <a:pt x="57302" y="20579"/>
                  <a:pt x="57302" y="24243"/>
                </a:cubicBezTo>
                <a:cubicBezTo>
                  <a:pt x="57302" y="27907"/>
                  <a:pt x="54354" y="30855"/>
                  <a:pt x="50690" y="30855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8" name="Text 16"/>
          <p:cNvSpPr/>
          <p:nvPr/>
        </p:nvSpPr>
        <p:spPr>
          <a:xfrm>
            <a:off x="5039916" y="1904174"/>
            <a:ext cx="3103098" cy="211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1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寓意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4863604" y="2151011"/>
            <a:ext cx="3279410" cy="4584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They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mean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long life and good health. We eat them on birthdays.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8281447" y="1798386"/>
            <a:ext cx="3420460" cy="1146030"/>
          </a:xfrm>
          <a:custGeom>
            <a:avLst/>
            <a:gdLst/>
            <a:ahLst/>
            <a:cxnLst/>
            <a:rect l="l" t="t" r="r" b="b"/>
            <a:pathLst>
              <a:path w="3420460" h="1146030">
                <a:moveTo>
                  <a:pt x="70527" y="0"/>
                </a:moveTo>
                <a:lnTo>
                  <a:pt x="3349933" y="0"/>
                </a:lnTo>
                <a:cubicBezTo>
                  <a:pt x="3388884" y="0"/>
                  <a:pt x="3420460" y="31576"/>
                  <a:pt x="3420460" y="70527"/>
                </a:cubicBezTo>
                <a:lnTo>
                  <a:pt x="3420460" y="1075504"/>
                </a:lnTo>
                <a:cubicBezTo>
                  <a:pt x="3420460" y="1114454"/>
                  <a:pt x="3388884" y="1146030"/>
                  <a:pt x="3349933" y="1146030"/>
                </a:cubicBezTo>
                <a:lnTo>
                  <a:pt x="70527" y="1146030"/>
                </a:lnTo>
                <a:cubicBezTo>
                  <a:pt x="31576" y="1146030"/>
                  <a:pt x="0" y="1114454"/>
                  <a:pt x="0" y="1075504"/>
                </a:cubicBezTo>
                <a:lnTo>
                  <a:pt x="0" y="70527"/>
                </a:lnTo>
                <a:cubicBezTo>
                  <a:pt x="0" y="31602"/>
                  <a:pt x="31602" y="0"/>
                  <a:pt x="7052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1" name="Shape 19"/>
          <p:cNvSpPr/>
          <p:nvPr/>
        </p:nvSpPr>
        <p:spPr>
          <a:xfrm>
            <a:off x="8404866" y="1939436"/>
            <a:ext cx="141050" cy="141050"/>
          </a:xfrm>
          <a:custGeom>
            <a:avLst/>
            <a:gdLst/>
            <a:ahLst/>
            <a:cxnLst/>
            <a:rect l="l" t="t" r="r" b="b"/>
            <a:pathLst>
              <a:path w="141050" h="141050">
                <a:moveTo>
                  <a:pt x="66393" y="23995"/>
                </a:moveTo>
                <a:lnTo>
                  <a:pt x="70525" y="29698"/>
                </a:lnTo>
                <a:lnTo>
                  <a:pt x="74657" y="23995"/>
                </a:lnTo>
                <a:cubicBezTo>
                  <a:pt x="81544" y="14463"/>
                  <a:pt x="92619" y="8816"/>
                  <a:pt x="104382" y="8816"/>
                </a:cubicBezTo>
                <a:cubicBezTo>
                  <a:pt x="124631" y="8816"/>
                  <a:pt x="141050" y="25235"/>
                  <a:pt x="141050" y="45483"/>
                </a:cubicBezTo>
                <a:lnTo>
                  <a:pt x="141050" y="46199"/>
                </a:lnTo>
                <a:cubicBezTo>
                  <a:pt x="141050" y="77109"/>
                  <a:pt x="102509" y="113005"/>
                  <a:pt x="82398" y="128350"/>
                </a:cubicBezTo>
                <a:cubicBezTo>
                  <a:pt x="78982" y="130939"/>
                  <a:pt x="74795" y="132234"/>
                  <a:pt x="70525" y="132234"/>
                </a:cubicBezTo>
                <a:cubicBezTo>
                  <a:pt x="66255" y="132234"/>
                  <a:pt x="62040" y="130967"/>
                  <a:pt x="58651" y="128350"/>
                </a:cubicBezTo>
                <a:cubicBezTo>
                  <a:pt x="38541" y="113005"/>
                  <a:pt x="0" y="77109"/>
                  <a:pt x="0" y="46199"/>
                </a:cubicBezTo>
                <a:lnTo>
                  <a:pt x="0" y="45483"/>
                </a:lnTo>
                <a:cubicBezTo>
                  <a:pt x="0" y="25235"/>
                  <a:pt x="16419" y="8816"/>
                  <a:pt x="36667" y="8816"/>
                </a:cubicBezTo>
                <a:cubicBezTo>
                  <a:pt x="48431" y="8816"/>
                  <a:pt x="59505" y="14463"/>
                  <a:pt x="66393" y="23995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22" name="Text 20"/>
          <p:cNvSpPr/>
          <p:nvPr/>
        </p:nvSpPr>
        <p:spPr>
          <a:xfrm>
            <a:off x="8563547" y="1904174"/>
            <a:ext cx="3103098" cy="211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1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感悟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8387234" y="2151011"/>
            <a:ext cx="3279410" cy="4584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Making noodles for grandma made me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realize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that food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carries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our love for family.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370256" y="3191254"/>
            <a:ext cx="11469119" cy="1780755"/>
          </a:xfrm>
          <a:custGeom>
            <a:avLst/>
            <a:gdLst/>
            <a:ahLst/>
            <a:cxnLst/>
            <a:rect l="l" t="t" r="r" b="b"/>
            <a:pathLst>
              <a:path w="11469119" h="1780755">
                <a:moveTo>
                  <a:pt x="35262" y="0"/>
                </a:moveTo>
                <a:lnTo>
                  <a:pt x="11363325" y="0"/>
                </a:lnTo>
                <a:cubicBezTo>
                  <a:pt x="11421753" y="0"/>
                  <a:pt x="11469119" y="47366"/>
                  <a:pt x="11469119" y="105795"/>
                </a:cubicBezTo>
                <a:lnTo>
                  <a:pt x="11469119" y="1674960"/>
                </a:lnTo>
                <a:cubicBezTo>
                  <a:pt x="11469119" y="1733389"/>
                  <a:pt x="11421753" y="1780755"/>
                  <a:pt x="11363325" y="1780755"/>
                </a:cubicBezTo>
                <a:lnTo>
                  <a:pt x="35262" y="1780755"/>
                </a:lnTo>
                <a:cubicBezTo>
                  <a:pt x="15788" y="1780755"/>
                  <a:pt x="0" y="1764967"/>
                  <a:pt x="0" y="1745492"/>
                </a:cubicBezTo>
                <a:lnTo>
                  <a:pt x="0" y="35262"/>
                </a:lnTo>
                <a:cubicBezTo>
                  <a:pt x="0" y="15788"/>
                  <a:pt x="15788" y="0"/>
                  <a:pt x="3526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2894" dist="3526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370256" y="3191254"/>
            <a:ext cx="35262" cy="1780755"/>
          </a:xfrm>
          <a:custGeom>
            <a:avLst/>
            <a:gdLst/>
            <a:ahLst/>
            <a:cxnLst/>
            <a:rect l="l" t="t" r="r" b="b"/>
            <a:pathLst>
              <a:path w="35262" h="1780755">
                <a:moveTo>
                  <a:pt x="35262" y="0"/>
                </a:moveTo>
                <a:lnTo>
                  <a:pt x="35262" y="0"/>
                </a:lnTo>
                <a:lnTo>
                  <a:pt x="35262" y="1780755"/>
                </a:lnTo>
                <a:lnTo>
                  <a:pt x="35262" y="1780755"/>
                </a:lnTo>
                <a:cubicBezTo>
                  <a:pt x="15788" y="1780755"/>
                  <a:pt x="0" y="1764967"/>
                  <a:pt x="0" y="1745492"/>
                </a:cubicBezTo>
                <a:lnTo>
                  <a:pt x="0" y="35262"/>
                </a:lnTo>
                <a:cubicBezTo>
                  <a:pt x="0" y="15801"/>
                  <a:pt x="15801" y="0"/>
                  <a:pt x="35262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26" name="Shape 24"/>
          <p:cNvSpPr/>
          <p:nvPr/>
        </p:nvSpPr>
        <p:spPr>
          <a:xfrm>
            <a:off x="528937" y="3332304"/>
            <a:ext cx="564200" cy="564200"/>
          </a:xfrm>
          <a:custGeom>
            <a:avLst/>
            <a:gdLst/>
            <a:ahLst/>
            <a:cxnLst/>
            <a:rect l="l" t="t" r="r" b="b"/>
            <a:pathLst>
              <a:path w="564200" h="564200">
                <a:moveTo>
                  <a:pt x="282100" y="0"/>
                </a:moveTo>
                <a:lnTo>
                  <a:pt x="282100" y="0"/>
                </a:lnTo>
                <a:cubicBezTo>
                  <a:pt x="437795" y="0"/>
                  <a:pt x="564200" y="126405"/>
                  <a:pt x="564200" y="282100"/>
                </a:cubicBezTo>
                <a:lnTo>
                  <a:pt x="564200" y="282100"/>
                </a:lnTo>
                <a:cubicBezTo>
                  <a:pt x="564200" y="437795"/>
                  <a:pt x="437795" y="564200"/>
                  <a:pt x="282100" y="564200"/>
                </a:cubicBezTo>
                <a:lnTo>
                  <a:pt x="282100" y="564200"/>
                </a:lnTo>
                <a:cubicBezTo>
                  <a:pt x="126405" y="564200"/>
                  <a:pt x="0" y="437795"/>
                  <a:pt x="0" y="282100"/>
                </a:cubicBezTo>
                <a:lnTo>
                  <a:pt x="0" y="282100"/>
                </a:lnTo>
                <a:cubicBezTo>
                  <a:pt x="0" y="126405"/>
                  <a:pt x="126405" y="0"/>
                  <a:pt x="282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27" name="Shape 25"/>
          <p:cNvSpPr/>
          <p:nvPr/>
        </p:nvSpPr>
        <p:spPr>
          <a:xfrm>
            <a:off x="681007" y="3482169"/>
            <a:ext cx="264469" cy="264469"/>
          </a:xfrm>
          <a:custGeom>
            <a:avLst/>
            <a:gdLst/>
            <a:ahLst/>
            <a:cxnLst/>
            <a:rect l="l" t="t" r="r" b="b"/>
            <a:pathLst>
              <a:path w="264469" h="264469">
                <a:moveTo>
                  <a:pt x="34040" y="118029"/>
                </a:moveTo>
                <a:cubicBezTo>
                  <a:pt x="40910" y="69991"/>
                  <a:pt x="82285" y="33059"/>
                  <a:pt x="132234" y="33059"/>
                </a:cubicBezTo>
                <a:cubicBezTo>
                  <a:pt x="159611" y="33059"/>
                  <a:pt x="184405" y="44164"/>
                  <a:pt x="202380" y="62088"/>
                </a:cubicBezTo>
                <a:cubicBezTo>
                  <a:pt x="202484" y="62191"/>
                  <a:pt x="202587" y="62295"/>
                  <a:pt x="202690" y="62398"/>
                </a:cubicBezTo>
                <a:lnTo>
                  <a:pt x="206616" y="66117"/>
                </a:lnTo>
                <a:lnTo>
                  <a:pt x="181874" y="66117"/>
                </a:lnTo>
                <a:cubicBezTo>
                  <a:pt x="172731" y="66117"/>
                  <a:pt x="165344" y="73504"/>
                  <a:pt x="165344" y="82646"/>
                </a:cubicBezTo>
                <a:cubicBezTo>
                  <a:pt x="165344" y="91789"/>
                  <a:pt x="172731" y="99176"/>
                  <a:pt x="181874" y="99176"/>
                </a:cubicBezTo>
                <a:lnTo>
                  <a:pt x="247991" y="99176"/>
                </a:lnTo>
                <a:cubicBezTo>
                  <a:pt x="257134" y="99176"/>
                  <a:pt x="264520" y="91789"/>
                  <a:pt x="264520" y="82646"/>
                </a:cubicBezTo>
                <a:lnTo>
                  <a:pt x="264520" y="16529"/>
                </a:lnTo>
                <a:cubicBezTo>
                  <a:pt x="264520" y="7387"/>
                  <a:pt x="257134" y="0"/>
                  <a:pt x="247991" y="0"/>
                </a:cubicBezTo>
                <a:cubicBezTo>
                  <a:pt x="238848" y="0"/>
                  <a:pt x="231462" y="7387"/>
                  <a:pt x="231462" y="16529"/>
                </a:cubicBezTo>
                <a:lnTo>
                  <a:pt x="231462" y="44113"/>
                </a:lnTo>
                <a:lnTo>
                  <a:pt x="225625" y="38586"/>
                </a:lnTo>
                <a:cubicBezTo>
                  <a:pt x="201709" y="14773"/>
                  <a:pt x="168650" y="0"/>
                  <a:pt x="132234" y="0"/>
                </a:cubicBezTo>
                <a:cubicBezTo>
                  <a:pt x="65601" y="0"/>
                  <a:pt x="10486" y="49278"/>
                  <a:pt x="1343" y="113381"/>
                </a:cubicBezTo>
                <a:cubicBezTo>
                  <a:pt x="52" y="122420"/>
                  <a:pt x="6302" y="130788"/>
                  <a:pt x="15341" y="132079"/>
                </a:cubicBezTo>
                <a:cubicBezTo>
                  <a:pt x="24381" y="133371"/>
                  <a:pt x="32749" y="127069"/>
                  <a:pt x="34040" y="118081"/>
                </a:cubicBezTo>
                <a:close/>
                <a:moveTo>
                  <a:pt x="263126" y="151088"/>
                </a:moveTo>
                <a:cubicBezTo>
                  <a:pt x="264417" y="142049"/>
                  <a:pt x="258115" y="133681"/>
                  <a:pt x="249127" y="132389"/>
                </a:cubicBezTo>
                <a:cubicBezTo>
                  <a:pt x="240140" y="131098"/>
                  <a:pt x="231720" y="137400"/>
                  <a:pt x="230429" y="146387"/>
                </a:cubicBezTo>
                <a:cubicBezTo>
                  <a:pt x="223559" y="194426"/>
                  <a:pt x="182184" y="231358"/>
                  <a:pt x="132234" y="231358"/>
                </a:cubicBezTo>
                <a:cubicBezTo>
                  <a:pt x="104858" y="231358"/>
                  <a:pt x="80064" y="220253"/>
                  <a:pt x="62088" y="202329"/>
                </a:cubicBezTo>
                <a:cubicBezTo>
                  <a:pt x="61985" y="202225"/>
                  <a:pt x="61882" y="202122"/>
                  <a:pt x="61778" y="202019"/>
                </a:cubicBezTo>
                <a:lnTo>
                  <a:pt x="57852" y="198300"/>
                </a:lnTo>
                <a:lnTo>
                  <a:pt x="82595" y="198300"/>
                </a:lnTo>
                <a:cubicBezTo>
                  <a:pt x="91738" y="198300"/>
                  <a:pt x="99124" y="190913"/>
                  <a:pt x="99124" y="181770"/>
                </a:cubicBezTo>
                <a:cubicBezTo>
                  <a:pt x="99124" y="172628"/>
                  <a:pt x="91738" y="165241"/>
                  <a:pt x="82595" y="165241"/>
                </a:cubicBezTo>
                <a:lnTo>
                  <a:pt x="16529" y="165293"/>
                </a:lnTo>
                <a:cubicBezTo>
                  <a:pt x="12139" y="165293"/>
                  <a:pt x="7903" y="167049"/>
                  <a:pt x="4804" y="170200"/>
                </a:cubicBezTo>
                <a:cubicBezTo>
                  <a:pt x="1705" y="173351"/>
                  <a:pt x="-52" y="177535"/>
                  <a:pt x="0" y="181977"/>
                </a:cubicBezTo>
                <a:lnTo>
                  <a:pt x="517" y="247578"/>
                </a:lnTo>
                <a:cubicBezTo>
                  <a:pt x="568" y="256720"/>
                  <a:pt x="8058" y="264055"/>
                  <a:pt x="17201" y="263952"/>
                </a:cubicBezTo>
                <a:cubicBezTo>
                  <a:pt x="26344" y="263849"/>
                  <a:pt x="33678" y="256411"/>
                  <a:pt x="33575" y="247268"/>
                </a:cubicBezTo>
                <a:lnTo>
                  <a:pt x="33368" y="220666"/>
                </a:lnTo>
                <a:lnTo>
                  <a:pt x="38895" y="225883"/>
                </a:lnTo>
                <a:cubicBezTo>
                  <a:pt x="62811" y="249695"/>
                  <a:pt x="95818" y="264469"/>
                  <a:pt x="132234" y="264469"/>
                </a:cubicBezTo>
                <a:cubicBezTo>
                  <a:pt x="198868" y="264469"/>
                  <a:pt x="253983" y="215191"/>
                  <a:pt x="263126" y="151088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8" name="Text 26"/>
          <p:cNvSpPr/>
          <p:nvPr/>
        </p:nvSpPr>
        <p:spPr>
          <a:xfrm>
            <a:off x="1234187" y="3332304"/>
            <a:ext cx="528937" cy="2821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66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饺子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1763124" y="3349935"/>
            <a:ext cx="925640" cy="24683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90" dirty="0">
                <a:solidFill>
                  <a:srgbClr val="B08968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Dumplings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1234187" y="3684928"/>
            <a:ext cx="3420460" cy="1146030"/>
          </a:xfrm>
          <a:custGeom>
            <a:avLst/>
            <a:gdLst/>
            <a:ahLst/>
            <a:cxnLst/>
            <a:rect l="l" t="t" r="r" b="b"/>
            <a:pathLst>
              <a:path w="3420460" h="1146030">
                <a:moveTo>
                  <a:pt x="70527" y="0"/>
                </a:moveTo>
                <a:lnTo>
                  <a:pt x="3349933" y="0"/>
                </a:lnTo>
                <a:cubicBezTo>
                  <a:pt x="3388884" y="0"/>
                  <a:pt x="3420460" y="31576"/>
                  <a:pt x="3420460" y="70527"/>
                </a:cubicBezTo>
                <a:lnTo>
                  <a:pt x="3420460" y="1075504"/>
                </a:lnTo>
                <a:cubicBezTo>
                  <a:pt x="3420460" y="1114454"/>
                  <a:pt x="3388884" y="1146030"/>
                  <a:pt x="3349933" y="1146030"/>
                </a:cubicBezTo>
                <a:lnTo>
                  <a:pt x="70527" y="1146030"/>
                </a:lnTo>
                <a:cubicBezTo>
                  <a:pt x="31576" y="1146030"/>
                  <a:pt x="0" y="1114454"/>
                  <a:pt x="0" y="1075504"/>
                </a:cubicBezTo>
                <a:lnTo>
                  <a:pt x="0" y="70527"/>
                </a:lnTo>
                <a:cubicBezTo>
                  <a:pt x="0" y="31602"/>
                  <a:pt x="31602" y="0"/>
                  <a:pt x="7052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1" name="Shape 29"/>
          <p:cNvSpPr/>
          <p:nvPr/>
        </p:nvSpPr>
        <p:spPr>
          <a:xfrm>
            <a:off x="1357605" y="3825978"/>
            <a:ext cx="141050" cy="141050"/>
          </a:xfrm>
          <a:custGeom>
            <a:avLst/>
            <a:gdLst/>
            <a:ahLst/>
            <a:cxnLst/>
            <a:rect l="l" t="t" r="r" b="b"/>
            <a:pathLst>
              <a:path w="141050" h="141050">
                <a:moveTo>
                  <a:pt x="0" y="15427"/>
                </a:moveTo>
                <a:cubicBezTo>
                  <a:pt x="0" y="6915"/>
                  <a:pt x="6915" y="0"/>
                  <a:pt x="15427" y="0"/>
                </a:cubicBezTo>
                <a:lnTo>
                  <a:pt x="120554" y="0"/>
                </a:lnTo>
                <a:cubicBezTo>
                  <a:pt x="126421" y="0"/>
                  <a:pt x="130636" y="5592"/>
                  <a:pt x="129039" y="11240"/>
                </a:cubicBezTo>
                <a:lnTo>
                  <a:pt x="125926" y="22039"/>
                </a:lnTo>
                <a:lnTo>
                  <a:pt x="94768" y="22039"/>
                </a:lnTo>
                <a:cubicBezTo>
                  <a:pt x="91104" y="22039"/>
                  <a:pt x="88156" y="24987"/>
                  <a:pt x="88156" y="28651"/>
                </a:cubicBezTo>
                <a:cubicBezTo>
                  <a:pt x="88156" y="32315"/>
                  <a:pt x="91104" y="35262"/>
                  <a:pt x="94768" y="35262"/>
                </a:cubicBezTo>
                <a:lnTo>
                  <a:pt x="122151" y="35262"/>
                </a:lnTo>
                <a:lnTo>
                  <a:pt x="117110" y="52894"/>
                </a:lnTo>
                <a:lnTo>
                  <a:pt x="94768" y="52894"/>
                </a:lnTo>
                <a:cubicBezTo>
                  <a:pt x="91104" y="52894"/>
                  <a:pt x="88156" y="55841"/>
                  <a:pt x="88156" y="59505"/>
                </a:cubicBezTo>
                <a:cubicBezTo>
                  <a:pt x="88156" y="63169"/>
                  <a:pt x="91104" y="66117"/>
                  <a:pt x="94768" y="66117"/>
                </a:cubicBezTo>
                <a:lnTo>
                  <a:pt x="113336" y="66117"/>
                </a:lnTo>
                <a:lnTo>
                  <a:pt x="105787" y="92564"/>
                </a:lnTo>
                <a:lnTo>
                  <a:pt x="35262" y="92564"/>
                </a:lnTo>
                <a:lnTo>
                  <a:pt x="32756" y="66117"/>
                </a:lnTo>
                <a:lnTo>
                  <a:pt x="15427" y="66117"/>
                </a:lnTo>
                <a:cubicBezTo>
                  <a:pt x="6915" y="66117"/>
                  <a:pt x="0" y="59202"/>
                  <a:pt x="0" y="50690"/>
                </a:cubicBezTo>
                <a:lnTo>
                  <a:pt x="0" y="15427"/>
                </a:lnTo>
                <a:close/>
                <a:moveTo>
                  <a:pt x="31488" y="52894"/>
                </a:moveTo>
                <a:lnTo>
                  <a:pt x="27714" y="13223"/>
                </a:lnTo>
                <a:lnTo>
                  <a:pt x="15427" y="13223"/>
                </a:lnTo>
                <a:cubicBezTo>
                  <a:pt x="14215" y="13223"/>
                  <a:pt x="13223" y="14215"/>
                  <a:pt x="13223" y="15427"/>
                </a:cubicBezTo>
                <a:lnTo>
                  <a:pt x="13223" y="50690"/>
                </a:lnTo>
                <a:cubicBezTo>
                  <a:pt x="13223" y="51902"/>
                  <a:pt x="14215" y="52894"/>
                  <a:pt x="15427" y="52894"/>
                </a:cubicBezTo>
                <a:lnTo>
                  <a:pt x="31488" y="52894"/>
                </a:lnTo>
                <a:close/>
                <a:moveTo>
                  <a:pt x="37466" y="105787"/>
                </a:moveTo>
                <a:lnTo>
                  <a:pt x="103584" y="105787"/>
                </a:lnTo>
                <a:cubicBezTo>
                  <a:pt x="109672" y="105787"/>
                  <a:pt x="114603" y="110719"/>
                  <a:pt x="114603" y="116807"/>
                </a:cubicBezTo>
                <a:lnTo>
                  <a:pt x="114603" y="130030"/>
                </a:lnTo>
                <a:cubicBezTo>
                  <a:pt x="114603" y="136119"/>
                  <a:pt x="109672" y="141050"/>
                  <a:pt x="103584" y="141050"/>
                </a:cubicBezTo>
                <a:lnTo>
                  <a:pt x="37466" y="141050"/>
                </a:lnTo>
                <a:cubicBezTo>
                  <a:pt x="31378" y="141050"/>
                  <a:pt x="26447" y="136119"/>
                  <a:pt x="26447" y="130030"/>
                </a:cubicBezTo>
                <a:lnTo>
                  <a:pt x="26447" y="116807"/>
                </a:lnTo>
                <a:cubicBezTo>
                  <a:pt x="26447" y="110719"/>
                  <a:pt x="31378" y="105787"/>
                  <a:pt x="37466" y="105787"/>
                </a:cubicBezTo>
                <a:close/>
                <a:moveTo>
                  <a:pt x="70525" y="130030"/>
                </a:moveTo>
                <a:cubicBezTo>
                  <a:pt x="74174" y="130030"/>
                  <a:pt x="77137" y="127068"/>
                  <a:pt x="77137" y="123419"/>
                </a:cubicBezTo>
                <a:cubicBezTo>
                  <a:pt x="77137" y="119770"/>
                  <a:pt x="74174" y="116807"/>
                  <a:pt x="70525" y="116807"/>
                </a:cubicBezTo>
                <a:cubicBezTo>
                  <a:pt x="66876" y="116807"/>
                  <a:pt x="63913" y="119770"/>
                  <a:pt x="63913" y="123419"/>
                </a:cubicBezTo>
                <a:cubicBezTo>
                  <a:pt x="63913" y="127068"/>
                  <a:pt x="66876" y="130030"/>
                  <a:pt x="70525" y="13003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32" name="Text 30"/>
          <p:cNvSpPr/>
          <p:nvPr/>
        </p:nvSpPr>
        <p:spPr>
          <a:xfrm>
            <a:off x="1516286" y="3790716"/>
            <a:ext cx="3103098" cy="211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10" b="1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制作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1339974" y="4037553"/>
            <a:ext cx="3279410" cy="4584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Prepare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dough and filling.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Wrap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filling in dough pieces. Then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boil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or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steam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them.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4757817" y="3684928"/>
            <a:ext cx="3420460" cy="1146030"/>
          </a:xfrm>
          <a:custGeom>
            <a:avLst/>
            <a:gdLst/>
            <a:ahLst/>
            <a:cxnLst/>
            <a:rect l="l" t="t" r="r" b="b"/>
            <a:pathLst>
              <a:path w="3420460" h="1146030">
                <a:moveTo>
                  <a:pt x="70527" y="0"/>
                </a:moveTo>
                <a:lnTo>
                  <a:pt x="3349933" y="0"/>
                </a:lnTo>
                <a:cubicBezTo>
                  <a:pt x="3388884" y="0"/>
                  <a:pt x="3420460" y="31576"/>
                  <a:pt x="3420460" y="70527"/>
                </a:cubicBezTo>
                <a:lnTo>
                  <a:pt x="3420460" y="1075504"/>
                </a:lnTo>
                <a:cubicBezTo>
                  <a:pt x="3420460" y="1114454"/>
                  <a:pt x="3388884" y="1146030"/>
                  <a:pt x="3349933" y="1146030"/>
                </a:cubicBezTo>
                <a:lnTo>
                  <a:pt x="70527" y="1146030"/>
                </a:lnTo>
                <a:cubicBezTo>
                  <a:pt x="31576" y="1146030"/>
                  <a:pt x="0" y="1114454"/>
                  <a:pt x="0" y="1075504"/>
                </a:cubicBezTo>
                <a:lnTo>
                  <a:pt x="0" y="70527"/>
                </a:lnTo>
                <a:cubicBezTo>
                  <a:pt x="0" y="31602"/>
                  <a:pt x="31602" y="0"/>
                  <a:pt x="7052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5" name="Shape 33"/>
          <p:cNvSpPr/>
          <p:nvPr/>
        </p:nvSpPr>
        <p:spPr>
          <a:xfrm>
            <a:off x="4898867" y="3825978"/>
            <a:ext cx="105787" cy="141050"/>
          </a:xfrm>
          <a:custGeom>
            <a:avLst/>
            <a:gdLst/>
            <a:ahLst/>
            <a:cxnLst/>
            <a:rect l="l" t="t" r="r" b="b"/>
            <a:pathLst>
              <a:path w="105787" h="141050">
                <a:moveTo>
                  <a:pt x="80690" y="105787"/>
                </a:moveTo>
                <a:cubicBezTo>
                  <a:pt x="82702" y="99644"/>
                  <a:pt x="86724" y="94079"/>
                  <a:pt x="91269" y="89286"/>
                </a:cubicBezTo>
                <a:cubicBezTo>
                  <a:pt x="100278" y="79809"/>
                  <a:pt x="105787" y="66999"/>
                  <a:pt x="105787" y="52894"/>
                </a:cubicBezTo>
                <a:cubicBezTo>
                  <a:pt x="105787" y="23692"/>
                  <a:pt x="82095" y="0"/>
                  <a:pt x="52894" y="0"/>
                </a:cubicBezTo>
                <a:cubicBezTo>
                  <a:pt x="23692" y="0"/>
                  <a:pt x="0" y="23692"/>
                  <a:pt x="0" y="52894"/>
                </a:cubicBezTo>
                <a:cubicBezTo>
                  <a:pt x="0" y="66999"/>
                  <a:pt x="5510" y="79809"/>
                  <a:pt x="14518" y="89286"/>
                </a:cubicBezTo>
                <a:cubicBezTo>
                  <a:pt x="19064" y="94079"/>
                  <a:pt x="23113" y="99644"/>
                  <a:pt x="25097" y="105787"/>
                </a:cubicBezTo>
                <a:lnTo>
                  <a:pt x="80663" y="105787"/>
                </a:lnTo>
                <a:close/>
                <a:moveTo>
                  <a:pt x="79341" y="119011"/>
                </a:moveTo>
                <a:lnTo>
                  <a:pt x="26447" y="119011"/>
                </a:lnTo>
                <a:lnTo>
                  <a:pt x="26447" y="123419"/>
                </a:lnTo>
                <a:cubicBezTo>
                  <a:pt x="26447" y="135595"/>
                  <a:pt x="36309" y="145458"/>
                  <a:pt x="48486" y="145458"/>
                </a:cubicBezTo>
                <a:lnTo>
                  <a:pt x="57302" y="145458"/>
                </a:lnTo>
                <a:cubicBezTo>
                  <a:pt x="69478" y="145458"/>
                  <a:pt x="79341" y="135595"/>
                  <a:pt x="79341" y="123419"/>
                </a:cubicBezTo>
                <a:lnTo>
                  <a:pt x="79341" y="119011"/>
                </a:lnTo>
                <a:close/>
                <a:moveTo>
                  <a:pt x="50690" y="30855"/>
                </a:moveTo>
                <a:cubicBezTo>
                  <a:pt x="39725" y="30855"/>
                  <a:pt x="30855" y="39725"/>
                  <a:pt x="30855" y="50690"/>
                </a:cubicBezTo>
                <a:cubicBezTo>
                  <a:pt x="30855" y="54354"/>
                  <a:pt x="27907" y="57302"/>
                  <a:pt x="24243" y="57302"/>
                </a:cubicBezTo>
                <a:cubicBezTo>
                  <a:pt x="20579" y="57302"/>
                  <a:pt x="17631" y="54354"/>
                  <a:pt x="17631" y="50690"/>
                </a:cubicBezTo>
                <a:cubicBezTo>
                  <a:pt x="17631" y="32425"/>
                  <a:pt x="32425" y="17631"/>
                  <a:pt x="50690" y="17631"/>
                </a:cubicBezTo>
                <a:cubicBezTo>
                  <a:pt x="54354" y="17631"/>
                  <a:pt x="57302" y="20579"/>
                  <a:pt x="57302" y="24243"/>
                </a:cubicBezTo>
                <a:cubicBezTo>
                  <a:pt x="57302" y="27907"/>
                  <a:pt x="54354" y="30855"/>
                  <a:pt x="50690" y="30855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36" name="Text 34"/>
          <p:cNvSpPr/>
          <p:nvPr/>
        </p:nvSpPr>
        <p:spPr>
          <a:xfrm>
            <a:off x="5039916" y="3790716"/>
            <a:ext cx="3103098" cy="211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10" b="1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寓意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4863604" y="4037553"/>
            <a:ext cx="3279410" cy="6876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Their shape looks like old Chinese money, so they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mean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wealth. Also, making them together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means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family reunion.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8281447" y="3684928"/>
            <a:ext cx="3420460" cy="1146030"/>
          </a:xfrm>
          <a:custGeom>
            <a:avLst/>
            <a:gdLst/>
            <a:ahLst/>
            <a:cxnLst/>
            <a:rect l="l" t="t" r="r" b="b"/>
            <a:pathLst>
              <a:path w="3420460" h="1146030">
                <a:moveTo>
                  <a:pt x="70527" y="0"/>
                </a:moveTo>
                <a:lnTo>
                  <a:pt x="3349933" y="0"/>
                </a:lnTo>
                <a:cubicBezTo>
                  <a:pt x="3388884" y="0"/>
                  <a:pt x="3420460" y="31576"/>
                  <a:pt x="3420460" y="70527"/>
                </a:cubicBezTo>
                <a:lnTo>
                  <a:pt x="3420460" y="1075504"/>
                </a:lnTo>
                <a:cubicBezTo>
                  <a:pt x="3420460" y="1114454"/>
                  <a:pt x="3388884" y="1146030"/>
                  <a:pt x="3349933" y="1146030"/>
                </a:cubicBezTo>
                <a:lnTo>
                  <a:pt x="70527" y="1146030"/>
                </a:lnTo>
                <a:cubicBezTo>
                  <a:pt x="31576" y="1146030"/>
                  <a:pt x="0" y="1114454"/>
                  <a:pt x="0" y="1075504"/>
                </a:cubicBezTo>
                <a:lnTo>
                  <a:pt x="0" y="70527"/>
                </a:lnTo>
                <a:cubicBezTo>
                  <a:pt x="0" y="31602"/>
                  <a:pt x="31602" y="0"/>
                  <a:pt x="7052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9" name="Shape 37"/>
          <p:cNvSpPr/>
          <p:nvPr/>
        </p:nvSpPr>
        <p:spPr>
          <a:xfrm>
            <a:off x="8404866" y="3825978"/>
            <a:ext cx="141050" cy="141050"/>
          </a:xfrm>
          <a:custGeom>
            <a:avLst/>
            <a:gdLst/>
            <a:ahLst/>
            <a:cxnLst/>
            <a:rect l="l" t="t" r="r" b="b"/>
            <a:pathLst>
              <a:path w="141050" h="141050">
                <a:moveTo>
                  <a:pt x="66393" y="23995"/>
                </a:moveTo>
                <a:lnTo>
                  <a:pt x="70525" y="29698"/>
                </a:lnTo>
                <a:lnTo>
                  <a:pt x="74657" y="23995"/>
                </a:lnTo>
                <a:cubicBezTo>
                  <a:pt x="81544" y="14463"/>
                  <a:pt x="92619" y="8816"/>
                  <a:pt x="104382" y="8816"/>
                </a:cubicBezTo>
                <a:cubicBezTo>
                  <a:pt x="124631" y="8816"/>
                  <a:pt x="141050" y="25235"/>
                  <a:pt x="141050" y="45483"/>
                </a:cubicBezTo>
                <a:lnTo>
                  <a:pt x="141050" y="46199"/>
                </a:lnTo>
                <a:cubicBezTo>
                  <a:pt x="141050" y="77109"/>
                  <a:pt x="102509" y="113005"/>
                  <a:pt x="82398" y="128350"/>
                </a:cubicBezTo>
                <a:cubicBezTo>
                  <a:pt x="78982" y="130939"/>
                  <a:pt x="74795" y="132234"/>
                  <a:pt x="70525" y="132234"/>
                </a:cubicBezTo>
                <a:cubicBezTo>
                  <a:pt x="66255" y="132234"/>
                  <a:pt x="62040" y="130967"/>
                  <a:pt x="58651" y="128350"/>
                </a:cubicBezTo>
                <a:cubicBezTo>
                  <a:pt x="38541" y="113005"/>
                  <a:pt x="0" y="77109"/>
                  <a:pt x="0" y="46199"/>
                </a:cubicBezTo>
                <a:lnTo>
                  <a:pt x="0" y="45483"/>
                </a:lnTo>
                <a:cubicBezTo>
                  <a:pt x="0" y="25235"/>
                  <a:pt x="16419" y="8816"/>
                  <a:pt x="36667" y="8816"/>
                </a:cubicBezTo>
                <a:cubicBezTo>
                  <a:pt x="48431" y="8816"/>
                  <a:pt x="59505" y="14463"/>
                  <a:pt x="66393" y="23995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40" name="Text 38"/>
          <p:cNvSpPr/>
          <p:nvPr/>
        </p:nvSpPr>
        <p:spPr>
          <a:xfrm>
            <a:off x="8563547" y="3790716"/>
            <a:ext cx="3103098" cy="211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10" b="1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感悟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8387234" y="4037553"/>
            <a:ext cx="3279410" cy="4584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Making dumplings with family during Spring Festival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brings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us closer together.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370256" y="5077796"/>
            <a:ext cx="11469119" cy="1780755"/>
          </a:xfrm>
          <a:custGeom>
            <a:avLst/>
            <a:gdLst/>
            <a:ahLst/>
            <a:cxnLst/>
            <a:rect l="l" t="t" r="r" b="b"/>
            <a:pathLst>
              <a:path w="11469119" h="1780755">
                <a:moveTo>
                  <a:pt x="35262" y="0"/>
                </a:moveTo>
                <a:lnTo>
                  <a:pt x="11363325" y="0"/>
                </a:lnTo>
                <a:cubicBezTo>
                  <a:pt x="11421753" y="0"/>
                  <a:pt x="11469119" y="47366"/>
                  <a:pt x="11469119" y="105795"/>
                </a:cubicBezTo>
                <a:lnTo>
                  <a:pt x="11469119" y="1674960"/>
                </a:lnTo>
                <a:cubicBezTo>
                  <a:pt x="11469119" y="1733389"/>
                  <a:pt x="11421753" y="1780755"/>
                  <a:pt x="11363325" y="1780755"/>
                </a:cubicBezTo>
                <a:lnTo>
                  <a:pt x="35262" y="1780755"/>
                </a:lnTo>
                <a:cubicBezTo>
                  <a:pt x="15788" y="1780755"/>
                  <a:pt x="0" y="1764967"/>
                  <a:pt x="0" y="1745492"/>
                </a:cubicBezTo>
                <a:lnTo>
                  <a:pt x="0" y="35262"/>
                </a:lnTo>
                <a:cubicBezTo>
                  <a:pt x="0" y="15788"/>
                  <a:pt x="15788" y="0"/>
                  <a:pt x="3526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2894" dist="3526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3" name="Shape 41"/>
          <p:cNvSpPr/>
          <p:nvPr/>
        </p:nvSpPr>
        <p:spPr>
          <a:xfrm>
            <a:off x="370256" y="5077796"/>
            <a:ext cx="35262" cy="1780755"/>
          </a:xfrm>
          <a:custGeom>
            <a:avLst/>
            <a:gdLst/>
            <a:ahLst/>
            <a:cxnLst/>
            <a:rect l="l" t="t" r="r" b="b"/>
            <a:pathLst>
              <a:path w="35262" h="1780755">
                <a:moveTo>
                  <a:pt x="35262" y="0"/>
                </a:moveTo>
                <a:lnTo>
                  <a:pt x="35262" y="0"/>
                </a:lnTo>
                <a:lnTo>
                  <a:pt x="35262" y="1780755"/>
                </a:lnTo>
                <a:lnTo>
                  <a:pt x="35262" y="1780755"/>
                </a:lnTo>
                <a:cubicBezTo>
                  <a:pt x="15788" y="1780755"/>
                  <a:pt x="0" y="1764967"/>
                  <a:pt x="0" y="1745492"/>
                </a:cubicBezTo>
                <a:lnTo>
                  <a:pt x="0" y="35262"/>
                </a:lnTo>
                <a:cubicBezTo>
                  <a:pt x="0" y="15801"/>
                  <a:pt x="15801" y="0"/>
                  <a:pt x="35262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44" name="Shape 42"/>
          <p:cNvSpPr/>
          <p:nvPr/>
        </p:nvSpPr>
        <p:spPr>
          <a:xfrm>
            <a:off x="528937" y="5218846"/>
            <a:ext cx="564200" cy="564200"/>
          </a:xfrm>
          <a:custGeom>
            <a:avLst/>
            <a:gdLst/>
            <a:ahLst/>
            <a:cxnLst/>
            <a:rect l="l" t="t" r="r" b="b"/>
            <a:pathLst>
              <a:path w="564200" h="564200">
                <a:moveTo>
                  <a:pt x="282100" y="0"/>
                </a:moveTo>
                <a:lnTo>
                  <a:pt x="282100" y="0"/>
                </a:lnTo>
                <a:cubicBezTo>
                  <a:pt x="437795" y="0"/>
                  <a:pt x="564200" y="126405"/>
                  <a:pt x="564200" y="282100"/>
                </a:cubicBezTo>
                <a:lnTo>
                  <a:pt x="564200" y="282100"/>
                </a:lnTo>
                <a:cubicBezTo>
                  <a:pt x="564200" y="437795"/>
                  <a:pt x="437795" y="564200"/>
                  <a:pt x="282100" y="564200"/>
                </a:cubicBezTo>
                <a:lnTo>
                  <a:pt x="282100" y="564200"/>
                </a:lnTo>
                <a:cubicBezTo>
                  <a:pt x="126405" y="564200"/>
                  <a:pt x="0" y="437795"/>
                  <a:pt x="0" y="282100"/>
                </a:cubicBezTo>
                <a:lnTo>
                  <a:pt x="0" y="282100"/>
                </a:lnTo>
                <a:cubicBezTo>
                  <a:pt x="0" y="126405"/>
                  <a:pt x="126405" y="0"/>
                  <a:pt x="282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45" name="Shape 43"/>
          <p:cNvSpPr/>
          <p:nvPr/>
        </p:nvSpPr>
        <p:spPr>
          <a:xfrm>
            <a:off x="681007" y="5368711"/>
            <a:ext cx="264469" cy="264469"/>
          </a:xfrm>
          <a:custGeom>
            <a:avLst/>
            <a:gdLst/>
            <a:ahLst/>
            <a:cxnLst/>
            <a:rect l="l" t="t" r="r" b="b"/>
            <a:pathLst>
              <a:path w="264469" h="264469">
                <a:moveTo>
                  <a:pt x="0" y="132234"/>
                </a:moveTo>
                <a:cubicBezTo>
                  <a:pt x="0" y="59252"/>
                  <a:pt x="59252" y="0"/>
                  <a:pt x="132234" y="0"/>
                </a:cubicBezTo>
                <a:cubicBezTo>
                  <a:pt x="205216" y="0"/>
                  <a:pt x="264469" y="59252"/>
                  <a:pt x="264469" y="132234"/>
                </a:cubicBezTo>
                <a:cubicBezTo>
                  <a:pt x="264469" y="205216"/>
                  <a:pt x="205216" y="264469"/>
                  <a:pt x="132234" y="264469"/>
                </a:cubicBezTo>
                <a:cubicBezTo>
                  <a:pt x="59252" y="264469"/>
                  <a:pt x="0" y="205216"/>
                  <a:pt x="0" y="132234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46" name="Text 44"/>
          <p:cNvSpPr/>
          <p:nvPr/>
        </p:nvSpPr>
        <p:spPr>
          <a:xfrm>
            <a:off x="1234187" y="5218846"/>
            <a:ext cx="528937" cy="2821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66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汤圆</a:t>
            </a:r>
            <a:endParaRPr lang="en-US" sz="1600" dirty="0"/>
          </a:p>
        </p:txBody>
      </p:sp>
      <p:sp>
        <p:nvSpPr>
          <p:cNvPr id="47" name="Text 45"/>
          <p:cNvSpPr/>
          <p:nvPr/>
        </p:nvSpPr>
        <p:spPr>
          <a:xfrm>
            <a:off x="1763124" y="5236477"/>
            <a:ext cx="1357605" cy="24683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90" dirty="0">
                <a:solidFill>
                  <a:srgbClr val="B08968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Sweet Rice Balls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1234187" y="5571471"/>
            <a:ext cx="3420460" cy="1146030"/>
          </a:xfrm>
          <a:custGeom>
            <a:avLst/>
            <a:gdLst/>
            <a:ahLst/>
            <a:cxnLst/>
            <a:rect l="l" t="t" r="r" b="b"/>
            <a:pathLst>
              <a:path w="3420460" h="1146030">
                <a:moveTo>
                  <a:pt x="70527" y="0"/>
                </a:moveTo>
                <a:lnTo>
                  <a:pt x="3349933" y="0"/>
                </a:lnTo>
                <a:cubicBezTo>
                  <a:pt x="3388884" y="0"/>
                  <a:pt x="3420460" y="31576"/>
                  <a:pt x="3420460" y="70527"/>
                </a:cubicBezTo>
                <a:lnTo>
                  <a:pt x="3420460" y="1075504"/>
                </a:lnTo>
                <a:cubicBezTo>
                  <a:pt x="3420460" y="1114454"/>
                  <a:pt x="3388884" y="1146030"/>
                  <a:pt x="3349933" y="1146030"/>
                </a:cubicBezTo>
                <a:lnTo>
                  <a:pt x="70527" y="1146030"/>
                </a:lnTo>
                <a:cubicBezTo>
                  <a:pt x="31576" y="1146030"/>
                  <a:pt x="0" y="1114454"/>
                  <a:pt x="0" y="1075504"/>
                </a:cubicBezTo>
                <a:lnTo>
                  <a:pt x="0" y="70527"/>
                </a:lnTo>
                <a:cubicBezTo>
                  <a:pt x="0" y="31602"/>
                  <a:pt x="31602" y="0"/>
                  <a:pt x="7052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49" name="Shape 47"/>
          <p:cNvSpPr/>
          <p:nvPr/>
        </p:nvSpPr>
        <p:spPr>
          <a:xfrm>
            <a:off x="1357605" y="5712521"/>
            <a:ext cx="141050" cy="141050"/>
          </a:xfrm>
          <a:custGeom>
            <a:avLst/>
            <a:gdLst/>
            <a:ahLst/>
            <a:cxnLst/>
            <a:rect l="l" t="t" r="r" b="b"/>
            <a:pathLst>
              <a:path w="141050" h="141050">
                <a:moveTo>
                  <a:pt x="0" y="15427"/>
                </a:moveTo>
                <a:cubicBezTo>
                  <a:pt x="0" y="6915"/>
                  <a:pt x="6915" y="0"/>
                  <a:pt x="15427" y="0"/>
                </a:cubicBezTo>
                <a:lnTo>
                  <a:pt x="120554" y="0"/>
                </a:lnTo>
                <a:cubicBezTo>
                  <a:pt x="126421" y="0"/>
                  <a:pt x="130636" y="5592"/>
                  <a:pt x="129039" y="11240"/>
                </a:cubicBezTo>
                <a:lnTo>
                  <a:pt x="125926" y="22039"/>
                </a:lnTo>
                <a:lnTo>
                  <a:pt x="94768" y="22039"/>
                </a:lnTo>
                <a:cubicBezTo>
                  <a:pt x="91104" y="22039"/>
                  <a:pt x="88156" y="24987"/>
                  <a:pt x="88156" y="28651"/>
                </a:cubicBezTo>
                <a:cubicBezTo>
                  <a:pt x="88156" y="32315"/>
                  <a:pt x="91104" y="35262"/>
                  <a:pt x="94768" y="35262"/>
                </a:cubicBezTo>
                <a:lnTo>
                  <a:pt x="122151" y="35262"/>
                </a:lnTo>
                <a:lnTo>
                  <a:pt x="117110" y="52894"/>
                </a:lnTo>
                <a:lnTo>
                  <a:pt x="94768" y="52894"/>
                </a:lnTo>
                <a:cubicBezTo>
                  <a:pt x="91104" y="52894"/>
                  <a:pt x="88156" y="55841"/>
                  <a:pt x="88156" y="59505"/>
                </a:cubicBezTo>
                <a:cubicBezTo>
                  <a:pt x="88156" y="63169"/>
                  <a:pt x="91104" y="66117"/>
                  <a:pt x="94768" y="66117"/>
                </a:cubicBezTo>
                <a:lnTo>
                  <a:pt x="113336" y="66117"/>
                </a:lnTo>
                <a:lnTo>
                  <a:pt x="105787" y="92564"/>
                </a:lnTo>
                <a:lnTo>
                  <a:pt x="35262" y="92564"/>
                </a:lnTo>
                <a:lnTo>
                  <a:pt x="32756" y="66117"/>
                </a:lnTo>
                <a:lnTo>
                  <a:pt x="15427" y="66117"/>
                </a:lnTo>
                <a:cubicBezTo>
                  <a:pt x="6915" y="66117"/>
                  <a:pt x="0" y="59202"/>
                  <a:pt x="0" y="50690"/>
                </a:cubicBezTo>
                <a:lnTo>
                  <a:pt x="0" y="15427"/>
                </a:lnTo>
                <a:close/>
                <a:moveTo>
                  <a:pt x="31488" y="52894"/>
                </a:moveTo>
                <a:lnTo>
                  <a:pt x="27714" y="13223"/>
                </a:lnTo>
                <a:lnTo>
                  <a:pt x="15427" y="13223"/>
                </a:lnTo>
                <a:cubicBezTo>
                  <a:pt x="14215" y="13223"/>
                  <a:pt x="13223" y="14215"/>
                  <a:pt x="13223" y="15427"/>
                </a:cubicBezTo>
                <a:lnTo>
                  <a:pt x="13223" y="50690"/>
                </a:lnTo>
                <a:cubicBezTo>
                  <a:pt x="13223" y="51902"/>
                  <a:pt x="14215" y="52894"/>
                  <a:pt x="15427" y="52894"/>
                </a:cubicBezTo>
                <a:lnTo>
                  <a:pt x="31488" y="52894"/>
                </a:lnTo>
                <a:close/>
                <a:moveTo>
                  <a:pt x="37466" y="105787"/>
                </a:moveTo>
                <a:lnTo>
                  <a:pt x="103584" y="105787"/>
                </a:lnTo>
                <a:cubicBezTo>
                  <a:pt x="109672" y="105787"/>
                  <a:pt x="114603" y="110719"/>
                  <a:pt x="114603" y="116807"/>
                </a:cubicBezTo>
                <a:lnTo>
                  <a:pt x="114603" y="130030"/>
                </a:lnTo>
                <a:cubicBezTo>
                  <a:pt x="114603" y="136119"/>
                  <a:pt x="109672" y="141050"/>
                  <a:pt x="103584" y="141050"/>
                </a:cubicBezTo>
                <a:lnTo>
                  <a:pt x="37466" y="141050"/>
                </a:lnTo>
                <a:cubicBezTo>
                  <a:pt x="31378" y="141050"/>
                  <a:pt x="26447" y="136119"/>
                  <a:pt x="26447" y="130030"/>
                </a:cubicBezTo>
                <a:lnTo>
                  <a:pt x="26447" y="116807"/>
                </a:lnTo>
                <a:cubicBezTo>
                  <a:pt x="26447" y="110719"/>
                  <a:pt x="31378" y="105787"/>
                  <a:pt x="37466" y="105787"/>
                </a:cubicBezTo>
                <a:close/>
                <a:moveTo>
                  <a:pt x="70525" y="130030"/>
                </a:moveTo>
                <a:cubicBezTo>
                  <a:pt x="74174" y="130030"/>
                  <a:pt x="77137" y="127068"/>
                  <a:pt x="77137" y="123419"/>
                </a:cubicBezTo>
                <a:cubicBezTo>
                  <a:pt x="77137" y="119770"/>
                  <a:pt x="74174" y="116807"/>
                  <a:pt x="70525" y="116807"/>
                </a:cubicBezTo>
                <a:cubicBezTo>
                  <a:pt x="66876" y="116807"/>
                  <a:pt x="63913" y="119770"/>
                  <a:pt x="63913" y="123419"/>
                </a:cubicBezTo>
                <a:cubicBezTo>
                  <a:pt x="63913" y="127068"/>
                  <a:pt x="66876" y="130030"/>
                  <a:pt x="70525" y="13003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50" name="Text 48"/>
          <p:cNvSpPr/>
          <p:nvPr/>
        </p:nvSpPr>
        <p:spPr>
          <a:xfrm>
            <a:off x="1516286" y="5677258"/>
            <a:ext cx="3103098" cy="211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1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制作</a:t>
            </a:r>
            <a:endParaRPr lang="en-US" sz="1600" dirty="0"/>
          </a:p>
        </p:txBody>
      </p:sp>
      <p:sp>
        <p:nvSpPr>
          <p:cNvPr id="51" name="Text 49"/>
          <p:cNvSpPr/>
          <p:nvPr/>
        </p:nvSpPr>
        <p:spPr>
          <a:xfrm>
            <a:off x="1339974" y="5924095"/>
            <a:ext cx="3279410" cy="6876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Mix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glutinous rice flour with water to make dough. Make small balls from the dough.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Boil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them in water.</a:t>
            </a:r>
            <a:endParaRPr lang="en-US" sz="1600" dirty="0"/>
          </a:p>
        </p:txBody>
      </p:sp>
      <p:sp>
        <p:nvSpPr>
          <p:cNvPr id="52" name="Shape 50"/>
          <p:cNvSpPr/>
          <p:nvPr/>
        </p:nvSpPr>
        <p:spPr>
          <a:xfrm>
            <a:off x="4757817" y="5571471"/>
            <a:ext cx="3420460" cy="1146030"/>
          </a:xfrm>
          <a:custGeom>
            <a:avLst/>
            <a:gdLst/>
            <a:ahLst/>
            <a:cxnLst/>
            <a:rect l="l" t="t" r="r" b="b"/>
            <a:pathLst>
              <a:path w="3420460" h="1146030">
                <a:moveTo>
                  <a:pt x="70527" y="0"/>
                </a:moveTo>
                <a:lnTo>
                  <a:pt x="3349933" y="0"/>
                </a:lnTo>
                <a:cubicBezTo>
                  <a:pt x="3388884" y="0"/>
                  <a:pt x="3420460" y="31576"/>
                  <a:pt x="3420460" y="70527"/>
                </a:cubicBezTo>
                <a:lnTo>
                  <a:pt x="3420460" y="1075504"/>
                </a:lnTo>
                <a:cubicBezTo>
                  <a:pt x="3420460" y="1114454"/>
                  <a:pt x="3388884" y="1146030"/>
                  <a:pt x="3349933" y="1146030"/>
                </a:cubicBezTo>
                <a:lnTo>
                  <a:pt x="70527" y="1146030"/>
                </a:lnTo>
                <a:cubicBezTo>
                  <a:pt x="31576" y="1146030"/>
                  <a:pt x="0" y="1114454"/>
                  <a:pt x="0" y="1075504"/>
                </a:cubicBezTo>
                <a:lnTo>
                  <a:pt x="0" y="70527"/>
                </a:lnTo>
                <a:cubicBezTo>
                  <a:pt x="0" y="31602"/>
                  <a:pt x="31602" y="0"/>
                  <a:pt x="7052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53" name="Shape 51"/>
          <p:cNvSpPr/>
          <p:nvPr/>
        </p:nvSpPr>
        <p:spPr>
          <a:xfrm>
            <a:off x="4898867" y="5712521"/>
            <a:ext cx="105787" cy="141050"/>
          </a:xfrm>
          <a:custGeom>
            <a:avLst/>
            <a:gdLst/>
            <a:ahLst/>
            <a:cxnLst/>
            <a:rect l="l" t="t" r="r" b="b"/>
            <a:pathLst>
              <a:path w="105787" h="141050">
                <a:moveTo>
                  <a:pt x="80690" y="105787"/>
                </a:moveTo>
                <a:cubicBezTo>
                  <a:pt x="82702" y="99644"/>
                  <a:pt x="86724" y="94079"/>
                  <a:pt x="91269" y="89286"/>
                </a:cubicBezTo>
                <a:cubicBezTo>
                  <a:pt x="100278" y="79809"/>
                  <a:pt x="105787" y="66999"/>
                  <a:pt x="105787" y="52894"/>
                </a:cubicBezTo>
                <a:cubicBezTo>
                  <a:pt x="105787" y="23692"/>
                  <a:pt x="82095" y="0"/>
                  <a:pt x="52894" y="0"/>
                </a:cubicBezTo>
                <a:cubicBezTo>
                  <a:pt x="23692" y="0"/>
                  <a:pt x="0" y="23692"/>
                  <a:pt x="0" y="52894"/>
                </a:cubicBezTo>
                <a:cubicBezTo>
                  <a:pt x="0" y="66999"/>
                  <a:pt x="5510" y="79809"/>
                  <a:pt x="14518" y="89286"/>
                </a:cubicBezTo>
                <a:cubicBezTo>
                  <a:pt x="19064" y="94079"/>
                  <a:pt x="23113" y="99644"/>
                  <a:pt x="25097" y="105787"/>
                </a:cubicBezTo>
                <a:lnTo>
                  <a:pt x="80663" y="105787"/>
                </a:lnTo>
                <a:close/>
                <a:moveTo>
                  <a:pt x="79341" y="119011"/>
                </a:moveTo>
                <a:lnTo>
                  <a:pt x="26447" y="119011"/>
                </a:lnTo>
                <a:lnTo>
                  <a:pt x="26447" y="123419"/>
                </a:lnTo>
                <a:cubicBezTo>
                  <a:pt x="26447" y="135595"/>
                  <a:pt x="36309" y="145458"/>
                  <a:pt x="48486" y="145458"/>
                </a:cubicBezTo>
                <a:lnTo>
                  <a:pt x="57302" y="145458"/>
                </a:lnTo>
                <a:cubicBezTo>
                  <a:pt x="69478" y="145458"/>
                  <a:pt x="79341" y="135595"/>
                  <a:pt x="79341" y="123419"/>
                </a:cubicBezTo>
                <a:lnTo>
                  <a:pt x="79341" y="119011"/>
                </a:lnTo>
                <a:close/>
                <a:moveTo>
                  <a:pt x="50690" y="30855"/>
                </a:moveTo>
                <a:cubicBezTo>
                  <a:pt x="39725" y="30855"/>
                  <a:pt x="30855" y="39725"/>
                  <a:pt x="30855" y="50690"/>
                </a:cubicBezTo>
                <a:cubicBezTo>
                  <a:pt x="30855" y="54354"/>
                  <a:pt x="27907" y="57302"/>
                  <a:pt x="24243" y="57302"/>
                </a:cubicBezTo>
                <a:cubicBezTo>
                  <a:pt x="20579" y="57302"/>
                  <a:pt x="17631" y="54354"/>
                  <a:pt x="17631" y="50690"/>
                </a:cubicBezTo>
                <a:cubicBezTo>
                  <a:pt x="17631" y="32425"/>
                  <a:pt x="32425" y="17631"/>
                  <a:pt x="50690" y="17631"/>
                </a:cubicBezTo>
                <a:cubicBezTo>
                  <a:pt x="54354" y="17631"/>
                  <a:pt x="57302" y="20579"/>
                  <a:pt x="57302" y="24243"/>
                </a:cubicBezTo>
                <a:cubicBezTo>
                  <a:pt x="57302" y="27907"/>
                  <a:pt x="54354" y="30855"/>
                  <a:pt x="50690" y="30855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54" name="Text 52"/>
          <p:cNvSpPr/>
          <p:nvPr/>
        </p:nvSpPr>
        <p:spPr>
          <a:xfrm>
            <a:off x="5039916" y="5677258"/>
            <a:ext cx="3103098" cy="211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1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寓意</a:t>
            </a:r>
            <a:endParaRPr lang="en-US" sz="1600" dirty="0"/>
          </a:p>
        </p:txBody>
      </p:sp>
      <p:sp>
        <p:nvSpPr>
          <p:cNvPr id="55" name="Text 53"/>
          <p:cNvSpPr/>
          <p:nvPr/>
        </p:nvSpPr>
        <p:spPr>
          <a:xfrm>
            <a:off x="4863604" y="5924095"/>
            <a:ext cx="3279410" cy="4584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Their round shape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means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family reunion and completeness. Sweet filling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means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sweet life.</a:t>
            </a:r>
            <a:endParaRPr lang="en-US" sz="1600" dirty="0"/>
          </a:p>
        </p:txBody>
      </p:sp>
      <p:sp>
        <p:nvSpPr>
          <p:cNvPr id="56" name="Shape 54"/>
          <p:cNvSpPr/>
          <p:nvPr/>
        </p:nvSpPr>
        <p:spPr>
          <a:xfrm>
            <a:off x="8281447" y="5571471"/>
            <a:ext cx="3420460" cy="1146030"/>
          </a:xfrm>
          <a:custGeom>
            <a:avLst/>
            <a:gdLst/>
            <a:ahLst/>
            <a:cxnLst/>
            <a:rect l="l" t="t" r="r" b="b"/>
            <a:pathLst>
              <a:path w="3420460" h="1146030">
                <a:moveTo>
                  <a:pt x="70527" y="0"/>
                </a:moveTo>
                <a:lnTo>
                  <a:pt x="3349933" y="0"/>
                </a:lnTo>
                <a:cubicBezTo>
                  <a:pt x="3388884" y="0"/>
                  <a:pt x="3420460" y="31576"/>
                  <a:pt x="3420460" y="70527"/>
                </a:cubicBezTo>
                <a:lnTo>
                  <a:pt x="3420460" y="1075504"/>
                </a:lnTo>
                <a:cubicBezTo>
                  <a:pt x="3420460" y="1114454"/>
                  <a:pt x="3388884" y="1146030"/>
                  <a:pt x="3349933" y="1146030"/>
                </a:cubicBezTo>
                <a:lnTo>
                  <a:pt x="70527" y="1146030"/>
                </a:lnTo>
                <a:cubicBezTo>
                  <a:pt x="31576" y="1146030"/>
                  <a:pt x="0" y="1114454"/>
                  <a:pt x="0" y="1075504"/>
                </a:cubicBezTo>
                <a:lnTo>
                  <a:pt x="0" y="70527"/>
                </a:lnTo>
                <a:cubicBezTo>
                  <a:pt x="0" y="31602"/>
                  <a:pt x="31602" y="0"/>
                  <a:pt x="7052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57" name="Shape 55"/>
          <p:cNvSpPr/>
          <p:nvPr/>
        </p:nvSpPr>
        <p:spPr>
          <a:xfrm>
            <a:off x="8404866" y="5712521"/>
            <a:ext cx="141050" cy="141050"/>
          </a:xfrm>
          <a:custGeom>
            <a:avLst/>
            <a:gdLst/>
            <a:ahLst/>
            <a:cxnLst/>
            <a:rect l="l" t="t" r="r" b="b"/>
            <a:pathLst>
              <a:path w="141050" h="141050">
                <a:moveTo>
                  <a:pt x="66393" y="23995"/>
                </a:moveTo>
                <a:lnTo>
                  <a:pt x="70525" y="29698"/>
                </a:lnTo>
                <a:lnTo>
                  <a:pt x="74657" y="23995"/>
                </a:lnTo>
                <a:cubicBezTo>
                  <a:pt x="81544" y="14463"/>
                  <a:pt x="92619" y="8816"/>
                  <a:pt x="104382" y="8816"/>
                </a:cubicBezTo>
                <a:cubicBezTo>
                  <a:pt x="124631" y="8816"/>
                  <a:pt x="141050" y="25235"/>
                  <a:pt x="141050" y="45483"/>
                </a:cubicBezTo>
                <a:lnTo>
                  <a:pt x="141050" y="46199"/>
                </a:lnTo>
                <a:cubicBezTo>
                  <a:pt x="141050" y="77109"/>
                  <a:pt x="102509" y="113005"/>
                  <a:pt x="82398" y="128350"/>
                </a:cubicBezTo>
                <a:cubicBezTo>
                  <a:pt x="78982" y="130939"/>
                  <a:pt x="74795" y="132234"/>
                  <a:pt x="70525" y="132234"/>
                </a:cubicBezTo>
                <a:cubicBezTo>
                  <a:pt x="66255" y="132234"/>
                  <a:pt x="62040" y="130967"/>
                  <a:pt x="58651" y="128350"/>
                </a:cubicBezTo>
                <a:cubicBezTo>
                  <a:pt x="38541" y="113005"/>
                  <a:pt x="0" y="77109"/>
                  <a:pt x="0" y="46199"/>
                </a:cubicBezTo>
                <a:lnTo>
                  <a:pt x="0" y="45483"/>
                </a:lnTo>
                <a:cubicBezTo>
                  <a:pt x="0" y="25235"/>
                  <a:pt x="16419" y="8816"/>
                  <a:pt x="36667" y="8816"/>
                </a:cubicBezTo>
                <a:cubicBezTo>
                  <a:pt x="48431" y="8816"/>
                  <a:pt x="59505" y="14463"/>
                  <a:pt x="66393" y="23995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58" name="Text 56"/>
          <p:cNvSpPr/>
          <p:nvPr/>
        </p:nvSpPr>
        <p:spPr>
          <a:xfrm>
            <a:off x="8563547" y="5677258"/>
            <a:ext cx="3103098" cy="2115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1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感悟</a:t>
            </a:r>
            <a:endParaRPr lang="en-US" sz="1600" dirty="0"/>
          </a:p>
        </p:txBody>
      </p:sp>
      <p:sp>
        <p:nvSpPr>
          <p:cNvPr id="59" name="Text 57"/>
          <p:cNvSpPr/>
          <p:nvPr/>
        </p:nvSpPr>
        <p:spPr>
          <a:xfrm>
            <a:off x="8387234" y="5924095"/>
            <a:ext cx="3279410" cy="45841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Eating tangyuan on Lantern Festival makes me </a:t>
            </a:r>
            <a:r>
              <a:rPr lang="en-US" sz="111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feel </a:t>
            </a:r>
            <a:r>
              <a:rPr lang="en-US" sz="111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warmth of family.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4757" y="364757"/>
            <a:ext cx="1869379" cy="291806"/>
          </a:xfrm>
          <a:custGeom>
            <a:avLst/>
            <a:gdLst/>
            <a:ahLst/>
            <a:cxnLst/>
            <a:rect l="l" t="t" r="r" b="b"/>
            <a:pathLst>
              <a:path w="1869379" h="291806">
                <a:moveTo>
                  <a:pt x="145903" y="0"/>
                </a:moveTo>
                <a:lnTo>
                  <a:pt x="1723476" y="0"/>
                </a:lnTo>
                <a:cubicBezTo>
                  <a:pt x="1804056" y="0"/>
                  <a:pt x="1869379" y="65323"/>
                  <a:pt x="1869379" y="145903"/>
                </a:cubicBezTo>
                <a:lnTo>
                  <a:pt x="1869379" y="145903"/>
                </a:lnTo>
                <a:cubicBezTo>
                  <a:pt x="1869379" y="226483"/>
                  <a:pt x="1804056" y="291806"/>
                  <a:pt x="1723476" y="291806"/>
                </a:cubicBezTo>
                <a:lnTo>
                  <a:pt x="145903" y="291806"/>
                </a:lnTo>
                <a:cubicBezTo>
                  <a:pt x="65323" y="291806"/>
                  <a:pt x="0" y="226483"/>
                  <a:pt x="0" y="145903"/>
                </a:cubicBezTo>
                <a:lnTo>
                  <a:pt x="0" y="145903"/>
                </a:lnTo>
                <a:cubicBezTo>
                  <a:pt x="0" y="65323"/>
                  <a:pt x="65323" y="0"/>
                  <a:pt x="145903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510660" y="437708"/>
            <a:ext cx="1639839" cy="18237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05" b="1" kern="0" spc="50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TRADITIONAL FOODS 02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64757" y="729514"/>
            <a:ext cx="11626627" cy="36475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58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中国传统食物详解（二）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64757" y="1167222"/>
            <a:ext cx="875417" cy="36476"/>
          </a:xfrm>
          <a:custGeom>
            <a:avLst/>
            <a:gdLst/>
            <a:ahLst/>
            <a:cxnLst/>
            <a:rect l="l" t="t" r="r" b="b"/>
            <a:pathLst>
              <a:path w="875417" h="36476">
                <a:moveTo>
                  <a:pt x="0" y="0"/>
                </a:moveTo>
                <a:lnTo>
                  <a:pt x="875417" y="0"/>
                </a:lnTo>
                <a:lnTo>
                  <a:pt x="875417" y="36476"/>
                </a:lnTo>
                <a:lnTo>
                  <a:pt x="0" y="36476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382995" y="1349601"/>
            <a:ext cx="11444248" cy="1842022"/>
          </a:xfrm>
          <a:custGeom>
            <a:avLst/>
            <a:gdLst/>
            <a:ahLst/>
            <a:cxnLst/>
            <a:rect l="l" t="t" r="r" b="b"/>
            <a:pathLst>
              <a:path w="11444248" h="1842022">
                <a:moveTo>
                  <a:pt x="36476" y="0"/>
                </a:moveTo>
                <a:lnTo>
                  <a:pt x="11334814" y="0"/>
                </a:lnTo>
                <a:cubicBezTo>
                  <a:pt x="11395253" y="0"/>
                  <a:pt x="11444248" y="48996"/>
                  <a:pt x="11444248" y="109435"/>
                </a:cubicBezTo>
                <a:lnTo>
                  <a:pt x="11444248" y="1732588"/>
                </a:lnTo>
                <a:cubicBezTo>
                  <a:pt x="11444248" y="1793027"/>
                  <a:pt x="11395253" y="1842022"/>
                  <a:pt x="11334814" y="1842022"/>
                </a:cubicBezTo>
                <a:lnTo>
                  <a:pt x="36476" y="1842022"/>
                </a:lnTo>
                <a:cubicBezTo>
                  <a:pt x="16331" y="1842022"/>
                  <a:pt x="0" y="1825692"/>
                  <a:pt x="0" y="1805547"/>
                </a:cubicBezTo>
                <a:lnTo>
                  <a:pt x="0" y="36476"/>
                </a:lnTo>
                <a:cubicBezTo>
                  <a:pt x="0" y="16331"/>
                  <a:pt x="16331" y="0"/>
                  <a:pt x="36476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4714" dist="36476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82995" y="1349601"/>
            <a:ext cx="36476" cy="1842022"/>
          </a:xfrm>
          <a:custGeom>
            <a:avLst/>
            <a:gdLst/>
            <a:ahLst/>
            <a:cxnLst/>
            <a:rect l="l" t="t" r="r" b="b"/>
            <a:pathLst>
              <a:path w="36476" h="1842022">
                <a:moveTo>
                  <a:pt x="36476" y="0"/>
                </a:moveTo>
                <a:lnTo>
                  <a:pt x="36476" y="0"/>
                </a:lnTo>
                <a:lnTo>
                  <a:pt x="36476" y="1842022"/>
                </a:lnTo>
                <a:lnTo>
                  <a:pt x="36476" y="1842022"/>
                </a:lnTo>
                <a:cubicBezTo>
                  <a:pt x="16331" y="1842022"/>
                  <a:pt x="0" y="1825692"/>
                  <a:pt x="0" y="1805547"/>
                </a:cubicBezTo>
                <a:lnTo>
                  <a:pt x="0" y="36476"/>
                </a:lnTo>
                <a:cubicBezTo>
                  <a:pt x="0" y="16331"/>
                  <a:pt x="16331" y="0"/>
                  <a:pt x="36476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8" name="Shape 6"/>
          <p:cNvSpPr/>
          <p:nvPr/>
        </p:nvSpPr>
        <p:spPr>
          <a:xfrm>
            <a:off x="547135" y="1495503"/>
            <a:ext cx="583611" cy="583611"/>
          </a:xfrm>
          <a:custGeom>
            <a:avLst/>
            <a:gdLst/>
            <a:ahLst/>
            <a:cxnLst/>
            <a:rect l="l" t="t" r="r" b="b"/>
            <a:pathLst>
              <a:path w="583611" h="583611">
                <a:moveTo>
                  <a:pt x="291806" y="0"/>
                </a:moveTo>
                <a:lnTo>
                  <a:pt x="291806" y="0"/>
                </a:lnTo>
                <a:cubicBezTo>
                  <a:pt x="452965" y="0"/>
                  <a:pt x="583611" y="130646"/>
                  <a:pt x="583611" y="291806"/>
                </a:cubicBezTo>
                <a:lnTo>
                  <a:pt x="583611" y="291806"/>
                </a:lnTo>
                <a:cubicBezTo>
                  <a:pt x="583611" y="452965"/>
                  <a:pt x="452965" y="583611"/>
                  <a:pt x="291806" y="583611"/>
                </a:cubicBezTo>
                <a:lnTo>
                  <a:pt x="291806" y="583611"/>
                </a:lnTo>
                <a:cubicBezTo>
                  <a:pt x="130646" y="583611"/>
                  <a:pt x="0" y="452965"/>
                  <a:pt x="0" y="291806"/>
                </a:cubicBezTo>
                <a:lnTo>
                  <a:pt x="0" y="291806"/>
                </a:lnTo>
                <a:cubicBezTo>
                  <a:pt x="0" y="130646"/>
                  <a:pt x="130646" y="0"/>
                  <a:pt x="291806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9" name="Shape 7"/>
          <p:cNvSpPr/>
          <p:nvPr/>
        </p:nvSpPr>
        <p:spPr>
          <a:xfrm>
            <a:off x="704437" y="1650525"/>
            <a:ext cx="273568" cy="273568"/>
          </a:xfrm>
          <a:custGeom>
            <a:avLst/>
            <a:gdLst/>
            <a:ahLst/>
            <a:cxnLst/>
            <a:rect l="l" t="t" r="r" b="b"/>
            <a:pathLst>
              <a:path w="273568" h="273568">
                <a:moveTo>
                  <a:pt x="136784" y="0"/>
                </a:moveTo>
                <a:cubicBezTo>
                  <a:pt x="61232" y="0"/>
                  <a:pt x="0" y="61232"/>
                  <a:pt x="0" y="136784"/>
                </a:cubicBezTo>
                <a:cubicBezTo>
                  <a:pt x="0" y="212336"/>
                  <a:pt x="61232" y="273568"/>
                  <a:pt x="136784" y="273568"/>
                </a:cubicBezTo>
                <a:cubicBezTo>
                  <a:pt x="173545" y="273568"/>
                  <a:pt x="206939" y="259034"/>
                  <a:pt x="231517" y="235418"/>
                </a:cubicBezTo>
                <a:cubicBezTo>
                  <a:pt x="235418" y="231678"/>
                  <a:pt x="236540" y="225854"/>
                  <a:pt x="234349" y="220938"/>
                </a:cubicBezTo>
                <a:cubicBezTo>
                  <a:pt x="232159" y="216022"/>
                  <a:pt x="227029" y="212977"/>
                  <a:pt x="221633" y="213404"/>
                </a:cubicBezTo>
                <a:cubicBezTo>
                  <a:pt x="219014" y="213618"/>
                  <a:pt x="216396" y="213725"/>
                  <a:pt x="213725" y="213725"/>
                </a:cubicBezTo>
                <a:cubicBezTo>
                  <a:pt x="159439" y="213725"/>
                  <a:pt x="115411" y="169697"/>
                  <a:pt x="115411" y="115411"/>
                </a:cubicBezTo>
                <a:cubicBezTo>
                  <a:pt x="115411" y="76887"/>
                  <a:pt x="137585" y="43493"/>
                  <a:pt x="169965" y="27357"/>
                </a:cubicBezTo>
                <a:cubicBezTo>
                  <a:pt x="174827" y="24952"/>
                  <a:pt x="177605" y="19716"/>
                  <a:pt x="176964" y="14320"/>
                </a:cubicBezTo>
                <a:cubicBezTo>
                  <a:pt x="176323" y="8923"/>
                  <a:pt x="172369" y="4542"/>
                  <a:pt x="167079" y="3366"/>
                </a:cubicBezTo>
                <a:cubicBezTo>
                  <a:pt x="157301" y="1175"/>
                  <a:pt x="147149" y="0"/>
                  <a:pt x="136784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0" name="Text 8"/>
          <p:cNvSpPr/>
          <p:nvPr/>
        </p:nvSpPr>
        <p:spPr>
          <a:xfrm>
            <a:off x="1276649" y="1495503"/>
            <a:ext cx="547135" cy="29180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月饼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823785" y="1513741"/>
            <a:ext cx="1021319" cy="25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5" dirty="0">
                <a:solidFill>
                  <a:srgbClr val="B08968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Mooncakes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1276649" y="1860260"/>
            <a:ext cx="3392239" cy="1185460"/>
          </a:xfrm>
          <a:custGeom>
            <a:avLst/>
            <a:gdLst/>
            <a:ahLst/>
            <a:cxnLst/>
            <a:rect l="l" t="t" r="r" b="b"/>
            <a:pathLst>
              <a:path w="3392239" h="1185460">
                <a:moveTo>
                  <a:pt x="72953" y="0"/>
                </a:moveTo>
                <a:lnTo>
                  <a:pt x="3319286" y="0"/>
                </a:lnTo>
                <a:cubicBezTo>
                  <a:pt x="3359577" y="0"/>
                  <a:pt x="3392239" y="32662"/>
                  <a:pt x="3392239" y="72953"/>
                </a:cubicBezTo>
                <a:lnTo>
                  <a:pt x="3392239" y="1112507"/>
                </a:lnTo>
                <a:cubicBezTo>
                  <a:pt x="3392239" y="1152798"/>
                  <a:pt x="3359577" y="1185460"/>
                  <a:pt x="3319286" y="1185460"/>
                </a:cubicBezTo>
                <a:lnTo>
                  <a:pt x="72953" y="1185460"/>
                </a:lnTo>
                <a:cubicBezTo>
                  <a:pt x="32662" y="1185460"/>
                  <a:pt x="0" y="1152798"/>
                  <a:pt x="0" y="1112507"/>
                </a:cubicBezTo>
                <a:lnTo>
                  <a:pt x="0" y="72953"/>
                </a:lnTo>
                <a:cubicBezTo>
                  <a:pt x="0" y="32689"/>
                  <a:pt x="32689" y="0"/>
                  <a:pt x="72953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3" name="Shape 11"/>
          <p:cNvSpPr/>
          <p:nvPr/>
        </p:nvSpPr>
        <p:spPr>
          <a:xfrm>
            <a:off x="1404314" y="2006163"/>
            <a:ext cx="145903" cy="145903"/>
          </a:xfrm>
          <a:custGeom>
            <a:avLst/>
            <a:gdLst/>
            <a:ahLst/>
            <a:cxnLst/>
            <a:rect l="l" t="t" r="r" b="b"/>
            <a:pathLst>
              <a:path w="145903" h="145903">
                <a:moveTo>
                  <a:pt x="0" y="15958"/>
                </a:moveTo>
                <a:cubicBezTo>
                  <a:pt x="0" y="7153"/>
                  <a:pt x="7153" y="0"/>
                  <a:pt x="15958" y="0"/>
                </a:cubicBezTo>
                <a:lnTo>
                  <a:pt x="124701" y="0"/>
                </a:lnTo>
                <a:cubicBezTo>
                  <a:pt x="130771" y="0"/>
                  <a:pt x="135131" y="5785"/>
                  <a:pt x="133478" y="11627"/>
                </a:cubicBezTo>
                <a:lnTo>
                  <a:pt x="130258" y="22797"/>
                </a:lnTo>
                <a:lnTo>
                  <a:pt x="98028" y="22797"/>
                </a:lnTo>
                <a:cubicBezTo>
                  <a:pt x="94238" y="22797"/>
                  <a:pt x="91189" y="25846"/>
                  <a:pt x="91189" y="29636"/>
                </a:cubicBezTo>
                <a:cubicBezTo>
                  <a:pt x="91189" y="33427"/>
                  <a:pt x="94238" y="36476"/>
                  <a:pt x="98028" y="36476"/>
                </a:cubicBezTo>
                <a:lnTo>
                  <a:pt x="126354" y="36476"/>
                </a:lnTo>
                <a:lnTo>
                  <a:pt x="121139" y="54714"/>
                </a:lnTo>
                <a:lnTo>
                  <a:pt x="98028" y="54714"/>
                </a:lnTo>
                <a:cubicBezTo>
                  <a:pt x="94238" y="54714"/>
                  <a:pt x="91189" y="57763"/>
                  <a:pt x="91189" y="61553"/>
                </a:cubicBezTo>
                <a:cubicBezTo>
                  <a:pt x="91189" y="65343"/>
                  <a:pt x="94238" y="68392"/>
                  <a:pt x="98028" y="68392"/>
                </a:cubicBezTo>
                <a:lnTo>
                  <a:pt x="117235" y="68392"/>
                </a:lnTo>
                <a:lnTo>
                  <a:pt x="109427" y="95749"/>
                </a:lnTo>
                <a:lnTo>
                  <a:pt x="36476" y="95749"/>
                </a:lnTo>
                <a:lnTo>
                  <a:pt x="33882" y="68392"/>
                </a:lnTo>
                <a:lnTo>
                  <a:pt x="15958" y="68392"/>
                </a:lnTo>
                <a:cubicBezTo>
                  <a:pt x="7153" y="68392"/>
                  <a:pt x="0" y="61239"/>
                  <a:pt x="0" y="52434"/>
                </a:cubicBezTo>
                <a:lnTo>
                  <a:pt x="0" y="15958"/>
                </a:lnTo>
                <a:close/>
                <a:moveTo>
                  <a:pt x="32572" y="54714"/>
                </a:moveTo>
                <a:lnTo>
                  <a:pt x="28668" y="13678"/>
                </a:lnTo>
                <a:lnTo>
                  <a:pt x="15958" y="13678"/>
                </a:lnTo>
                <a:cubicBezTo>
                  <a:pt x="14704" y="13678"/>
                  <a:pt x="13678" y="14704"/>
                  <a:pt x="13678" y="15958"/>
                </a:cubicBezTo>
                <a:lnTo>
                  <a:pt x="13678" y="52434"/>
                </a:lnTo>
                <a:cubicBezTo>
                  <a:pt x="13678" y="53688"/>
                  <a:pt x="14704" y="54714"/>
                  <a:pt x="15958" y="54714"/>
                </a:cubicBezTo>
                <a:lnTo>
                  <a:pt x="32572" y="54714"/>
                </a:lnTo>
                <a:close/>
                <a:moveTo>
                  <a:pt x="38755" y="109427"/>
                </a:moveTo>
                <a:lnTo>
                  <a:pt x="107147" y="109427"/>
                </a:lnTo>
                <a:cubicBezTo>
                  <a:pt x="113445" y="109427"/>
                  <a:pt x="118546" y="114528"/>
                  <a:pt x="118546" y="120826"/>
                </a:cubicBezTo>
                <a:lnTo>
                  <a:pt x="118546" y="134504"/>
                </a:lnTo>
                <a:cubicBezTo>
                  <a:pt x="118546" y="140802"/>
                  <a:pt x="113445" y="145903"/>
                  <a:pt x="107147" y="145903"/>
                </a:cubicBezTo>
                <a:lnTo>
                  <a:pt x="38755" y="145903"/>
                </a:lnTo>
                <a:cubicBezTo>
                  <a:pt x="32458" y="145903"/>
                  <a:pt x="27357" y="140802"/>
                  <a:pt x="27357" y="134504"/>
                </a:cubicBezTo>
                <a:lnTo>
                  <a:pt x="27357" y="120826"/>
                </a:lnTo>
                <a:cubicBezTo>
                  <a:pt x="27357" y="114528"/>
                  <a:pt x="32458" y="109427"/>
                  <a:pt x="38755" y="109427"/>
                </a:cubicBezTo>
                <a:close/>
                <a:moveTo>
                  <a:pt x="72951" y="134504"/>
                </a:moveTo>
                <a:cubicBezTo>
                  <a:pt x="76726" y="134504"/>
                  <a:pt x="79791" y="131440"/>
                  <a:pt x="79791" y="127665"/>
                </a:cubicBezTo>
                <a:cubicBezTo>
                  <a:pt x="79791" y="123890"/>
                  <a:pt x="76726" y="120826"/>
                  <a:pt x="72951" y="120826"/>
                </a:cubicBezTo>
                <a:cubicBezTo>
                  <a:pt x="69177" y="120826"/>
                  <a:pt x="66112" y="123890"/>
                  <a:pt x="66112" y="127665"/>
                </a:cubicBezTo>
                <a:cubicBezTo>
                  <a:pt x="66112" y="131440"/>
                  <a:pt x="69177" y="134504"/>
                  <a:pt x="72951" y="134504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14" name="Text 12"/>
          <p:cNvSpPr/>
          <p:nvPr/>
        </p:nvSpPr>
        <p:spPr>
          <a:xfrm>
            <a:off x="1568455" y="1969687"/>
            <a:ext cx="3063958" cy="21885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制作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386076" y="2225017"/>
            <a:ext cx="3246337" cy="474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Make pastry dough and sweet filling.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Wrap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filling in dough. Then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bake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in oven.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4780880" y="1860260"/>
            <a:ext cx="3392239" cy="1185460"/>
          </a:xfrm>
          <a:custGeom>
            <a:avLst/>
            <a:gdLst/>
            <a:ahLst/>
            <a:cxnLst/>
            <a:rect l="l" t="t" r="r" b="b"/>
            <a:pathLst>
              <a:path w="3392239" h="1185460">
                <a:moveTo>
                  <a:pt x="72953" y="0"/>
                </a:moveTo>
                <a:lnTo>
                  <a:pt x="3319286" y="0"/>
                </a:lnTo>
                <a:cubicBezTo>
                  <a:pt x="3359577" y="0"/>
                  <a:pt x="3392239" y="32662"/>
                  <a:pt x="3392239" y="72953"/>
                </a:cubicBezTo>
                <a:lnTo>
                  <a:pt x="3392239" y="1112507"/>
                </a:lnTo>
                <a:cubicBezTo>
                  <a:pt x="3392239" y="1152798"/>
                  <a:pt x="3359577" y="1185460"/>
                  <a:pt x="3319286" y="1185460"/>
                </a:cubicBezTo>
                <a:lnTo>
                  <a:pt x="72953" y="1185460"/>
                </a:lnTo>
                <a:cubicBezTo>
                  <a:pt x="32662" y="1185460"/>
                  <a:pt x="0" y="1152798"/>
                  <a:pt x="0" y="1112507"/>
                </a:cubicBezTo>
                <a:lnTo>
                  <a:pt x="0" y="72953"/>
                </a:lnTo>
                <a:cubicBezTo>
                  <a:pt x="0" y="32689"/>
                  <a:pt x="32689" y="0"/>
                  <a:pt x="72953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7" name="Shape 15"/>
          <p:cNvSpPr/>
          <p:nvPr/>
        </p:nvSpPr>
        <p:spPr>
          <a:xfrm>
            <a:off x="4926783" y="2006163"/>
            <a:ext cx="109427" cy="145903"/>
          </a:xfrm>
          <a:custGeom>
            <a:avLst/>
            <a:gdLst/>
            <a:ahLst/>
            <a:cxnLst/>
            <a:rect l="l" t="t" r="r" b="b"/>
            <a:pathLst>
              <a:path w="109427" h="145903">
                <a:moveTo>
                  <a:pt x="83467" y="109427"/>
                </a:moveTo>
                <a:cubicBezTo>
                  <a:pt x="85547" y="103072"/>
                  <a:pt x="89707" y="97316"/>
                  <a:pt x="94409" y="92358"/>
                </a:cubicBezTo>
                <a:cubicBezTo>
                  <a:pt x="103728" y="82555"/>
                  <a:pt x="109427" y="69304"/>
                  <a:pt x="109427" y="54714"/>
                </a:cubicBezTo>
                <a:cubicBezTo>
                  <a:pt x="109427" y="24507"/>
                  <a:pt x="84920" y="0"/>
                  <a:pt x="54714" y="0"/>
                </a:cubicBezTo>
                <a:cubicBezTo>
                  <a:pt x="24507" y="0"/>
                  <a:pt x="0" y="24507"/>
                  <a:pt x="0" y="54714"/>
                </a:cubicBezTo>
                <a:cubicBezTo>
                  <a:pt x="0" y="69304"/>
                  <a:pt x="5699" y="82555"/>
                  <a:pt x="15018" y="92358"/>
                </a:cubicBezTo>
                <a:cubicBezTo>
                  <a:pt x="19720" y="97316"/>
                  <a:pt x="23909" y="103072"/>
                  <a:pt x="25960" y="109427"/>
                </a:cubicBezTo>
                <a:lnTo>
                  <a:pt x="83438" y="109427"/>
                </a:lnTo>
                <a:close/>
                <a:moveTo>
                  <a:pt x="82070" y="123105"/>
                </a:moveTo>
                <a:lnTo>
                  <a:pt x="27357" y="123105"/>
                </a:lnTo>
                <a:lnTo>
                  <a:pt x="27357" y="127665"/>
                </a:lnTo>
                <a:cubicBezTo>
                  <a:pt x="27357" y="140260"/>
                  <a:pt x="37559" y="150462"/>
                  <a:pt x="50154" y="150462"/>
                </a:cubicBezTo>
                <a:lnTo>
                  <a:pt x="59273" y="150462"/>
                </a:lnTo>
                <a:cubicBezTo>
                  <a:pt x="71869" y="150462"/>
                  <a:pt x="82070" y="140260"/>
                  <a:pt x="82070" y="127665"/>
                </a:cubicBezTo>
                <a:lnTo>
                  <a:pt x="82070" y="123105"/>
                </a:lnTo>
                <a:close/>
                <a:moveTo>
                  <a:pt x="52434" y="31916"/>
                </a:moveTo>
                <a:cubicBezTo>
                  <a:pt x="41092" y="31916"/>
                  <a:pt x="31916" y="41092"/>
                  <a:pt x="31916" y="52434"/>
                </a:cubicBezTo>
                <a:cubicBezTo>
                  <a:pt x="31916" y="56224"/>
                  <a:pt x="28867" y="59273"/>
                  <a:pt x="25077" y="59273"/>
                </a:cubicBezTo>
                <a:cubicBezTo>
                  <a:pt x="21287" y="59273"/>
                  <a:pt x="18238" y="56224"/>
                  <a:pt x="18238" y="52434"/>
                </a:cubicBezTo>
                <a:cubicBezTo>
                  <a:pt x="18238" y="33541"/>
                  <a:pt x="33541" y="18238"/>
                  <a:pt x="52434" y="18238"/>
                </a:cubicBezTo>
                <a:cubicBezTo>
                  <a:pt x="56224" y="18238"/>
                  <a:pt x="59273" y="21287"/>
                  <a:pt x="59273" y="25077"/>
                </a:cubicBezTo>
                <a:cubicBezTo>
                  <a:pt x="59273" y="28867"/>
                  <a:pt x="56224" y="31916"/>
                  <a:pt x="52434" y="31916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18" name="Text 16"/>
          <p:cNvSpPr/>
          <p:nvPr/>
        </p:nvSpPr>
        <p:spPr>
          <a:xfrm>
            <a:off x="5072686" y="1969687"/>
            <a:ext cx="3063958" cy="21885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寓意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4890307" y="2225017"/>
            <a:ext cx="3246337" cy="7112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Round shape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means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family reunion. We eat them on Mid-Autumn Festival while watching the full moon.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8285254" y="1860260"/>
            <a:ext cx="3392239" cy="1185460"/>
          </a:xfrm>
          <a:custGeom>
            <a:avLst/>
            <a:gdLst/>
            <a:ahLst/>
            <a:cxnLst/>
            <a:rect l="l" t="t" r="r" b="b"/>
            <a:pathLst>
              <a:path w="3392239" h="1185460">
                <a:moveTo>
                  <a:pt x="72953" y="0"/>
                </a:moveTo>
                <a:lnTo>
                  <a:pt x="3319286" y="0"/>
                </a:lnTo>
                <a:cubicBezTo>
                  <a:pt x="3359577" y="0"/>
                  <a:pt x="3392239" y="32662"/>
                  <a:pt x="3392239" y="72953"/>
                </a:cubicBezTo>
                <a:lnTo>
                  <a:pt x="3392239" y="1112507"/>
                </a:lnTo>
                <a:cubicBezTo>
                  <a:pt x="3392239" y="1152798"/>
                  <a:pt x="3359577" y="1185460"/>
                  <a:pt x="3319286" y="1185460"/>
                </a:cubicBezTo>
                <a:lnTo>
                  <a:pt x="72953" y="1185460"/>
                </a:lnTo>
                <a:cubicBezTo>
                  <a:pt x="32662" y="1185460"/>
                  <a:pt x="0" y="1152798"/>
                  <a:pt x="0" y="1112507"/>
                </a:cubicBezTo>
                <a:lnTo>
                  <a:pt x="0" y="72953"/>
                </a:lnTo>
                <a:cubicBezTo>
                  <a:pt x="0" y="32689"/>
                  <a:pt x="32689" y="0"/>
                  <a:pt x="72953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1" name="Shape 19"/>
          <p:cNvSpPr/>
          <p:nvPr/>
        </p:nvSpPr>
        <p:spPr>
          <a:xfrm>
            <a:off x="8412919" y="2006163"/>
            <a:ext cx="145903" cy="145903"/>
          </a:xfrm>
          <a:custGeom>
            <a:avLst/>
            <a:gdLst/>
            <a:ahLst/>
            <a:cxnLst/>
            <a:rect l="l" t="t" r="r" b="b"/>
            <a:pathLst>
              <a:path w="145903" h="145903">
                <a:moveTo>
                  <a:pt x="68677" y="24821"/>
                </a:moveTo>
                <a:lnTo>
                  <a:pt x="72951" y="30719"/>
                </a:lnTo>
                <a:lnTo>
                  <a:pt x="77226" y="24821"/>
                </a:lnTo>
                <a:cubicBezTo>
                  <a:pt x="84350" y="14961"/>
                  <a:pt x="95806" y="9119"/>
                  <a:pt x="107974" y="9119"/>
                </a:cubicBezTo>
                <a:cubicBezTo>
                  <a:pt x="128919" y="9119"/>
                  <a:pt x="145903" y="26103"/>
                  <a:pt x="145903" y="47048"/>
                </a:cubicBezTo>
                <a:lnTo>
                  <a:pt x="145903" y="47789"/>
                </a:lnTo>
                <a:cubicBezTo>
                  <a:pt x="145903" y="79762"/>
                  <a:pt x="106036" y="116893"/>
                  <a:pt x="85233" y="132766"/>
                </a:cubicBezTo>
                <a:cubicBezTo>
                  <a:pt x="81700" y="135445"/>
                  <a:pt x="77368" y="136784"/>
                  <a:pt x="72951" y="136784"/>
                </a:cubicBezTo>
                <a:cubicBezTo>
                  <a:pt x="68534" y="136784"/>
                  <a:pt x="64174" y="135473"/>
                  <a:pt x="60669" y="132766"/>
                </a:cubicBezTo>
                <a:cubicBezTo>
                  <a:pt x="39867" y="116893"/>
                  <a:pt x="0" y="79762"/>
                  <a:pt x="0" y="47789"/>
                </a:cubicBezTo>
                <a:lnTo>
                  <a:pt x="0" y="47048"/>
                </a:lnTo>
                <a:cubicBezTo>
                  <a:pt x="0" y="26103"/>
                  <a:pt x="16984" y="9119"/>
                  <a:pt x="37929" y="9119"/>
                </a:cubicBezTo>
                <a:cubicBezTo>
                  <a:pt x="50097" y="9119"/>
                  <a:pt x="61553" y="14961"/>
                  <a:pt x="68677" y="24821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2" name="Text 20"/>
          <p:cNvSpPr/>
          <p:nvPr/>
        </p:nvSpPr>
        <p:spPr>
          <a:xfrm>
            <a:off x="8577059" y="1969687"/>
            <a:ext cx="3063958" cy="21885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感悟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8394681" y="2225017"/>
            <a:ext cx="3246337" cy="474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Sharing mooncakes with family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reminds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me that being together is precious.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382995" y="3301050"/>
            <a:ext cx="11444248" cy="1842022"/>
          </a:xfrm>
          <a:custGeom>
            <a:avLst/>
            <a:gdLst/>
            <a:ahLst/>
            <a:cxnLst/>
            <a:rect l="l" t="t" r="r" b="b"/>
            <a:pathLst>
              <a:path w="11444248" h="1842022">
                <a:moveTo>
                  <a:pt x="36476" y="0"/>
                </a:moveTo>
                <a:lnTo>
                  <a:pt x="11334814" y="0"/>
                </a:lnTo>
                <a:cubicBezTo>
                  <a:pt x="11395253" y="0"/>
                  <a:pt x="11444248" y="48996"/>
                  <a:pt x="11444248" y="109435"/>
                </a:cubicBezTo>
                <a:lnTo>
                  <a:pt x="11444248" y="1732588"/>
                </a:lnTo>
                <a:cubicBezTo>
                  <a:pt x="11444248" y="1793027"/>
                  <a:pt x="11395253" y="1842022"/>
                  <a:pt x="11334814" y="1842022"/>
                </a:cubicBezTo>
                <a:lnTo>
                  <a:pt x="36476" y="1842022"/>
                </a:lnTo>
                <a:cubicBezTo>
                  <a:pt x="16331" y="1842022"/>
                  <a:pt x="0" y="1825692"/>
                  <a:pt x="0" y="1805547"/>
                </a:cubicBezTo>
                <a:lnTo>
                  <a:pt x="0" y="36476"/>
                </a:lnTo>
                <a:cubicBezTo>
                  <a:pt x="0" y="16331"/>
                  <a:pt x="16331" y="0"/>
                  <a:pt x="36476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4714" dist="36476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382995" y="3301050"/>
            <a:ext cx="36476" cy="1842022"/>
          </a:xfrm>
          <a:custGeom>
            <a:avLst/>
            <a:gdLst/>
            <a:ahLst/>
            <a:cxnLst/>
            <a:rect l="l" t="t" r="r" b="b"/>
            <a:pathLst>
              <a:path w="36476" h="1842022">
                <a:moveTo>
                  <a:pt x="36476" y="0"/>
                </a:moveTo>
                <a:lnTo>
                  <a:pt x="36476" y="0"/>
                </a:lnTo>
                <a:lnTo>
                  <a:pt x="36476" y="1842022"/>
                </a:lnTo>
                <a:lnTo>
                  <a:pt x="36476" y="1842022"/>
                </a:lnTo>
                <a:cubicBezTo>
                  <a:pt x="16331" y="1842022"/>
                  <a:pt x="0" y="1825692"/>
                  <a:pt x="0" y="1805547"/>
                </a:cubicBezTo>
                <a:lnTo>
                  <a:pt x="0" y="36476"/>
                </a:lnTo>
                <a:cubicBezTo>
                  <a:pt x="0" y="16331"/>
                  <a:pt x="16331" y="0"/>
                  <a:pt x="36476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6" name="Shape 24"/>
          <p:cNvSpPr/>
          <p:nvPr/>
        </p:nvSpPr>
        <p:spPr>
          <a:xfrm>
            <a:off x="547135" y="3446953"/>
            <a:ext cx="583611" cy="583611"/>
          </a:xfrm>
          <a:custGeom>
            <a:avLst/>
            <a:gdLst/>
            <a:ahLst/>
            <a:cxnLst/>
            <a:rect l="l" t="t" r="r" b="b"/>
            <a:pathLst>
              <a:path w="583611" h="583611">
                <a:moveTo>
                  <a:pt x="291806" y="0"/>
                </a:moveTo>
                <a:lnTo>
                  <a:pt x="291806" y="0"/>
                </a:lnTo>
                <a:cubicBezTo>
                  <a:pt x="452965" y="0"/>
                  <a:pt x="583611" y="130646"/>
                  <a:pt x="583611" y="291806"/>
                </a:cubicBezTo>
                <a:lnTo>
                  <a:pt x="583611" y="291806"/>
                </a:lnTo>
                <a:cubicBezTo>
                  <a:pt x="583611" y="452965"/>
                  <a:pt x="452965" y="583611"/>
                  <a:pt x="291806" y="583611"/>
                </a:cubicBezTo>
                <a:lnTo>
                  <a:pt x="291806" y="583611"/>
                </a:lnTo>
                <a:cubicBezTo>
                  <a:pt x="130646" y="583611"/>
                  <a:pt x="0" y="452965"/>
                  <a:pt x="0" y="291806"/>
                </a:cubicBezTo>
                <a:lnTo>
                  <a:pt x="0" y="291806"/>
                </a:lnTo>
                <a:cubicBezTo>
                  <a:pt x="0" y="130646"/>
                  <a:pt x="130646" y="0"/>
                  <a:pt x="291806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7" name="Shape 25"/>
          <p:cNvSpPr/>
          <p:nvPr/>
        </p:nvSpPr>
        <p:spPr>
          <a:xfrm>
            <a:off x="704437" y="3601975"/>
            <a:ext cx="273568" cy="273568"/>
          </a:xfrm>
          <a:custGeom>
            <a:avLst/>
            <a:gdLst/>
            <a:ahLst/>
            <a:cxnLst/>
            <a:rect l="l" t="t" r="r" b="b"/>
            <a:pathLst>
              <a:path w="273568" h="273568">
                <a:moveTo>
                  <a:pt x="251821" y="3580"/>
                </a:moveTo>
                <a:cubicBezTo>
                  <a:pt x="255241" y="321"/>
                  <a:pt x="260210" y="-855"/>
                  <a:pt x="264805" y="641"/>
                </a:cubicBezTo>
                <a:cubicBezTo>
                  <a:pt x="270041" y="2404"/>
                  <a:pt x="273568" y="7320"/>
                  <a:pt x="273568" y="12823"/>
                </a:cubicBezTo>
                <a:lnTo>
                  <a:pt x="273568" y="112686"/>
                </a:lnTo>
                <a:cubicBezTo>
                  <a:pt x="273568" y="182788"/>
                  <a:pt x="215809" y="239372"/>
                  <a:pt x="145974" y="239372"/>
                </a:cubicBezTo>
                <a:cubicBezTo>
                  <a:pt x="104832" y="239372"/>
                  <a:pt x="69354" y="212923"/>
                  <a:pt x="56477" y="175949"/>
                </a:cubicBezTo>
                <a:cubicBezTo>
                  <a:pt x="37562" y="192406"/>
                  <a:pt x="25647" y="216610"/>
                  <a:pt x="25647" y="243646"/>
                </a:cubicBezTo>
                <a:cubicBezTo>
                  <a:pt x="25647" y="250753"/>
                  <a:pt x="19930" y="256470"/>
                  <a:pt x="12823" y="256470"/>
                </a:cubicBezTo>
                <a:cubicBezTo>
                  <a:pt x="5717" y="256470"/>
                  <a:pt x="0" y="250753"/>
                  <a:pt x="0" y="243646"/>
                </a:cubicBezTo>
                <a:cubicBezTo>
                  <a:pt x="0" y="203626"/>
                  <a:pt x="20411" y="168362"/>
                  <a:pt x="51347" y="147630"/>
                </a:cubicBezTo>
                <a:cubicBezTo>
                  <a:pt x="70209" y="135021"/>
                  <a:pt x="92703" y="128235"/>
                  <a:pt x="115411" y="128235"/>
                </a:cubicBezTo>
                <a:lnTo>
                  <a:pt x="158156" y="128235"/>
                </a:lnTo>
                <a:cubicBezTo>
                  <a:pt x="165263" y="128235"/>
                  <a:pt x="170980" y="122518"/>
                  <a:pt x="170980" y="115411"/>
                </a:cubicBezTo>
                <a:cubicBezTo>
                  <a:pt x="170980" y="108305"/>
                  <a:pt x="165263" y="102588"/>
                  <a:pt x="158156" y="102588"/>
                </a:cubicBezTo>
                <a:lnTo>
                  <a:pt x="115411" y="102588"/>
                </a:lnTo>
                <a:cubicBezTo>
                  <a:pt x="94199" y="102588"/>
                  <a:pt x="74109" y="107290"/>
                  <a:pt x="56103" y="115679"/>
                </a:cubicBezTo>
                <a:cubicBezTo>
                  <a:pt x="68552" y="78277"/>
                  <a:pt x="103763" y="51294"/>
                  <a:pt x="145333" y="51294"/>
                </a:cubicBezTo>
                <a:cubicBezTo>
                  <a:pt x="180811" y="51294"/>
                  <a:pt x="207206" y="39486"/>
                  <a:pt x="224785" y="27784"/>
                </a:cubicBezTo>
                <a:cubicBezTo>
                  <a:pt x="235044" y="20945"/>
                  <a:pt x="243753" y="12770"/>
                  <a:pt x="251875" y="358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8" name="Text 26"/>
          <p:cNvSpPr/>
          <p:nvPr/>
        </p:nvSpPr>
        <p:spPr>
          <a:xfrm>
            <a:off x="1276649" y="3446953"/>
            <a:ext cx="547135" cy="29180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粽子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1823785" y="3465191"/>
            <a:ext cx="629206" cy="25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5" dirty="0">
                <a:solidFill>
                  <a:srgbClr val="B08968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Zongzi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1276649" y="3811710"/>
            <a:ext cx="3392239" cy="1185460"/>
          </a:xfrm>
          <a:custGeom>
            <a:avLst/>
            <a:gdLst/>
            <a:ahLst/>
            <a:cxnLst/>
            <a:rect l="l" t="t" r="r" b="b"/>
            <a:pathLst>
              <a:path w="3392239" h="1185460">
                <a:moveTo>
                  <a:pt x="72953" y="0"/>
                </a:moveTo>
                <a:lnTo>
                  <a:pt x="3319286" y="0"/>
                </a:lnTo>
                <a:cubicBezTo>
                  <a:pt x="3359577" y="0"/>
                  <a:pt x="3392239" y="32662"/>
                  <a:pt x="3392239" y="72953"/>
                </a:cubicBezTo>
                <a:lnTo>
                  <a:pt x="3392239" y="1112507"/>
                </a:lnTo>
                <a:cubicBezTo>
                  <a:pt x="3392239" y="1152798"/>
                  <a:pt x="3359577" y="1185460"/>
                  <a:pt x="3319286" y="1185460"/>
                </a:cubicBezTo>
                <a:lnTo>
                  <a:pt x="72953" y="1185460"/>
                </a:lnTo>
                <a:cubicBezTo>
                  <a:pt x="32662" y="1185460"/>
                  <a:pt x="0" y="1152798"/>
                  <a:pt x="0" y="1112507"/>
                </a:cubicBezTo>
                <a:lnTo>
                  <a:pt x="0" y="72953"/>
                </a:lnTo>
                <a:cubicBezTo>
                  <a:pt x="0" y="32689"/>
                  <a:pt x="32689" y="0"/>
                  <a:pt x="72953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1" name="Shape 29"/>
          <p:cNvSpPr/>
          <p:nvPr/>
        </p:nvSpPr>
        <p:spPr>
          <a:xfrm>
            <a:off x="1404314" y="3957613"/>
            <a:ext cx="145903" cy="145903"/>
          </a:xfrm>
          <a:custGeom>
            <a:avLst/>
            <a:gdLst/>
            <a:ahLst/>
            <a:cxnLst/>
            <a:rect l="l" t="t" r="r" b="b"/>
            <a:pathLst>
              <a:path w="145903" h="145903">
                <a:moveTo>
                  <a:pt x="0" y="15958"/>
                </a:moveTo>
                <a:cubicBezTo>
                  <a:pt x="0" y="7153"/>
                  <a:pt x="7153" y="0"/>
                  <a:pt x="15958" y="0"/>
                </a:cubicBezTo>
                <a:lnTo>
                  <a:pt x="124701" y="0"/>
                </a:lnTo>
                <a:cubicBezTo>
                  <a:pt x="130771" y="0"/>
                  <a:pt x="135131" y="5785"/>
                  <a:pt x="133478" y="11627"/>
                </a:cubicBezTo>
                <a:lnTo>
                  <a:pt x="130258" y="22797"/>
                </a:lnTo>
                <a:lnTo>
                  <a:pt x="98028" y="22797"/>
                </a:lnTo>
                <a:cubicBezTo>
                  <a:pt x="94238" y="22797"/>
                  <a:pt x="91189" y="25846"/>
                  <a:pt x="91189" y="29636"/>
                </a:cubicBezTo>
                <a:cubicBezTo>
                  <a:pt x="91189" y="33427"/>
                  <a:pt x="94238" y="36476"/>
                  <a:pt x="98028" y="36476"/>
                </a:cubicBezTo>
                <a:lnTo>
                  <a:pt x="126354" y="36476"/>
                </a:lnTo>
                <a:lnTo>
                  <a:pt x="121139" y="54714"/>
                </a:lnTo>
                <a:lnTo>
                  <a:pt x="98028" y="54714"/>
                </a:lnTo>
                <a:cubicBezTo>
                  <a:pt x="94238" y="54714"/>
                  <a:pt x="91189" y="57763"/>
                  <a:pt x="91189" y="61553"/>
                </a:cubicBezTo>
                <a:cubicBezTo>
                  <a:pt x="91189" y="65343"/>
                  <a:pt x="94238" y="68392"/>
                  <a:pt x="98028" y="68392"/>
                </a:cubicBezTo>
                <a:lnTo>
                  <a:pt x="117235" y="68392"/>
                </a:lnTo>
                <a:lnTo>
                  <a:pt x="109427" y="95749"/>
                </a:lnTo>
                <a:lnTo>
                  <a:pt x="36476" y="95749"/>
                </a:lnTo>
                <a:lnTo>
                  <a:pt x="33882" y="68392"/>
                </a:lnTo>
                <a:lnTo>
                  <a:pt x="15958" y="68392"/>
                </a:lnTo>
                <a:cubicBezTo>
                  <a:pt x="7153" y="68392"/>
                  <a:pt x="0" y="61239"/>
                  <a:pt x="0" y="52434"/>
                </a:cubicBezTo>
                <a:lnTo>
                  <a:pt x="0" y="15958"/>
                </a:lnTo>
                <a:close/>
                <a:moveTo>
                  <a:pt x="32572" y="54714"/>
                </a:moveTo>
                <a:lnTo>
                  <a:pt x="28668" y="13678"/>
                </a:lnTo>
                <a:lnTo>
                  <a:pt x="15958" y="13678"/>
                </a:lnTo>
                <a:cubicBezTo>
                  <a:pt x="14704" y="13678"/>
                  <a:pt x="13678" y="14704"/>
                  <a:pt x="13678" y="15958"/>
                </a:cubicBezTo>
                <a:lnTo>
                  <a:pt x="13678" y="52434"/>
                </a:lnTo>
                <a:cubicBezTo>
                  <a:pt x="13678" y="53688"/>
                  <a:pt x="14704" y="54714"/>
                  <a:pt x="15958" y="54714"/>
                </a:cubicBezTo>
                <a:lnTo>
                  <a:pt x="32572" y="54714"/>
                </a:lnTo>
                <a:close/>
                <a:moveTo>
                  <a:pt x="38755" y="109427"/>
                </a:moveTo>
                <a:lnTo>
                  <a:pt x="107147" y="109427"/>
                </a:lnTo>
                <a:cubicBezTo>
                  <a:pt x="113445" y="109427"/>
                  <a:pt x="118546" y="114528"/>
                  <a:pt x="118546" y="120826"/>
                </a:cubicBezTo>
                <a:lnTo>
                  <a:pt x="118546" y="134504"/>
                </a:lnTo>
                <a:cubicBezTo>
                  <a:pt x="118546" y="140802"/>
                  <a:pt x="113445" y="145903"/>
                  <a:pt x="107147" y="145903"/>
                </a:cubicBezTo>
                <a:lnTo>
                  <a:pt x="38755" y="145903"/>
                </a:lnTo>
                <a:cubicBezTo>
                  <a:pt x="32458" y="145903"/>
                  <a:pt x="27357" y="140802"/>
                  <a:pt x="27357" y="134504"/>
                </a:cubicBezTo>
                <a:lnTo>
                  <a:pt x="27357" y="120826"/>
                </a:lnTo>
                <a:cubicBezTo>
                  <a:pt x="27357" y="114528"/>
                  <a:pt x="32458" y="109427"/>
                  <a:pt x="38755" y="109427"/>
                </a:cubicBezTo>
                <a:close/>
                <a:moveTo>
                  <a:pt x="72951" y="134504"/>
                </a:moveTo>
                <a:cubicBezTo>
                  <a:pt x="76726" y="134504"/>
                  <a:pt x="79791" y="131440"/>
                  <a:pt x="79791" y="127665"/>
                </a:cubicBezTo>
                <a:cubicBezTo>
                  <a:pt x="79791" y="123890"/>
                  <a:pt x="76726" y="120826"/>
                  <a:pt x="72951" y="120826"/>
                </a:cubicBezTo>
                <a:cubicBezTo>
                  <a:pt x="69177" y="120826"/>
                  <a:pt x="66112" y="123890"/>
                  <a:pt x="66112" y="127665"/>
                </a:cubicBezTo>
                <a:cubicBezTo>
                  <a:pt x="66112" y="131440"/>
                  <a:pt x="69177" y="134504"/>
                  <a:pt x="72951" y="134504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2" name="Text 30"/>
          <p:cNvSpPr/>
          <p:nvPr/>
        </p:nvSpPr>
        <p:spPr>
          <a:xfrm>
            <a:off x="1568455" y="3921137"/>
            <a:ext cx="3063958" cy="21885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制作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1386076" y="4176467"/>
            <a:ext cx="3246337" cy="7112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Soak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glutinous rice.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Prepare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bamboo leaves.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Wrap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rice and filling in leaves. Then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boil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for hours.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4780880" y="3811710"/>
            <a:ext cx="3392239" cy="1185460"/>
          </a:xfrm>
          <a:custGeom>
            <a:avLst/>
            <a:gdLst/>
            <a:ahLst/>
            <a:cxnLst/>
            <a:rect l="l" t="t" r="r" b="b"/>
            <a:pathLst>
              <a:path w="3392239" h="1185460">
                <a:moveTo>
                  <a:pt x="72953" y="0"/>
                </a:moveTo>
                <a:lnTo>
                  <a:pt x="3319286" y="0"/>
                </a:lnTo>
                <a:cubicBezTo>
                  <a:pt x="3359577" y="0"/>
                  <a:pt x="3392239" y="32662"/>
                  <a:pt x="3392239" y="72953"/>
                </a:cubicBezTo>
                <a:lnTo>
                  <a:pt x="3392239" y="1112507"/>
                </a:lnTo>
                <a:cubicBezTo>
                  <a:pt x="3392239" y="1152798"/>
                  <a:pt x="3359577" y="1185460"/>
                  <a:pt x="3319286" y="1185460"/>
                </a:cubicBezTo>
                <a:lnTo>
                  <a:pt x="72953" y="1185460"/>
                </a:lnTo>
                <a:cubicBezTo>
                  <a:pt x="32662" y="1185460"/>
                  <a:pt x="0" y="1152798"/>
                  <a:pt x="0" y="1112507"/>
                </a:cubicBezTo>
                <a:lnTo>
                  <a:pt x="0" y="72953"/>
                </a:lnTo>
                <a:cubicBezTo>
                  <a:pt x="0" y="32689"/>
                  <a:pt x="32689" y="0"/>
                  <a:pt x="72953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5" name="Shape 33"/>
          <p:cNvSpPr/>
          <p:nvPr/>
        </p:nvSpPr>
        <p:spPr>
          <a:xfrm>
            <a:off x="4926783" y="3957613"/>
            <a:ext cx="109427" cy="145903"/>
          </a:xfrm>
          <a:custGeom>
            <a:avLst/>
            <a:gdLst/>
            <a:ahLst/>
            <a:cxnLst/>
            <a:rect l="l" t="t" r="r" b="b"/>
            <a:pathLst>
              <a:path w="109427" h="145903">
                <a:moveTo>
                  <a:pt x="83467" y="109427"/>
                </a:moveTo>
                <a:cubicBezTo>
                  <a:pt x="85547" y="103072"/>
                  <a:pt x="89707" y="97316"/>
                  <a:pt x="94409" y="92358"/>
                </a:cubicBezTo>
                <a:cubicBezTo>
                  <a:pt x="103728" y="82555"/>
                  <a:pt x="109427" y="69304"/>
                  <a:pt x="109427" y="54714"/>
                </a:cubicBezTo>
                <a:cubicBezTo>
                  <a:pt x="109427" y="24507"/>
                  <a:pt x="84920" y="0"/>
                  <a:pt x="54714" y="0"/>
                </a:cubicBezTo>
                <a:cubicBezTo>
                  <a:pt x="24507" y="0"/>
                  <a:pt x="0" y="24507"/>
                  <a:pt x="0" y="54714"/>
                </a:cubicBezTo>
                <a:cubicBezTo>
                  <a:pt x="0" y="69304"/>
                  <a:pt x="5699" y="82555"/>
                  <a:pt x="15018" y="92358"/>
                </a:cubicBezTo>
                <a:cubicBezTo>
                  <a:pt x="19720" y="97316"/>
                  <a:pt x="23909" y="103072"/>
                  <a:pt x="25960" y="109427"/>
                </a:cubicBezTo>
                <a:lnTo>
                  <a:pt x="83438" y="109427"/>
                </a:lnTo>
                <a:close/>
                <a:moveTo>
                  <a:pt x="82070" y="123105"/>
                </a:moveTo>
                <a:lnTo>
                  <a:pt x="27357" y="123105"/>
                </a:lnTo>
                <a:lnTo>
                  <a:pt x="27357" y="127665"/>
                </a:lnTo>
                <a:cubicBezTo>
                  <a:pt x="27357" y="140260"/>
                  <a:pt x="37559" y="150462"/>
                  <a:pt x="50154" y="150462"/>
                </a:cubicBezTo>
                <a:lnTo>
                  <a:pt x="59273" y="150462"/>
                </a:lnTo>
                <a:cubicBezTo>
                  <a:pt x="71869" y="150462"/>
                  <a:pt x="82070" y="140260"/>
                  <a:pt x="82070" y="127665"/>
                </a:cubicBezTo>
                <a:lnTo>
                  <a:pt x="82070" y="123105"/>
                </a:lnTo>
                <a:close/>
                <a:moveTo>
                  <a:pt x="52434" y="31916"/>
                </a:moveTo>
                <a:cubicBezTo>
                  <a:pt x="41092" y="31916"/>
                  <a:pt x="31916" y="41092"/>
                  <a:pt x="31916" y="52434"/>
                </a:cubicBezTo>
                <a:cubicBezTo>
                  <a:pt x="31916" y="56224"/>
                  <a:pt x="28867" y="59273"/>
                  <a:pt x="25077" y="59273"/>
                </a:cubicBezTo>
                <a:cubicBezTo>
                  <a:pt x="21287" y="59273"/>
                  <a:pt x="18238" y="56224"/>
                  <a:pt x="18238" y="52434"/>
                </a:cubicBezTo>
                <a:cubicBezTo>
                  <a:pt x="18238" y="33541"/>
                  <a:pt x="33541" y="18238"/>
                  <a:pt x="52434" y="18238"/>
                </a:cubicBezTo>
                <a:cubicBezTo>
                  <a:pt x="56224" y="18238"/>
                  <a:pt x="59273" y="21287"/>
                  <a:pt x="59273" y="25077"/>
                </a:cubicBezTo>
                <a:cubicBezTo>
                  <a:pt x="59273" y="28867"/>
                  <a:pt x="56224" y="31916"/>
                  <a:pt x="52434" y="31916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6" name="Text 34"/>
          <p:cNvSpPr/>
          <p:nvPr/>
        </p:nvSpPr>
        <p:spPr>
          <a:xfrm>
            <a:off x="5072686" y="3921137"/>
            <a:ext cx="3063958" cy="21885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寓意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4890307" y="4176467"/>
            <a:ext cx="3246337" cy="474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We eat them on Dragon Boat Festival to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remember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Qu Yuan, a great poet.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8285254" y="3811710"/>
            <a:ext cx="3392239" cy="1185460"/>
          </a:xfrm>
          <a:custGeom>
            <a:avLst/>
            <a:gdLst/>
            <a:ahLst/>
            <a:cxnLst/>
            <a:rect l="l" t="t" r="r" b="b"/>
            <a:pathLst>
              <a:path w="3392239" h="1185460">
                <a:moveTo>
                  <a:pt x="72953" y="0"/>
                </a:moveTo>
                <a:lnTo>
                  <a:pt x="3319286" y="0"/>
                </a:lnTo>
                <a:cubicBezTo>
                  <a:pt x="3359577" y="0"/>
                  <a:pt x="3392239" y="32662"/>
                  <a:pt x="3392239" y="72953"/>
                </a:cubicBezTo>
                <a:lnTo>
                  <a:pt x="3392239" y="1112507"/>
                </a:lnTo>
                <a:cubicBezTo>
                  <a:pt x="3392239" y="1152798"/>
                  <a:pt x="3359577" y="1185460"/>
                  <a:pt x="3319286" y="1185460"/>
                </a:cubicBezTo>
                <a:lnTo>
                  <a:pt x="72953" y="1185460"/>
                </a:lnTo>
                <a:cubicBezTo>
                  <a:pt x="32662" y="1185460"/>
                  <a:pt x="0" y="1152798"/>
                  <a:pt x="0" y="1112507"/>
                </a:cubicBezTo>
                <a:lnTo>
                  <a:pt x="0" y="72953"/>
                </a:lnTo>
                <a:cubicBezTo>
                  <a:pt x="0" y="32689"/>
                  <a:pt x="32689" y="0"/>
                  <a:pt x="72953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9" name="Shape 37"/>
          <p:cNvSpPr/>
          <p:nvPr/>
        </p:nvSpPr>
        <p:spPr>
          <a:xfrm>
            <a:off x="8412919" y="3957613"/>
            <a:ext cx="145903" cy="145903"/>
          </a:xfrm>
          <a:custGeom>
            <a:avLst/>
            <a:gdLst/>
            <a:ahLst/>
            <a:cxnLst/>
            <a:rect l="l" t="t" r="r" b="b"/>
            <a:pathLst>
              <a:path w="145903" h="145903">
                <a:moveTo>
                  <a:pt x="68677" y="24821"/>
                </a:moveTo>
                <a:lnTo>
                  <a:pt x="72951" y="30719"/>
                </a:lnTo>
                <a:lnTo>
                  <a:pt x="77226" y="24821"/>
                </a:lnTo>
                <a:cubicBezTo>
                  <a:pt x="84350" y="14961"/>
                  <a:pt x="95806" y="9119"/>
                  <a:pt x="107974" y="9119"/>
                </a:cubicBezTo>
                <a:cubicBezTo>
                  <a:pt x="128919" y="9119"/>
                  <a:pt x="145903" y="26103"/>
                  <a:pt x="145903" y="47048"/>
                </a:cubicBezTo>
                <a:lnTo>
                  <a:pt x="145903" y="47789"/>
                </a:lnTo>
                <a:cubicBezTo>
                  <a:pt x="145903" y="79762"/>
                  <a:pt x="106036" y="116893"/>
                  <a:pt x="85233" y="132766"/>
                </a:cubicBezTo>
                <a:cubicBezTo>
                  <a:pt x="81700" y="135445"/>
                  <a:pt x="77368" y="136784"/>
                  <a:pt x="72951" y="136784"/>
                </a:cubicBezTo>
                <a:cubicBezTo>
                  <a:pt x="68534" y="136784"/>
                  <a:pt x="64174" y="135473"/>
                  <a:pt x="60669" y="132766"/>
                </a:cubicBezTo>
                <a:cubicBezTo>
                  <a:pt x="39867" y="116893"/>
                  <a:pt x="0" y="79762"/>
                  <a:pt x="0" y="47789"/>
                </a:cubicBezTo>
                <a:lnTo>
                  <a:pt x="0" y="47048"/>
                </a:lnTo>
                <a:cubicBezTo>
                  <a:pt x="0" y="26103"/>
                  <a:pt x="16984" y="9119"/>
                  <a:pt x="37929" y="9119"/>
                </a:cubicBezTo>
                <a:cubicBezTo>
                  <a:pt x="50097" y="9119"/>
                  <a:pt x="61553" y="14961"/>
                  <a:pt x="68677" y="24821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40" name="Text 38"/>
          <p:cNvSpPr/>
          <p:nvPr/>
        </p:nvSpPr>
        <p:spPr>
          <a:xfrm>
            <a:off x="8577059" y="3921137"/>
            <a:ext cx="3063958" cy="21885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感悟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8394681" y="4176467"/>
            <a:ext cx="3246337" cy="474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Making zongzi helps me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understand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and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remember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our history and culture.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382995" y="5252500"/>
            <a:ext cx="11444248" cy="1604930"/>
          </a:xfrm>
          <a:custGeom>
            <a:avLst/>
            <a:gdLst/>
            <a:ahLst/>
            <a:cxnLst/>
            <a:rect l="l" t="t" r="r" b="b"/>
            <a:pathLst>
              <a:path w="11444248" h="1604930">
                <a:moveTo>
                  <a:pt x="36476" y="0"/>
                </a:moveTo>
                <a:lnTo>
                  <a:pt x="11334824" y="0"/>
                </a:lnTo>
                <a:cubicBezTo>
                  <a:pt x="11395217" y="0"/>
                  <a:pt x="11444248" y="49031"/>
                  <a:pt x="11444248" y="109424"/>
                </a:cubicBezTo>
                <a:lnTo>
                  <a:pt x="11444248" y="1495506"/>
                </a:lnTo>
                <a:cubicBezTo>
                  <a:pt x="11444248" y="1555940"/>
                  <a:pt x="11395257" y="1604930"/>
                  <a:pt x="11334824" y="1604930"/>
                </a:cubicBezTo>
                <a:lnTo>
                  <a:pt x="36476" y="1604930"/>
                </a:lnTo>
                <a:cubicBezTo>
                  <a:pt x="16331" y="1604930"/>
                  <a:pt x="0" y="1588600"/>
                  <a:pt x="0" y="1568455"/>
                </a:cubicBezTo>
                <a:lnTo>
                  <a:pt x="0" y="36476"/>
                </a:lnTo>
                <a:cubicBezTo>
                  <a:pt x="0" y="16331"/>
                  <a:pt x="16331" y="0"/>
                  <a:pt x="36476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4714" dist="36476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3" name="Shape 41"/>
          <p:cNvSpPr/>
          <p:nvPr/>
        </p:nvSpPr>
        <p:spPr>
          <a:xfrm>
            <a:off x="382995" y="5252500"/>
            <a:ext cx="36476" cy="1604930"/>
          </a:xfrm>
          <a:custGeom>
            <a:avLst/>
            <a:gdLst/>
            <a:ahLst/>
            <a:cxnLst/>
            <a:rect l="l" t="t" r="r" b="b"/>
            <a:pathLst>
              <a:path w="36476" h="1604930">
                <a:moveTo>
                  <a:pt x="36476" y="0"/>
                </a:moveTo>
                <a:lnTo>
                  <a:pt x="36476" y="0"/>
                </a:lnTo>
                <a:lnTo>
                  <a:pt x="36476" y="1604930"/>
                </a:lnTo>
                <a:lnTo>
                  <a:pt x="36476" y="1604930"/>
                </a:lnTo>
                <a:cubicBezTo>
                  <a:pt x="16331" y="1604930"/>
                  <a:pt x="0" y="1588600"/>
                  <a:pt x="0" y="1568455"/>
                </a:cubicBezTo>
                <a:lnTo>
                  <a:pt x="0" y="36476"/>
                </a:lnTo>
                <a:cubicBezTo>
                  <a:pt x="0" y="16331"/>
                  <a:pt x="16331" y="0"/>
                  <a:pt x="36476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44" name="Shape 42"/>
          <p:cNvSpPr/>
          <p:nvPr/>
        </p:nvSpPr>
        <p:spPr>
          <a:xfrm>
            <a:off x="547135" y="5398402"/>
            <a:ext cx="583611" cy="583611"/>
          </a:xfrm>
          <a:custGeom>
            <a:avLst/>
            <a:gdLst/>
            <a:ahLst/>
            <a:cxnLst/>
            <a:rect l="l" t="t" r="r" b="b"/>
            <a:pathLst>
              <a:path w="583611" h="583611">
                <a:moveTo>
                  <a:pt x="291806" y="0"/>
                </a:moveTo>
                <a:lnTo>
                  <a:pt x="291806" y="0"/>
                </a:lnTo>
                <a:cubicBezTo>
                  <a:pt x="452965" y="0"/>
                  <a:pt x="583611" y="130646"/>
                  <a:pt x="583611" y="291806"/>
                </a:cubicBezTo>
                <a:lnTo>
                  <a:pt x="583611" y="291806"/>
                </a:lnTo>
                <a:cubicBezTo>
                  <a:pt x="583611" y="452965"/>
                  <a:pt x="452965" y="583611"/>
                  <a:pt x="291806" y="583611"/>
                </a:cubicBezTo>
                <a:lnTo>
                  <a:pt x="291806" y="583611"/>
                </a:lnTo>
                <a:cubicBezTo>
                  <a:pt x="130646" y="583611"/>
                  <a:pt x="0" y="452965"/>
                  <a:pt x="0" y="291806"/>
                </a:cubicBezTo>
                <a:lnTo>
                  <a:pt x="0" y="291806"/>
                </a:lnTo>
                <a:cubicBezTo>
                  <a:pt x="0" y="130646"/>
                  <a:pt x="130646" y="0"/>
                  <a:pt x="291806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45" name="Shape 43"/>
          <p:cNvSpPr/>
          <p:nvPr/>
        </p:nvSpPr>
        <p:spPr>
          <a:xfrm>
            <a:off x="704437" y="5553424"/>
            <a:ext cx="273568" cy="273568"/>
          </a:xfrm>
          <a:custGeom>
            <a:avLst/>
            <a:gdLst/>
            <a:ahLst/>
            <a:cxnLst/>
            <a:rect l="l" t="t" r="r" b="b"/>
            <a:pathLst>
              <a:path w="273568" h="273568">
                <a:moveTo>
                  <a:pt x="273568" y="17098"/>
                </a:moveTo>
                <a:cubicBezTo>
                  <a:pt x="273568" y="74857"/>
                  <a:pt x="232639" y="123052"/>
                  <a:pt x="178246" y="134326"/>
                </a:cubicBezTo>
                <a:cubicBezTo>
                  <a:pt x="174025" y="103282"/>
                  <a:pt x="160080" y="75338"/>
                  <a:pt x="139509" y="53698"/>
                </a:cubicBezTo>
                <a:cubicBezTo>
                  <a:pt x="160935" y="21372"/>
                  <a:pt x="197642" y="0"/>
                  <a:pt x="239372" y="0"/>
                </a:cubicBezTo>
                <a:lnTo>
                  <a:pt x="256470" y="0"/>
                </a:lnTo>
                <a:cubicBezTo>
                  <a:pt x="265927" y="0"/>
                  <a:pt x="273568" y="7641"/>
                  <a:pt x="273568" y="17098"/>
                </a:cubicBezTo>
                <a:close/>
                <a:moveTo>
                  <a:pt x="0" y="51294"/>
                </a:moveTo>
                <a:cubicBezTo>
                  <a:pt x="0" y="41837"/>
                  <a:pt x="7641" y="34196"/>
                  <a:pt x="17098" y="34196"/>
                </a:cubicBezTo>
                <a:lnTo>
                  <a:pt x="34196" y="34196"/>
                </a:lnTo>
                <a:cubicBezTo>
                  <a:pt x="100290" y="34196"/>
                  <a:pt x="153882" y="87787"/>
                  <a:pt x="153882" y="153882"/>
                </a:cubicBezTo>
                <a:lnTo>
                  <a:pt x="153882" y="256470"/>
                </a:lnTo>
                <a:cubicBezTo>
                  <a:pt x="153882" y="265927"/>
                  <a:pt x="146241" y="273568"/>
                  <a:pt x="136784" y="273568"/>
                </a:cubicBezTo>
                <a:cubicBezTo>
                  <a:pt x="127327" y="273568"/>
                  <a:pt x="119686" y="265927"/>
                  <a:pt x="119686" y="256470"/>
                </a:cubicBezTo>
                <a:lnTo>
                  <a:pt x="119686" y="170980"/>
                </a:lnTo>
                <a:cubicBezTo>
                  <a:pt x="53591" y="170980"/>
                  <a:pt x="0" y="117388"/>
                  <a:pt x="0" y="51294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46" name="Text 44"/>
          <p:cNvSpPr/>
          <p:nvPr/>
        </p:nvSpPr>
        <p:spPr>
          <a:xfrm>
            <a:off x="1276649" y="5398402"/>
            <a:ext cx="547135" cy="29180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春卷</a:t>
            </a:r>
            <a:endParaRPr lang="en-US" sz="1600" dirty="0"/>
          </a:p>
        </p:txBody>
      </p:sp>
      <p:sp>
        <p:nvSpPr>
          <p:cNvPr id="47" name="Text 45"/>
          <p:cNvSpPr/>
          <p:nvPr/>
        </p:nvSpPr>
        <p:spPr>
          <a:xfrm>
            <a:off x="1823785" y="5416640"/>
            <a:ext cx="1048676" cy="2553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5" dirty="0">
                <a:solidFill>
                  <a:srgbClr val="B08968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Spring Rolls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1276649" y="5763159"/>
            <a:ext cx="3392239" cy="948368"/>
          </a:xfrm>
          <a:custGeom>
            <a:avLst/>
            <a:gdLst/>
            <a:ahLst/>
            <a:cxnLst/>
            <a:rect l="l" t="t" r="r" b="b"/>
            <a:pathLst>
              <a:path w="3392239" h="948368">
                <a:moveTo>
                  <a:pt x="72948" y="0"/>
                </a:moveTo>
                <a:lnTo>
                  <a:pt x="3319291" y="0"/>
                </a:lnTo>
                <a:cubicBezTo>
                  <a:pt x="3359552" y="0"/>
                  <a:pt x="3392239" y="32687"/>
                  <a:pt x="3392239" y="72948"/>
                </a:cubicBezTo>
                <a:lnTo>
                  <a:pt x="3392239" y="875420"/>
                </a:lnTo>
                <a:cubicBezTo>
                  <a:pt x="3392239" y="915681"/>
                  <a:pt x="3359552" y="948368"/>
                  <a:pt x="3319291" y="948368"/>
                </a:cubicBezTo>
                <a:lnTo>
                  <a:pt x="72948" y="948368"/>
                </a:lnTo>
                <a:cubicBezTo>
                  <a:pt x="32687" y="948368"/>
                  <a:pt x="0" y="915681"/>
                  <a:pt x="0" y="875420"/>
                </a:cubicBezTo>
                <a:lnTo>
                  <a:pt x="0" y="72948"/>
                </a:lnTo>
                <a:cubicBezTo>
                  <a:pt x="0" y="32687"/>
                  <a:pt x="32687" y="0"/>
                  <a:pt x="7294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49" name="Shape 47"/>
          <p:cNvSpPr/>
          <p:nvPr/>
        </p:nvSpPr>
        <p:spPr>
          <a:xfrm>
            <a:off x="1404314" y="5909062"/>
            <a:ext cx="145903" cy="145903"/>
          </a:xfrm>
          <a:custGeom>
            <a:avLst/>
            <a:gdLst/>
            <a:ahLst/>
            <a:cxnLst/>
            <a:rect l="l" t="t" r="r" b="b"/>
            <a:pathLst>
              <a:path w="145903" h="145903">
                <a:moveTo>
                  <a:pt x="0" y="15958"/>
                </a:moveTo>
                <a:cubicBezTo>
                  <a:pt x="0" y="7153"/>
                  <a:pt x="7153" y="0"/>
                  <a:pt x="15958" y="0"/>
                </a:cubicBezTo>
                <a:lnTo>
                  <a:pt x="124701" y="0"/>
                </a:lnTo>
                <a:cubicBezTo>
                  <a:pt x="130771" y="0"/>
                  <a:pt x="135131" y="5785"/>
                  <a:pt x="133478" y="11627"/>
                </a:cubicBezTo>
                <a:lnTo>
                  <a:pt x="130258" y="22797"/>
                </a:lnTo>
                <a:lnTo>
                  <a:pt x="98028" y="22797"/>
                </a:lnTo>
                <a:cubicBezTo>
                  <a:pt x="94238" y="22797"/>
                  <a:pt x="91189" y="25846"/>
                  <a:pt x="91189" y="29636"/>
                </a:cubicBezTo>
                <a:cubicBezTo>
                  <a:pt x="91189" y="33427"/>
                  <a:pt x="94238" y="36476"/>
                  <a:pt x="98028" y="36476"/>
                </a:cubicBezTo>
                <a:lnTo>
                  <a:pt x="126354" y="36476"/>
                </a:lnTo>
                <a:lnTo>
                  <a:pt x="121139" y="54714"/>
                </a:lnTo>
                <a:lnTo>
                  <a:pt x="98028" y="54714"/>
                </a:lnTo>
                <a:cubicBezTo>
                  <a:pt x="94238" y="54714"/>
                  <a:pt x="91189" y="57763"/>
                  <a:pt x="91189" y="61553"/>
                </a:cubicBezTo>
                <a:cubicBezTo>
                  <a:pt x="91189" y="65343"/>
                  <a:pt x="94238" y="68392"/>
                  <a:pt x="98028" y="68392"/>
                </a:cubicBezTo>
                <a:lnTo>
                  <a:pt x="117235" y="68392"/>
                </a:lnTo>
                <a:lnTo>
                  <a:pt x="109427" y="95749"/>
                </a:lnTo>
                <a:lnTo>
                  <a:pt x="36476" y="95749"/>
                </a:lnTo>
                <a:lnTo>
                  <a:pt x="33882" y="68392"/>
                </a:lnTo>
                <a:lnTo>
                  <a:pt x="15958" y="68392"/>
                </a:lnTo>
                <a:cubicBezTo>
                  <a:pt x="7153" y="68392"/>
                  <a:pt x="0" y="61239"/>
                  <a:pt x="0" y="52434"/>
                </a:cubicBezTo>
                <a:lnTo>
                  <a:pt x="0" y="15958"/>
                </a:lnTo>
                <a:close/>
                <a:moveTo>
                  <a:pt x="32572" y="54714"/>
                </a:moveTo>
                <a:lnTo>
                  <a:pt x="28668" y="13678"/>
                </a:lnTo>
                <a:lnTo>
                  <a:pt x="15958" y="13678"/>
                </a:lnTo>
                <a:cubicBezTo>
                  <a:pt x="14704" y="13678"/>
                  <a:pt x="13678" y="14704"/>
                  <a:pt x="13678" y="15958"/>
                </a:cubicBezTo>
                <a:lnTo>
                  <a:pt x="13678" y="52434"/>
                </a:lnTo>
                <a:cubicBezTo>
                  <a:pt x="13678" y="53688"/>
                  <a:pt x="14704" y="54714"/>
                  <a:pt x="15958" y="54714"/>
                </a:cubicBezTo>
                <a:lnTo>
                  <a:pt x="32572" y="54714"/>
                </a:lnTo>
                <a:close/>
                <a:moveTo>
                  <a:pt x="38755" y="109427"/>
                </a:moveTo>
                <a:lnTo>
                  <a:pt x="107147" y="109427"/>
                </a:lnTo>
                <a:cubicBezTo>
                  <a:pt x="113445" y="109427"/>
                  <a:pt x="118546" y="114528"/>
                  <a:pt x="118546" y="120826"/>
                </a:cubicBezTo>
                <a:lnTo>
                  <a:pt x="118546" y="134504"/>
                </a:lnTo>
                <a:cubicBezTo>
                  <a:pt x="118546" y="140802"/>
                  <a:pt x="113445" y="145903"/>
                  <a:pt x="107147" y="145903"/>
                </a:cubicBezTo>
                <a:lnTo>
                  <a:pt x="38755" y="145903"/>
                </a:lnTo>
                <a:cubicBezTo>
                  <a:pt x="32458" y="145903"/>
                  <a:pt x="27357" y="140802"/>
                  <a:pt x="27357" y="134504"/>
                </a:cubicBezTo>
                <a:lnTo>
                  <a:pt x="27357" y="120826"/>
                </a:lnTo>
                <a:cubicBezTo>
                  <a:pt x="27357" y="114528"/>
                  <a:pt x="32458" y="109427"/>
                  <a:pt x="38755" y="109427"/>
                </a:cubicBezTo>
                <a:close/>
                <a:moveTo>
                  <a:pt x="72951" y="134504"/>
                </a:moveTo>
                <a:cubicBezTo>
                  <a:pt x="76726" y="134504"/>
                  <a:pt x="79791" y="131440"/>
                  <a:pt x="79791" y="127665"/>
                </a:cubicBezTo>
                <a:cubicBezTo>
                  <a:pt x="79791" y="123890"/>
                  <a:pt x="76726" y="120826"/>
                  <a:pt x="72951" y="120826"/>
                </a:cubicBezTo>
                <a:cubicBezTo>
                  <a:pt x="69177" y="120826"/>
                  <a:pt x="66112" y="123890"/>
                  <a:pt x="66112" y="127665"/>
                </a:cubicBezTo>
                <a:cubicBezTo>
                  <a:pt x="66112" y="131440"/>
                  <a:pt x="69177" y="134504"/>
                  <a:pt x="72951" y="134504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50" name="Text 48"/>
          <p:cNvSpPr/>
          <p:nvPr/>
        </p:nvSpPr>
        <p:spPr>
          <a:xfrm>
            <a:off x="1568455" y="5872586"/>
            <a:ext cx="3063958" cy="21885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制作</a:t>
            </a:r>
            <a:endParaRPr lang="en-US" sz="1600" dirty="0"/>
          </a:p>
        </p:txBody>
      </p:sp>
      <p:sp>
        <p:nvSpPr>
          <p:cNvPr id="51" name="Text 49"/>
          <p:cNvSpPr/>
          <p:nvPr/>
        </p:nvSpPr>
        <p:spPr>
          <a:xfrm>
            <a:off x="1386076" y="6127916"/>
            <a:ext cx="3246337" cy="474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Prepare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vegetables and meat filling.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Wrap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in thin pastry sheets. Then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fry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until golden.</a:t>
            </a:r>
            <a:endParaRPr lang="en-US" sz="1600" dirty="0"/>
          </a:p>
        </p:txBody>
      </p:sp>
      <p:sp>
        <p:nvSpPr>
          <p:cNvPr id="52" name="Shape 50"/>
          <p:cNvSpPr/>
          <p:nvPr/>
        </p:nvSpPr>
        <p:spPr>
          <a:xfrm>
            <a:off x="4780880" y="5763159"/>
            <a:ext cx="3392239" cy="948368"/>
          </a:xfrm>
          <a:custGeom>
            <a:avLst/>
            <a:gdLst/>
            <a:ahLst/>
            <a:cxnLst/>
            <a:rect l="l" t="t" r="r" b="b"/>
            <a:pathLst>
              <a:path w="3392239" h="948368">
                <a:moveTo>
                  <a:pt x="72948" y="0"/>
                </a:moveTo>
                <a:lnTo>
                  <a:pt x="3319291" y="0"/>
                </a:lnTo>
                <a:cubicBezTo>
                  <a:pt x="3359552" y="0"/>
                  <a:pt x="3392239" y="32687"/>
                  <a:pt x="3392239" y="72948"/>
                </a:cubicBezTo>
                <a:lnTo>
                  <a:pt x="3392239" y="875420"/>
                </a:lnTo>
                <a:cubicBezTo>
                  <a:pt x="3392239" y="915681"/>
                  <a:pt x="3359552" y="948368"/>
                  <a:pt x="3319291" y="948368"/>
                </a:cubicBezTo>
                <a:lnTo>
                  <a:pt x="72948" y="948368"/>
                </a:lnTo>
                <a:cubicBezTo>
                  <a:pt x="32687" y="948368"/>
                  <a:pt x="0" y="915681"/>
                  <a:pt x="0" y="875420"/>
                </a:cubicBezTo>
                <a:lnTo>
                  <a:pt x="0" y="72948"/>
                </a:lnTo>
                <a:cubicBezTo>
                  <a:pt x="0" y="32687"/>
                  <a:pt x="32687" y="0"/>
                  <a:pt x="7294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53" name="Shape 51"/>
          <p:cNvSpPr/>
          <p:nvPr/>
        </p:nvSpPr>
        <p:spPr>
          <a:xfrm>
            <a:off x="4926783" y="5909062"/>
            <a:ext cx="109427" cy="145903"/>
          </a:xfrm>
          <a:custGeom>
            <a:avLst/>
            <a:gdLst/>
            <a:ahLst/>
            <a:cxnLst/>
            <a:rect l="l" t="t" r="r" b="b"/>
            <a:pathLst>
              <a:path w="109427" h="145903">
                <a:moveTo>
                  <a:pt x="83467" y="109427"/>
                </a:moveTo>
                <a:cubicBezTo>
                  <a:pt x="85547" y="103072"/>
                  <a:pt x="89707" y="97316"/>
                  <a:pt x="94409" y="92358"/>
                </a:cubicBezTo>
                <a:cubicBezTo>
                  <a:pt x="103728" y="82555"/>
                  <a:pt x="109427" y="69304"/>
                  <a:pt x="109427" y="54714"/>
                </a:cubicBezTo>
                <a:cubicBezTo>
                  <a:pt x="109427" y="24507"/>
                  <a:pt x="84920" y="0"/>
                  <a:pt x="54714" y="0"/>
                </a:cubicBezTo>
                <a:cubicBezTo>
                  <a:pt x="24507" y="0"/>
                  <a:pt x="0" y="24507"/>
                  <a:pt x="0" y="54714"/>
                </a:cubicBezTo>
                <a:cubicBezTo>
                  <a:pt x="0" y="69304"/>
                  <a:pt x="5699" y="82555"/>
                  <a:pt x="15018" y="92358"/>
                </a:cubicBezTo>
                <a:cubicBezTo>
                  <a:pt x="19720" y="97316"/>
                  <a:pt x="23909" y="103072"/>
                  <a:pt x="25960" y="109427"/>
                </a:cubicBezTo>
                <a:lnTo>
                  <a:pt x="83438" y="109427"/>
                </a:lnTo>
                <a:close/>
                <a:moveTo>
                  <a:pt x="82070" y="123105"/>
                </a:moveTo>
                <a:lnTo>
                  <a:pt x="27357" y="123105"/>
                </a:lnTo>
                <a:lnTo>
                  <a:pt x="27357" y="127665"/>
                </a:lnTo>
                <a:cubicBezTo>
                  <a:pt x="27357" y="140260"/>
                  <a:pt x="37559" y="150462"/>
                  <a:pt x="50154" y="150462"/>
                </a:cubicBezTo>
                <a:lnTo>
                  <a:pt x="59273" y="150462"/>
                </a:lnTo>
                <a:cubicBezTo>
                  <a:pt x="71869" y="150462"/>
                  <a:pt x="82070" y="140260"/>
                  <a:pt x="82070" y="127665"/>
                </a:cubicBezTo>
                <a:lnTo>
                  <a:pt x="82070" y="123105"/>
                </a:lnTo>
                <a:close/>
                <a:moveTo>
                  <a:pt x="52434" y="31916"/>
                </a:moveTo>
                <a:cubicBezTo>
                  <a:pt x="41092" y="31916"/>
                  <a:pt x="31916" y="41092"/>
                  <a:pt x="31916" y="52434"/>
                </a:cubicBezTo>
                <a:cubicBezTo>
                  <a:pt x="31916" y="56224"/>
                  <a:pt x="28867" y="59273"/>
                  <a:pt x="25077" y="59273"/>
                </a:cubicBezTo>
                <a:cubicBezTo>
                  <a:pt x="21287" y="59273"/>
                  <a:pt x="18238" y="56224"/>
                  <a:pt x="18238" y="52434"/>
                </a:cubicBezTo>
                <a:cubicBezTo>
                  <a:pt x="18238" y="33541"/>
                  <a:pt x="33541" y="18238"/>
                  <a:pt x="52434" y="18238"/>
                </a:cubicBezTo>
                <a:cubicBezTo>
                  <a:pt x="56224" y="18238"/>
                  <a:pt x="59273" y="21287"/>
                  <a:pt x="59273" y="25077"/>
                </a:cubicBezTo>
                <a:cubicBezTo>
                  <a:pt x="59273" y="28867"/>
                  <a:pt x="56224" y="31916"/>
                  <a:pt x="52434" y="31916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54" name="Text 52"/>
          <p:cNvSpPr/>
          <p:nvPr/>
        </p:nvSpPr>
        <p:spPr>
          <a:xfrm>
            <a:off x="5072686" y="5872586"/>
            <a:ext cx="3063958" cy="21885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寓意</a:t>
            </a:r>
            <a:endParaRPr lang="en-US" sz="1600" dirty="0"/>
          </a:p>
        </p:txBody>
      </p:sp>
      <p:sp>
        <p:nvSpPr>
          <p:cNvPr id="55" name="Text 53"/>
          <p:cNvSpPr/>
          <p:nvPr/>
        </p:nvSpPr>
        <p:spPr>
          <a:xfrm>
            <a:off x="4890307" y="6127916"/>
            <a:ext cx="3246337" cy="474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Golden color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means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wealth. Eating them in spring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brings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good luck for the new year.</a:t>
            </a:r>
            <a:endParaRPr lang="en-US" sz="1600" dirty="0"/>
          </a:p>
        </p:txBody>
      </p:sp>
      <p:sp>
        <p:nvSpPr>
          <p:cNvPr id="56" name="Shape 54"/>
          <p:cNvSpPr/>
          <p:nvPr/>
        </p:nvSpPr>
        <p:spPr>
          <a:xfrm>
            <a:off x="8285254" y="5763159"/>
            <a:ext cx="3392239" cy="948368"/>
          </a:xfrm>
          <a:custGeom>
            <a:avLst/>
            <a:gdLst/>
            <a:ahLst/>
            <a:cxnLst/>
            <a:rect l="l" t="t" r="r" b="b"/>
            <a:pathLst>
              <a:path w="3392239" h="948368">
                <a:moveTo>
                  <a:pt x="72948" y="0"/>
                </a:moveTo>
                <a:lnTo>
                  <a:pt x="3319291" y="0"/>
                </a:lnTo>
                <a:cubicBezTo>
                  <a:pt x="3359552" y="0"/>
                  <a:pt x="3392239" y="32687"/>
                  <a:pt x="3392239" y="72948"/>
                </a:cubicBezTo>
                <a:lnTo>
                  <a:pt x="3392239" y="875420"/>
                </a:lnTo>
                <a:cubicBezTo>
                  <a:pt x="3392239" y="915681"/>
                  <a:pt x="3359552" y="948368"/>
                  <a:pt x="3319291" y="948368"/>
                </a:cubicBezTo>
                <a:lnTo>
                  <a:pt x="72948" y="948368"/>
                </a:lnTo>
                <a:cubicBezTo>
                  <a:pt x="32687" y="948368"/>
                  <a:pt x="0" y="915681"/>
                  <a:pt x="0" y="875420"/>
                </a:cubicBezTo>
                <a:lnTo>
                  <a:pt x="0" y="72948"/>
                </a:lnTo>
                <a:cubicBezTo>
                  <a:pt x="0" y="32687"/>
                  <a:pt x="32687" y="0"/>
                  <a:pt x="7294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57" name="Shape 55"/>
          <p:cNvSpPr/>
          <p:nvPr/>
        </p:nvSpPr>
        <p:spPr>
          <a:xfrm>
            <a:off x="8412919" y="5909062"/>
            <a:ext cx="145903" cy="145903"/>
          </a:xfrm>
          <a:custGeom>
            <a:avLst/>
            <a:gdLst/>
            <a:ahLst/>
            <a:cxnLst/>
            <a:rect l="l" t="t" r="r" b="b"/>
            <a:pathLst>
              <a:path w="145903" h="145903">
                <a:moveTo>
                  <a:pt x="68677" y="24821"/>
                </a:moveTo>
                <a:lnTo>
                  <a:pt x="72951" y="30719"/>
                </a:lnTo>
                <a:lnTo>
                  <a:pt x="77226" y="24821"/>
                </a:lnTo>
                <a:cubicBezTo>
                  <a:pt x="84350" y="14961"/>
                  <a:pt x="95806" y="9119"/>
                  <a:pt x="107974" y="9119"/>
                </a:cubicBezTo>
                <a:cubicBezTo>
                  <a:pt x="128919" y="9119"/>
                  <a:pt x="145903" y="26103"/>
                  <a:pt x="145903" y="47048"/>
                </a:cubicBezTo>
                <a:lnTo>
                  <a:pt x="145903" y="47789"/>
                </a:lnTo>
                <a:cubicBezTo>
                  <a:pt x="145903" y="79762"/>
                  <a:pt x="106036" y="116893"/>
                  <a:pt x="85233" y="132766"/>
                </a:cubicBezTo>
                <a:cubicBezTo>
                  <a:pt x="81700" y="135445"/>
                  <a:pt x="77368" y="136784"/>
                  <a:pt x="72951" y="136784"/>
                </a:cubicBezTo>
                <a:cubicBezTo>
                  <a:pt x="68534" y="136784"/>
                  <a:pt x="64174" y="135473"/>
                  <a:pt x="60669" y="132766"/>
                </a:cubicBezTo>
                <a:cubicBezTo>
                  <a:pt x="39867" y="116893"/>
                  <a:pt x="0" y="79762"/>
                  <a:pt x="0" y="47789"/>
                </a:cubicBezTo>
                <a:lnTo>
                  <a:pt x="0" y="47048"/>
                </a:lnTo>
                <a:cubicBezTo>
                  <a:pt x="0" y="26103"/>
                  <a:pt x="16984" y="9119"/>
                  <a:pt x="37929" y="9119"/>
                </a:cubicBezTo>
                <a:cubicBezTo>
                  <a:pt x="50097" y="9119"/>
                  <a:pt x="61553" y="14961"/>
                  <a:pt x="68677" y="24821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58" name="Text 56"/>
          <p:cNvSpPr/>
          <p:nvPr/>
        </p:nvSpPr>
        <p:spPr>
          <a:xfrm>
            <a:off x="8577059" y="5872586"/>
            <a:ext cx="3063958" cy="21885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B0896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感悟</a:t>
            </a:r>
            <a:endParaRPr lang="en-US" sz="1600" dirty="0"/>
          </a:p>
        </p:txBody>
      </p:sp>
      <p:sp>
        <p:nvSpPr>
          <p:cNvPr id="59" name="Text 57"/>
          <p:cNvSpPr/>
          <p:nvPr/>
        </p:nvSpPr>
        <p:spPr>
          <a:xfrm>
            <a:off x="8394681" y="6127916"/>
            <a:ext cx="3246337" cy="474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Making spring rolls for New Year makes me </a:t>
            </a:r>
            <a:r>
              <a:rPr lang="en-US" sz="115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feel </a:t>
            </a:r>
            <a:r>
              <a:rPr lang="en-US" sz="115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hopeful for the coming year.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culture.people.com.cn/a7400ee1f54d7667b5357171b0d72c02b8a2ba3c.jpg"/>
          <p:cNvPicPr>
            <a:picLocks noChangeAspect="1"/>
          </p:cNvPicPr>
          <p:nvPr/>
        </p:nvPicPr>
        <p:blipFill>
          <a:blip r:embed="rId1">
            <a:alphaModFix amt="30000"/>
          </a:blip>
          <a:srcRect t="5677" b="5677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A506B">
                  <a:alpha val="95000"/>
                </a:srgbClr>
              </a:gs>
              <a:gs pos="50000">
                <a:srgbClr val="3A506B">
                  <a:alpha val="85000"/>
                </a:srgbClr>
              </a:gs>
              <a:gs pos="100000">
                <a:srgbClr val="B08968">
                  <a:alpha val="60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5053608" y="1171575"/>
            <a:ext cx="2085975" cy="533400"/>
          </a:xfrm>
          <a:custGeom>
            <a:avLst/>
            <a:gdLst/>
            <a:ahLst/>
            <a:cxnLst/>
            <a:rect l="l" t="t" r="r" b="b"/>
            <a:pathLst>
              <a:path w="2085975" h="533400">
                <a:moveTo>
                  <a:pt x="266700" y="0"/>
                </a:moveTo>
                <a:lnTo>
                  <a:pt x="1819275" y="0"/>
                </a:lnTo>
                <a:cubicBezTo>
                  <a:pt x="1966471" y="0"/>
                  <a:pt x="2085975" y="119504"/>
                  <a:pt x="2085975" y="266700"/>
                </a:cubicBezTo>
                <a:lnTo>
                  <a:pt x="2085975" y="266700"/>
                </a:lnTo>
                <a:cubicBezTo>
                  <a:pt x="2085975" y="413896"/>
                  <a:pt x="1966471" y="533400"/>
                  <a:pt x="1819275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5" name="Text 2"/>
          <p:cNvSpPr/>
          <p:nvPr/>
        </p:nvSpPr>
        <p:spPr>
          <a:xfrm>
            <a:off x="5301258" y="1266825"/>
            <a:ext cx="1589336" cy="3333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b="1" kern="0" spc="90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CHAPTER 06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4552950" y="2390775"/>
            <a:ext cx="3086100" cy="8572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实战演练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5334000" y="3552825"/>
            <a:ext cx="1524000" cy="38100"/>
          </a:xfrm>
          <a:custGeom>
            <a:avLst/>
            <a:gdLst/>
            <a:ahLst/>
            <a:cxnLst/>
            <a:rect l="l" t="t" r="r" b="b"/>
            <a:pathLst>
              <a:path w="1524000" h="38100">
                <a:moveTo>
                  <a:pt x="0" y="0"/>
                </a:moveTo>
                <a:lnTo>
                  <a:pt x="1524000" y="0"/>
                </a:lnTo>
                <a:lnTo>
                  <a:pt x="1524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DDBEA9"/>
          </a:solidFill>
        </p:spPr>
      </p:sp>
      <p:sp>
        <p:nvSpPr>
          <p:cNvPr id="8" name="Text 5"/>
          <p:cNvSpPr/>
          <p:nvPr/>
        </p:nvSpPr>
        <p:spPr>
          <a:xfrm>
            <a:off x="4310063" y="3895725"/>
            <a:ext cx="3571875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50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通过真题演练巩固所学知识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4627513" y="4467225"/>
            <a:ext cx="293370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Practice with Real Exam Questions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5253186" y="5343525"/>
            <a:ext cx="342900" cy="342900"/>
          </a:xfrm>
          <a:custGeom>
            <a:avLst/>
            <a:gdLst/>
            <a:ahLst/>
            <a:cxnLst/>
            <a:rect l="l" t="t" r="r" b="b"/>
            <a:pathLst>
              <a:path w="342900" h="342900">
                <a:moveTo>
                  <a:pt x="24378" y="236547"/>
                </a:moveTo>
                <a:cubicBezTo>
                  <a:pt x="27124" y="226769"/>
                  <a:pt x="32281" y="217862"/>
                  <a:pt x="39514" y="210629"/>
                </a:cubicBezTo>
                <a:lnTo>
                  <a:pt x="160868" y="89275"/>
                </a:lnTo>
                <a:lnTo>
                  <a:pt x="183572" y="66571"/>
                </a:lnTo>
                <a:cubicBezTo>
                  <a:pt x="194690" y="77688"/>
                  <a:pt x="217929" y="100928"/>
                  <a:pt x="253224" y="136222"/>
                </a:cubicBezTo>
                <a:lnTo>
                  <a:pt x="275927" y="158926"/>
                </a:lnTo>
                <a:lnTo>
                  <a:pt x="253224" y="181630"/>
                </a:lnTo>
                <a:lnTo>
                  <a:pt x="131869" y="302984"/>
                </a:lnTo>
                <a:cubicBezTo>
                  <a:pt x="124703" y="310150"/>
                  <a:pt x="115729" y="315374"/>
                  <a:pt x="105951" y="318120"/>
                </a:cubicBezTo>
                <a:lnTo>
                  <a:pt x="20360" y="341962"/>
                </a:lnTo>
                <a:cubicBezTo>
                  <a:pt x="14801" y="343503"/>
                  <a:pt x="8773" y="341962"/>
                  <a:pt x="4688" y="337810"/>
                </a:cubicBezTo>
                <a:cubicBezTo>
                  <a:pt x="603" y="333658"/>
                  <a:pt x="-938" y="327697"/>
                  <a:pt x="603" y="322138"/>
                </a:cubicBezTo>
                <a:lnTo>
                  <a:pt x="24378" y="236547"/>
                </a:lnTo>
                <a:close/>
                <a:moveTo>
                  <a:pt x="61615" y="234069"/>
                </a:moveTo>
                <a:cubicBezTo>
                  <a:pt x="58668" y="237217"/>
                  <a:pt x="56525" y="241035"/>
                  <a:pt x="55386" y="245187"/>
                </a:cubicBezTo>
                <a:lnTo>
                  <a:pt x="39246" y="303386"/>
                </a:lnTo>
                <a:lnTo>
                  <a:pt x="97445" y="287246"/>
                </a:lnTo>
                <a:cubicBezTo>
                  <a:pt x="101731" y="286040"/>
                  <a:pt x="105616" y="283830"/>
                  <a:pt x="108831" y="280749"/>
                </a:cubicBezTo>
                <a:lnTo>
                  <a:pt x="61548" y="234069"/>
                </a:lnTo>
                <a:close/>
                <a:moveTo>
                  <a:pt x="298698" y="136222"/>
                </a:moveTo>
                <a:cubicBezTo>
                  <a:pt x="287581" y="125105"/>
                  <a:pt x="264341" y="101865"/>
                  <a:pt x="229046" y="66571"/>
                </a:cubicBezTo>
                <a:lnTo>
                  <a:pt x="206276" y="43867"/>
                </a:lnTo>
                <a:cubicBezTo>
                  <a:pt x="224024" y="26119"/>
                  <a:pt x="234002" y="16140"/>
                  <a:pt x="236347" y="13796"/>
                </a:cubicBezTo>
                <a:cubicBezTo>
                  <a:pt x="245388" y="4688"/>
                  <a:pt x="257711" y="-402"/>
                  <a:pt x="270570" y="-402"/>
                </a:cubicBezTo>
                <a:cubicBezTo>
                  <a:pt x="283428" y="-402"/>
                  <a:pt x="295751" y="4688"/>
                  <a:pt x="304793" y="13796"/>
                </a:cubicBezTo>
                <a:lnTo>
                  <a:pt x="328702" y="37706"/>
                </a:lnTo>
                <a:cubicBezTo>
                  <a:pt x="337810" y="46814"/>
                  <a:pt x="342900" y="59137"/>
                  <a:pt x="342900" y="71929"/>
                </a:cubicBezTo>
                <a:cubicBezTo>
                  <a:pt x="342900" y="84720"/>
                  <a:pt x="337810" y="97110"/>
                  <a:pt x="328702" y="106152"/>
                </a:cubicBezTo>
                <a:cubicBezTo>
                  <a:pt x="326358" y="108496"/>
                  <a:pt x="316379" y="118475"/>
                  <a:pt x="298631" y="136222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11" name="Text 8"/>
          <p:cNvSpPr/>
          <p:nvPr/>
        </p:nvSpPr>
        <p:spPr>
          <a:xfrm>
            <a:off x="5748486" y="5381625"/>
            <a:ext cx="12763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dirty="0">
                <a:solidFill>
                  <a:srgbClr val="F8F5F2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Writing Practice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32887" y="332887"/>
            <a:ext cx="1522960" cy="266310"/>
          </a:xfrm>
          <a:custGeom>
            <a:avLst/>
            <a:gdLst/>
            <a:ahLst/>
            <a:cxnLst/>
            <a:rect l="l" t="t" r="r" b="b"/>
            <a:pathLst>
              <a:path w="1522960" h="266310">
                <a:moveTo>
                  <a:pt x="133155" y="0"/>
                </a:moveTo>
                <a:lnTo>
                  <a:pt x="1389805" y="0"/>
                </a:lnTo>
                <a:cubicBezTo>
                  <a:pt x="1463344" y="0"/>
                  <a:pt x="1522960" y="59616"/>
                  <a:pt x="1522960" y="133155"/>
                </a:cubicBezTo>
                <a:lnTo>
                  <a:pt x="1522960" y="133155"/>
                </a:lnTo>
                <a:cubicBezTo>
                  <a:pt x="1522960" y="206694"/>
                  <a:pt x="1463344" y="266310"/>
                  <a:pt x="1389805" y="266310"/>
                </a:cubicBezTo>
                <a:lnTo>
                  <a:pt x="133155" y="266310"/>
                </a:lnTo>
                <a:cubicBezTo>
                  <a:pt x="59616" y="266310"/>
                  <a:pt x="0" y="206694"/>
                  <a:pt x="0" y="133155"/>
                </a:cubicBezTo>
                <a:lnTo>
                  <a:pt x="0" y="133155"/>
                </a:lnTo>
                <a:cubicBezTo>
                  <a:pt x="0" y="59616"/>
                  <a:pt x="59616" y="0"/>
                  <a:pt x="133155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466042" y="399465"/>
            <a:ext cx="1311134" cy="16644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915" b="1" kern="0" spc="46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PRACTICE QUESTION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32887" y="665775"/>
            <a:ext cx="11676025" cy="33288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6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实战演练：题目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32887" y="1065240"/>
            <a:ext cx="798930" cy="33289"/>
          </a:xfrm>
          <a:custGeom>
            <a:avLst/>
            <a:gdLst/>
            <a:ahLst/>
            <a:cxnLst/>
            <a:rect l="l" t="t" r="r" b="b"/>
            <a:pathLst>
              <a:path w="798930" h="33289">
                <a:moveTo>
                  <a:pt x="0" y="0"/>
                </a:moveTo>
                <a:lnTo>
                  <a:pt x="798930" y="0"/>
                </a:lnTo>
                <a:lnTo>
                  <a:pt x="798930" y="33289"/>
                </a:lnTo>
                <a:lnTo>
                  <a:pt x="0" y="33289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332887" y="1231683"/>
            <a:ext cx="11526225" cy="898796"/>
          </a:xfrm>
          <a:custGeom>
            <a:avLst/>
            <a:gdLst/>
            <a:ahLst/>
            <a:cxnLst/>
            <a:rect l="l" t="t" r="r" b="b"/>
            <a:pathLst>
              <a:path w="11526225" h="898796">
                <a:moveTo>
                  <a:pt x="99865" y="0"/>
                </a:moveTo>
                <a:lnTo>
                  <a:pt x="11426360" y="0"/>
                </a:lnTo>
                <a:cubicBezTo>
                  <a:pt x="11481514" y="0"/>
                  <a:pt x="11526225" y="44711"/>
                  <a:pt x="11526225" y="99865"/>
                </a:cubicBezTo>
                <a:lnTo>
                  <a:pt x="11526225" y="798931"/>
                </a:lnTo>
                <a:cubicBezTo>
                  <a:pt x="11526225" y="854085"/>
                  <a:pt x="11481514" y="898796"/>
                  <a:pt x="11426360" y="898796"/>
                </a:cubicBezTo>
                <a:lnTo>
                  <a:pt x="99865" y="898796"/>
                </a:lnTo>
                <a:cubicBezTo>
                  <a:pt x="44748" y="898796"/>
                  <a:pt x="0" y="854048"/>
                  <a:pt x="0" y="798931"/>
                </a:cubicBezTo>
                <a:lnTo>
                  <a:pt x="0" y="99865"/>
                </a:lnTo>
                <a:cubicBezTo>
                  <a:pt x="0" y="44748"/>
                  <a:pt x="44748" y="0"/>
                  <a:pt x="99865" y="0"/>
                </a:cubicBezTo>
                <a:close/>
              </a:path>
            </a:pathLst>
          </a:custGeom>
          <a:solidFill>
            <a:srgbClr val="3A506B"/>
          </a:solidFill>
          <a:effectLst>
            <a:outerShdw blurRad="124833" dist="8322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99331" y="1398127"/>
            <a:ext cx="466042" cy="466042"/>
          </a:xfrm>
          <a:custGeom>
            <a:avLst/>
            <a:gdLst/>
            <a:ahLst/>
            <a:cxnLst/>
            <a:rect l="l" t="t" r="r" b="b"/>
            <a:pathLst>
              <a:path w="466042" h="466042">
                <a:moveTo>
                  <a:pt x="233021" y="0"/>
                </a:moveTo>
                <a:lnTo>
                  <a:pt x="233021" y="0"/>
                </a:lnTo>
                <a:cubicBezTo>
                  <a:pt x="361629" y="0"/>
                  <a:pt x="466042" y="104413"/>
                  <a:pt x="466042" y="233021"/>
                </a:cubicBezTo>
                <a:lnTo>
                  <a:pt x="466042" y="233021"/>
                </a:lnTo>
                <a:cubicBezTo>
                  <a:pt x="466042" y="361629"/>
                  <a:pt x="361629" y="466042"/>
                  <a:pt x="233021" y="466042"/>
                </a:cubicBezTo>
                <a:lnTo>
                  <a:pt x="233021" y="466042"/>
                </a:lnTo>
                <a:cubicBezTo>
                  <a:pt x="104413" y="466042"/>
                  <a:pt x="0" y="361629"/>
                  <a:pt x="0" y="233021"/>
                </a:cubicBezTo>
                <a:lnTo>
                  <a:pt x="0" y="233021"/>
                </a:lnTo>
                <a:cubicBezTo>
                  <a:pt x="0" y="104413"/>
                  <a:pt x="104413" y="0"/>
                  <a:pt x="233021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8" name="Shape 6"/>
          <p:cNvSpPr/>
          <p:nvPr/>
        </p:nvSpPr>
        <p:spPr>
          <a:xfrm>
            <a:off x="657453" y="1531282"/>
            <a:ext cx="149799" cy="199732"/>
          </a:xfrm>
          <a:custGeom>
            <a:avLst/>
            <a:gdLst/>
            <a:ahLst/>
            <a:cxnLst/>
            <a:rect l="l" t="t" r="r" b="b"/>
            <a:pathLst>
              <a:path w="149799" h="199732">
                <a:moveTo>
                  <a:pt x="0" y="24967"/>
                </a:moveTo>
                <a:cubicBezTo>
                  <a:pt x="0" y="11196"/>
                  <a:pt x="11196" y="0"/>
                  <a:pt x="24967" y="0"/>
                </a:cubicBezTo>
                <a:lnTo>
                  <a:pt x="83287" y="0"/>
                </a:lnTo>
                <a:cubicBezTo>
                  <a:pt x="89919" y="0"/>
                  <a:pt x="96277" y="2614"/>
                  <a:pt x="100958" y="7295"/>
                </a:cubicBezTo>
                <a:lnTo>
                  <a:pt x="142504" y="48880"/>
                </a:lnTo>
                <a:cubicBezTo>
                  <a:pt x="147186" y="53561"/>
                  <a:pt x="149799" y="59920"/>
                  <a:pt x="149799" y="66551"/>
                </a:cubicBezTo>
                <a:lnTo>
                  <a:pt x="149799" y="174766"/>
                </a:lnTo>
                <a:cubicBezTo>
                  <a:pt x="149799" y="188536"/>
                  <a:pt x="138603" y="199732"/>
                  <a:pt x="124833" y="199732"/>
                </a:cubicBezTo>
                <a:lnTo>
                  <a:pt x="24967" y="199732"/>
                </a:lnTo>
                <a:cubicBezTo>
                  <a:pt x="11196" y="199732"/>
                  <a:pt x="0" y="188536"/>
                  <a:pt x="0" y="174766"/>
                </a:cubicBezTo>
                <a:lnTo>
                  <a:pt x="0" y="24967"/>
                </a:lnTo>
                <a:close/>
                <a:moveTo>
                  <a:pt x="81141" y="22821"/>
                </a:moveTo>
                <a:lnTo>
                  <a:pt x="81141" y="59296"/>
                </a:lnTo>
                <a:cubicBezTo>
                  <a:pt x="81141" y="64484"/>
                  <a:pt x="85315" y="68658"/>
                  <a:pt x="90504" y="68658"/>
                </a:cubicBezTo>
                <a:lnTo>
                  <a:pt x="126978" y="68658"/>
                </a:lnTo>
                <a:lnTo>
                  <a:pt x="81141" y="22821"/>
                </a:lnTo>
                <a:close/>
                <a:moveTo>
                  <a:pt x="46812" y="99866"/>
                </a:moveTo>
                <a:cubicBezTo>
                  <a:pt x="41624" y="99866"/>
                  <a:pt x="37450" y="104040"/>
                  <a:pt x="37450" y="109229"/>
                </a:cubicBezTo>
                <a:cubicBezTo>
                  <a:pt x="37450" y="114417"/>
                  <a:pt x="41624" y="118591"/>
                  <a:pt x="46812" y="118591"/>
                </a:cubicBezTo>
                <a:lnTo>
                  <a:pt x="102987" y="118591"/>
                </a:lnTo>
                <a:cubicBezTo>
                  <a:pt x="108175" y="118591"/>
                  <a:pt x="112349" y="114417"/>
                  <a:pt x="112349" y="109229"/>
                </a:cubicBezTo>
                <a:cubicBezTo>
                  <a:pt x="112349" y="104040"/>
                  <a:pt x="108175" y="99866"/>
                  <a:pt x="102987" y="99866"/>
                </a:cubicBezTo>
                <a:lnTo>
                  <a:pt x="46812" y="99866"/>
                </a:lnTo>
                <a:close/>
                <a:moveTo>
                  <a:pt x="46812" y="137316"/>
                </a:moveTo>
                <a:cubicBezTo>
                  <a:pt x="41624" y="137316"/>
                  <a:pt x="37450" y="141490"/>
                  <a:pt x="37450" y="146678"/>
                </a:cubicBezTo>
                <a:cubicBezTo>
                  <a:pt x="37450" y="151867"/>
                  <a:pt x="41624" y="156041"/>
                  <a:pt x="46812" y="156041"/>
                </a:cubicBezTo>
                <a:lnTo>
                  <a:pt x="102987" y="156041"/>
                </a:lnTo>
                <a:cubicBezTo>
                  <a:pt x="108175" y="156041"/>
                  <a:pt x="112349" y="151867"/>
                  <a:pt x="112349" y="146678"/>
                </a:cubicBezTo>
                <a:cubicBezTo>
                  <a:pt x="112349" y="141490"/>
                  <a:pt x="108175" y="137316"/>
                  <a:pt x="102987" y="137316"/>
                </a:cubicBezTo>
                <a:lnTo>
                  <a:pt x="46812" y="137316"/>
                </a:lnTo>
                <a:close/>
              </a:path>
            </a:pathLst>
          </a:custGeom>
          <a:solidFill>
            <a:srgbClr val="3A506B"/>
          </a:solidFill>
        </p:spPr>
      </p:sp>
      <p:sp>
        <p:nvSpPr>
          <p:cNvPr id="9" name="Text 7"/>
          <p:cNvSpPr/>
          <p:nvPr/>
        </p:nvSpPr>
        <p:spPr>
          <a:xfrm>
            <a:off x="1098528" y="1398127"/>
            <a:ext cx="1980680" cy="26631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75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2025年南昌一模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098528" y="1664437"/>
            <a:ext cx="1947391" cy="1997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5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Nanchang First Mock Exam 2025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349532" y="2263634"/>
            <a:ext cx="11509581" cy="3670083"/>
          </a:xfrm>
          <a:custGeom>
            <a:avLst/>
            <a:gdLst/>
            <a:ahLst/>
            <a:cxnLst/>
            <a:rect l="l" t="t" r="r" b="b"/>
            <a:pathLst>
              <a:path w="11509581" h="3670083">
                <a:moveTo>
                  <a:pt x="33289" y="0"/>
                </a:moveTo>
                <a:lnTo>
                  <a:pt x="11409718" y="0"/>
                </a:lnTo>
                <a:cubicBezTo>
                  <a:pt x="11464871" y="0"/>
                  <a:pt x="11509581" y="44710"/>
                  <a:pt x="11509581" y="99863"/>
                </a:cubicBezTo>
                <a:lnTo>
                  <a:pt x="11509581" y="3570220"/>
                </a:lnTo>
                <a:cubicBezTo>
                  <a:pt x="11509581" y="3625373"/>
                  <a:pt x="11464871" y="3670083"/>
                  <a:pt x="11409718" y="3670083"/>
                </a:cubicBezTo>
                <a:lnTo>
                  <a:pt x="33289" y="3670083"/>
                </a:lnTo>
                <a:cubicBezTo>
                  <a:pt x="14904" y="3670083"/>
                  <a:pt x="0" y="3655179"/>
                  <a:pt x="0" y="3636795"/>
                </a:cubicBezTo>
                <a:lnTo>
                  <a:pt x="0" y="33289"/>
                </a:lnTo>
                <a:cubicBezTo>
                  <a:pt x="0" y="14904"/>
                  <a:pt x="14904" y="0"/>
                  <a:pt x="33289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9933" dist="33289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349532" y="2263634"/>
            <a:ext cx="33289" cy="3670083"/>
          </a:xfrm>
          <a:custGeom>
            <a:avLst/>
            <a:gdLst/>
            <a:ahLst/>
            <a:cxnLst/>
            <a:rect l="l" t="t" r="r" b="b"/>
            <a:pathLst>
              <a:path w="33289" h="3670083">
                <a:moveTo>
                  <a:pt x="33289" y="0"/>
                </a:moveTo>
                <a:lnTo>
                  <a:pt x="33289" y="0"/>
                </a:lnTo>
                <a:lnTo>
                  <a:pt x="33289" y="3670083"/>
                </a:lnTo>
                <a:lnTo>
                  <a:pt x="33289" y="3670083"/>
                </a:lnTo>
                <a:cubicBezTo>
                  <a:pt x="14904" y="3670083"/>
                  <a:pt x="0" y="3655179"/>
                  <a:pt x="0" y="3636795"/>
                </a:cubicBezTo>
                <a:lnTo>
                  <a:pt x="0" y="33289"/>
                </a:lnTo>
                <a:cubicBezTo>
                  <a:pt x="0" y="14904"/>
                  <a:pt x="14904" y="0"/>
                  <a:pt x="33289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3" name="Shape 11"/>
          <p:cNvSpPr/>
          <p:nvPr/>
        </p:nvSpPr>
        <p:spPr>
          <a:xfrm>
            <a:off x="565909" y="2496655"/>
            <a:ext cx="399465" cy="399465"/>
          </a:xfrm>
          <a:custGeom>
            <a:avLst/>
            <a:gdLst/>
            <a:ahLst/>
            <a:cxnLst/>
            <a:rect l="l" t="t" r="r" b="b"/>
            <a:pathLst>
              <a:path w="399465" h="399465">
                <a:moveTo>
                  <a:pt x="199732" y="0"/>
                </a:moveTo>
                <a:lnTo>
                  <a:pt x="199732" y="0"/>
                </a:lnTo>
                <a:cubicBezTo>
                  <a:pt x="309968" y="0"/>
                  <a:pt x="399465" y="89497"/>
                  <a:pt x="399465" y="199732"/>
                </a:cubicBezTo>
                <a:lnTo>
                  <a:pt x="399465" y="199732"/>
                </a:lnTo>
                <a:cubicBezTo>
                  <a:pt x="399465" y="309968"/>
                  <a:pt x="309968" y="399465"/>
                  <a:pt x="199732" y="399465"/>
                </a:cubicBezTo>
                <a:lnTo>
                  <a:pt x="199732" y="399465"/>
                </a:lnTo>
                <a:cubicBezTo>
                  <a:pt x="89497" y="399465"/>
                  <a:pt x="0" y="309968"/>
                  <a:pt x="0" y="199732"/>
                </a:cubicBezTo>
                <a:lnTo>
                  <a:pt x="0" y="199732"/>
                </a:lnTo>
                <a:cubicBezTo>
                  <a:pt x="0" y="89497"/>
                  <a:pt x="89497" y="0"/>
                  <a:pt x="199732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4" name="Shape 12"/>
          <p:cNvSpPr/>
          <p:nvPr/>
        </p:nvSpPr>
        <p:spPr>
          <a:xfrm>
            <a:off x="713627" y="2613166"/>
            <a:ext cx="104027" cy="166444"/>
          </a:xfrm>
          <a:custGeom>
            <a:avLst/>
            <a:gdLst/>
            <a:ahLst/>
            <a:cxnLst/>
            <a:rect l="l" t="t" r="r" b="b"/>
            <a:pathLst>
              <a:path w="104027" h="166444">
                <a:moveTo>
                  <a:pt x="20805" y="52014"/>
                </a:moveTo>
                <a:cubicBezTo>
                  <a:pt x="20805" y="34784"/>
                  <a:pt x="34784" y="20805"/>
                  <a:pt x="52014" y="20805"/>
                </a:cubicBezTo>
                <a:cubicBezTo>
                  <a:pt x="69243" y="20805"/>
                  <a:pt x="83222" y="34784"/>
                  <a:pt x="83222" y="52014"/>
                </a:cubicBezTo>
                <a:cubicBezTo>
                  <a:pt x="83222" y="65895"/>
                  <a:pt x="74152" y="77663"/>
                  <a:pt x="61604" y="81726"/>
                </a:cubicBezTo>
                <a:cubicBezTo>
                  <a:pt x="52371" y="84717"/>
                  <a:pt x="41611" y="93202"/>
                  <a:pt x="41611" y="106628"/>
                </a:cubicBezTo>
                <a:lnTo>
                  <a:pt x="41611" y="114430"/>
                </a:lnTo>
                <a:cubicBezTo>
                  <a:pt x="41611" y="120184"/>
                  <a:pt x="46260" y="124833"/>
                  <a:pt x="52014" y="124833"/>
                </a:cubicBezTo>
                <a:cubicBezTo>
                  <a:pt x="57768" y="124833"/>
                  <a:pt x="62416" y="120184"/>
                  <a:pt x="62416" y="114430"/>
                </a:cubicBezTo>
                <a:lnTo>
                  <a:pt x="62416" y="106628"/>
                </a:lnTo>
                <a:cubicBezTo>
                  <a:pt x="62416" y="106075"/>
                  <a:pt x="62611" y="105295"/>
                  <a:pt x="63554" y="104255"/>
                </a:cubicBezTo>
                <a:cubicBezTo>
                  <a:pt x="64529" y="103182"/>
                  <a:pt x="66122" y="102142"/>
                  <a:pt x="68008" y="101524"/>
                </a:cubicBezTo>
                <a:cubicBezTo>
                  <a:pt x="88911" y="94795"/>
                  <a:pt x="104027" y="75192"/>
                  <a:pt x="104027" y="52014"/>
                </a:cubicBezTo>
                <a:cubicBezTo>
                  <a:pt x="104027" y="23276"/>
                  <a:pt x="80751" y="0"/>
                  <a:pt x="52014" y="0"/>
                </a:cubicBezTo>
                <a:cubicBezTo>
                  <a:pt x="23276" y="0"/>
                  <a:pt x="0" y="23276"/>
                  <a:pt x="0" y="52014"/>
                </a:cubicBezTo>
                <a:cubicBezTo>
                  <a:pt x="0" y="57768"/>
                  <a:pt x="4649" y="62416"/>
                  <a:pt x="10403" y="62416"/>
                </a:cubicBezTo>
                <a:cubicBezTo>
                  <a:pt x="16157" y="62416"/>
                  <a:pt x="20805" y="57768"/>
                  <a:pt x="20805" y="52014"/>
                </a:cubicBezTo>
                <a:close/>
                <a:moveTo>
                  <a:pt x="52014" y="166444"/>
                </a:moveTo>
                <a:cubicBezTo>
                  <a:pt x="59198" y="166444"/>
                  <a:pt x="65017" y="160625"/>
                  <a:pt x="65017" y="153440"/>
                </a:cubicBezTo>
                <a:cubicBezTo>
                  <a:pt x="65017" y="146256"/>
                  <a:pt x="59198" y="140437"/>
                  <a:pt x="52014" y="140437"/>
                </a:cubicBezTo>
                <a:cubicBezTo>
                  <a:pt x="44829" y="140437"/>
                  <a:pt x="39010" y="146256"/>
                  <a:pt x="39010" y="153440"/>
                </a:cubicBezTo>
                <a:cubicBezTo>
                  <a:pt x="39010" y="160625"/>
                  <a:pt x="44829" y="166444"/>
                  <a:pt x="52014" y="166444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5" name="Text 13"/>
          <p:cNvSpPr/>
          <p:nvPr/>
        </p:nvSpPr>
        <p:spPr>
          <a:xfrm>
            <a:off x="1098528" y="2463367"/>
            <a:ext cx="10644074" cy="33288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70000"/>
              </a:lnSpc>
            </a:pPr>
            <a:r>
              <a:rPr lang="en-US" sz="131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假如你是李华，最近为祖母祝寿做了长寿面（Longevity noodles），你的英国朋友John来信询问具体情况。请写一封回信，内容包括：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1098528" y="2995986"/>
            <a:ext cx="10560852" cy="599197"/>
          </a:xfrm>
          <a:custGeom>
            <a:avLst/>
            <a:gdLst/>
            <a:ahLst/>
            <a:cxnLst/>
            <a:rect l="l" t="t" r="r" b="b"/>
            <a:pathLst>
              <a:path w="10560852" h="599197">
                <a:moveTo>
                  <a:pt x="66577" y="0"/>
                </a:moveTo>
                <a:lnTo>
                  <a:pt x="10494275" y="0"/>
                </a:lnTo>
                <a:cubicBezTo>
                  <a:pt x="10531044" y="0"/>
                  <a:pt x="10560852" y="29807"/>
                  <a:pt x="10560852" y="66577"/>
                </a:cubicBezTo>
                <a:lnTo>
                  <a:pt x="10560852" y="532620"/>
                </a:lnTo>
                <a:cubicBezTo>
                  <a:pt x="10560852" y="569390"/>
                  <a:pt x="10531044" y="599197"/>
                  <a:pt x="10494275" y="599197"/>
                </a:cubicBezTo>
                <a:lnTo>
                  <a:pt x="66577" y="599197"/>
                </a:lnTo>
                <a:cubicBezTo>
                  <a:pt x="29807" y="599197"/>
                  <a:pt x="0" y="569390"/>
                  <a:pt x="0" y="532620"/>
                </a:cubicBezTo>
                <a:lnTo>
                  <a:pt x="0" y="66577"/>
                </a:lnTo>
                <a:cubicBezTo>
                  <a:pt x="0" y="29832"/>
                  <a:pt x="29832" y="0"/>
                  <a:pt x="6657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7" name="Shape 15"/>
          <p:cNvSpPr/>
          <p:nvPr/>
        </p:nvSpPr>
        <p:spPr>
          <a:xfrm>
            <a:off x="1231683" y="3129141"/>
            <a:ext cx="332887" cy="332887"/>
          </a:xfrm>
          <a:custGeom>
            <a:avLst/>
            <a:gdLst/>
            <a:ahLst/>
            <a:cxnLst/>
            <a:rect l="l" t="t" r="r" b="b"/>
            <a:pathLst>
              <a:path w="332887" h="332887">
                <a:moveTo>
                  <a:pt x="166444" y="0"/>
                </a:moveTo>
                <a:lnTo>
                  <a:pt x="166444" y="0"/>
                </a:lnTo>
                <a:cubicBezTo>
                  <a:pt x="258368" y="0"/>
                  <a:pt x="332887" y="74519"/>
                  <a:pt x="332887" y="166444"/>
                </a:cubicBezTo>
                <a:lnTo>
                  <a:pt x="332887" y="166444"/>
                </a:lnTo>
                <a:cubicBezTo>
                  <a:pt x="332887" y="258368"/>
                  <a:pt x="258368" y="332887"/>
                  <a:pt x="166444" y="332887"/>
                </a:cubicBezTo>
                <a:lnTo>
                  <a:pt x="166444" y="332887"/>
                </a:lnTo>
                <a:cubicBezTo>
                  <a:pt x="74519" y="332887"/>
                  <a:pt x="0" y="258368"/>
                  <a:pt x="0" y="166444"/>
                </a:cubicBezTo>
                <a:lnTo>
                  <a:pt x="0" y="166444"/>
                </a:lnTo>
                <a:cubicBezTo>
                  <a:pt x="0" y="74519"/>
                  <a:pt x="74519" y="0"/>
                  <a:pt x="166444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18" name="Text 16"/>
          <p:cNvSpPr/>
          <p:nvPr/>
        </p:nvSpPr>
        <p:spPr>
          <a:xfrm>
            <a:off x="1368089" y="3179074"/>
            <a:ext cx="133155" cy="23302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80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1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697726" y="3179074"/>
            <a:ext cx="973696" cy="23302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8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长寿面的寓意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1098528" y="3761627"/>
            <a:ext cx="10560852" cy="599197"/>
          </a:xfrm>
          <a:custGeom>
            <a:avLst/>
            <a:gdLst/>
            <a:ahLst/>
            <a:cxnLst/>
            <a:rect l="l" t="t" r="r" b="b"/>
            <a:pathLst>
              <a:path w="10560852" h="599197">
                <a:moveTo>
                  <a:pt x="66577" y="0"/>
                </a:moveTo>
                <a:lnTo>
                  <a:pt x="10494275" y="0"/>
                </a:lnTo>
                <a:cubicBezTo>
                  <a:pt x="10531044" y="0"/>
                  <a:pt x="10560852" y="29807"/>
                  <a:pt x="10560852" y="66577"/>
                </a:cubicBezTo>
                <a:lnTo>
                  <a:pt x="10560852" y="532620"/>
                </a:lnTo>
                <a:cubicBezTo>
                  <a:pt x="10560852" y="569390"/>
                  <a:pt x="10531044" y="599197"/>
                  <a:pt x="10494275" y="599197"/>
                </a:cubicBezTo>
                <a:lnTo>
                  <a:pt x="66577" y="599197"/>
                </a:lnTo>
                <a:cubicBezTo>
                  <a:pt x="29807" y="599197"/>
                  <a:pt x="0" y="569390"/>
                  <a:pt x="0" y="532620"/>
                </a:cubicBezTo>
                <a:lnTo>
                  <a:pt x="0" y="66577"/>
                </a:lnTo>
                <a:cubicBezTo>
                  <a:pt x="0" y="29832"/>
                  <a:pt x="29832" y="0"/>
                  <a:pt x="6657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1" name="Shape 19"/>
          <p:cNvSpPr/>
          <p:nvPr/>
        </p:nvSpPr>
        <p:spPr>
          <a:xfrm>
            <a:off x="1231683" y="3894782"/>
            <a:ext cx="332887" cy="332887"/>
          </a:xfrm>
          <a:custGeom>
            <a:avLst/>
            <a:gdLst/>
            <a:ahLst/>
            <a:cxnLst/>
            <a:rect l="l" t="t" r="r" b="b"/>
            <a:pathLst>
              <a:path w="332887" h="332887">
                <a:moveTo>
                  <a:pt x="166444" y="0"/>
                </a:moveTo>
                <a:lnTo>
                  <a:pt x="166444" y="0"/>
                </a:lnTo>
                <a:cubicBezTo>
                  <a:pt x="258368" y="0"/>
                  <a:pt x="332887" y="74519"/>
                  <a:pt x="332887" y="166444"/>
                </a:cubicBezTo>
                <a:lnTo>
                  <a:pt x="332887" y="166444"/>
                </a:lnTo>
                <a:cubicBezTo>
                  <a:pt x="332887" y="258368"/>
                  <a:pt x="258368" y="332887"/>
                  <a:pt x="166444" y="332887"/>
                </a:cubicBezTo>
                <a:lnTo>
                  <a:pt x="166444" y="332887"/>
                </a:lnTo>
                <a:cubicBezTo>
                  <a:pt x="74519" y="332887"/>
                  <a:pt x="0" y="258368"/>
                  <a:pt x="0" y="166444"/>
                </a:cubicBezTo>
                <a:lnTo>
                  <a:pt x="0" y="166444"/>
                </a:lnTo>
                <a:cubicBezTo>
                  <a:pt x="0" y="74519"/>
                  <a:pt x="74519" y="0"/>
                  <a:pt x="166444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2" name="Text 20"/>
          <p:cNvSpPr/>
          <p:nvPr/>
        </p:nvSpPr>
        <p:spPr>
          <a:xfrm>
            <a:off x="1354566" y="3944715"/>
            <a:ext cx="158122" cy="23302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80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2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1697726" y="3944715"/>
            <a:ext cx="674097" cy="23302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8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制作过程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1098528" y="4527268"/>
            <a:ext cx="10560852" cy="599197"/>
          </a:xfrm>
          <a:custGeom>
            <a:avLst/>
            <a:gdLst/>
            <a:ahLst/>
            <a:cxnLst/>
            <a:rect l="l" t="t" r="r" b="b"/>
            <a:pathLst>
              <a:path w="10560852" h="599197">
                <a:moveTo>
                  <a:pt x="66577" y="0"/>
                </a:moveTo>
                <a:lnTo>
                  <a:pt x="10494275" y="0"/>
                </a:lnTo>
                <a:cubicBezTo>
                  <a:pt x="10531044" y="0"/>
                  <a:pt x="10560852" y="29807"/>
                  <a:pt x="10560852" y="66577"/>
                </a:cubicBezTo>
                <a:lnTo>
                  <a:pt x="10560852" y="532620"/>
                </a:lnTo>
                <a:cubicBezTo>
                  <a:pt x="10560852" y="569390"/>
                  <a:pt x="10531044" y="599197"/>
                  <a:pt x="10494275" y="599197"/>
                </a:cubicBezTo>
                <a:lnTo>
                  <a:pt x="66577" y="599197"/>
                </a:lnTo>
                <a:cubicBezTo>
                  <a:pt x="29807" y="599197"/>
                  <a:pt x="0" y="569390"/>
                  <a:pt x="0" y="532620"/>
                </a:cubicBezTo>
                <a:lnTo>
                  <a:pt x="0" y="66577"/>
                </a:lnTo>
                <a:cubicBezTo>
                  <a:pt x="0" y="29832"/>
                  <a:pt x="29832" y="0"/>
                  <a:pt x="66577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5" name="Shape 23"/>
          <p:cNvSpPr/>
          <p:nvPr/>
        </p:nvSpPr>
        <p:spPr>
          <a:xfrm>
            <a:off x="1231683" y="4660423"/>
            <a:ext cx="332887" cy="332887"/>
          </a:xfrm>
          <a:custGeom>
            <a:avLst/>
            <a:gdLst/>
            <a:ahLst/>
            <a:cxnLst/>
            <a:rect l="l" t="t" r="r" b="b"/>
            <a:pathLst>
              <a:path w="332887" h="332887">
                <a:moveTo>
                  <a:pt x="166444" y="0"/>
                </a:moveTo>
                <a:lnTo>
                  <a:pt x="166444" y="0"/>
                </a:lnTo>
                <a:cubicBezTo>
                  <a:pt x="258368" y="0"/>
                  <a:pt x="332887" y="74519"/>
                  <a:pt x="332887" y="166444"/>
                </a:cubicBezTo>
                <a:lnTo>
                  <a:pt x="332887" y="166444"/>
                </a:lnTo>
                <a:cubicBezTo>
                  <a:pt x="332887" y="258368"/>
                  <a:pt x="258368" y="332887"/>
                  <a:pt x="166444" y="332887"/>
                </a:cubicBezTo>
                <a:lnTo>
                  <a:pt x="166444" y="332887"/>
                </a:lnTo>
                <a:cubicBezTo>
                  <a:pt x="74519" y="332887"/>
                  <a:pt x="0" y="258368"/>
                  <a:pt x="0" y="166444"/>
                </a:cubicBezTo>
                <a:lnTo>
                  <a:pt x="0" y="166444"/>
                </a:lnTo>
                <a:cubicBezTo>
                  <a:pt x="0" y="74519"/>
                  <a:pt x="74519" y="0"/>
                  <a:pt x="166444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6" name="Text 24"/>
          <p:cNvSpPr/>
          <p:nvPr/>
        </p:nvSpPr>
        <p:spPr>
          <a:xfrm>
            <a:off x="1353915" y="4710356"/>
            <a:ext cx="166444" cy="23302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80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3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1697726" y="4710356"/>
            <a:ext cx="674097" cy="23302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8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你的感悟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349532" y="6068823"/>
            <a:ext cx="11509581" cy="1065240"/>
          </a:xfrm>
          <a:custGeom>
            <a:avLst/>
            <a:gdLst/>
            <a:ahLst/>
            <a:cxnLst/>
            <a:rect l="l" t="t" r="r" b="b"/>
            <a:pathLst>
              <a:path w="11509581" h="1065240">
                <a:moveTo>
                  <a:pt x="33289" y="0"/>
                </a:moveTo>
                <a:lnTo>
                  <a:pt x="11409715" y="0"/>
                </a:lnTo>
                <a:cubicBezTo>
                  <a:pt x="11464869" y="0"/>
                  <a:pt x="11509581" y="44712"/>
                  <a:pt x="11509581" y="99866"/>
                </a:cubicBezTo>
                <a:lnTo>
                  <a:pt x="11509581" y="965373"/>
                </a:lnTo>
                <a:cubicBezTo>
                  <a:pt x="11509581" y="1020528"/>
                  <a:pt x="11464869" y="1065240"/>
                  <a:pt x="11409715" y="1065240"/>
                </a:cubicBezTo>
                <a:lnTo>
                  <a:pt x="33289" y="1065240"/>
                </a:lnTo>
                <a:cubicBezTo>
                  <a:pt x="14904" y="1065240"/>
                  <a:pt x="0" y="1050336"/>
                  <a:pt x="0" y="1031951"/>
                </a:cubicBezTo>
                <a:lnTo>
                  <a:pt x="0" y="33289"/>
                </a:lnTo>
                <a:cubicBezTo>
                  <a:pt x="0" y="14904"/>
                  <a:pt x="14904" y="0"/>
                  <a:pt x="33289" y="0"/>
                </a:cubicBezTo>
                <a:close/>
              </a:path>
            </a:pathLst>
          </a:custGeom>
          <a:solidFill>
            <a:srgbClr val="B08968">
              <a:alpha val="10196"/>
            </a:srgbClr>
          </a:solidFill>
        </p:spPr>
      </p:sp>
      <p:sp>
        <p:nvSpPr>
          <p:cNvPr id="29" name="Shape 27"/>
          <p:cNvSpPr/>
          <p:nvPr/>
        </p:nvSpPr>
        <p:spPr>
          <a:xfrm>
            <a:off x="349532" y="6068823"/>
            <a:ext cx="33289" cy="1065240"/>
          </a:xfrm>
          <a:custGeom>
            <a:avLst/>
            <a:gdLst/>
            <a:ahLst/>
            <a:cxnLst/>
            <a:rect l="l" t="t" r="r" b="b"/>
            <a:pathLst>
              <a:path w="33289" h="1065240">
                <a:moveTo>
                  <a:pt x="33289" y="0"/>
                </a:moveTo>
                <a:lnTo>
                  <a:pt x="33289" y="0"/>
                </a:lnTo>
                <a:lnTo>
                  <a:pt x="33289" y="1065240"/>
                </a:lnTo>
                <a:lnTo>
                  <a:pt x="33289" y="1065240"/>
                </a:lnTo>
                <a:cubicBezTo>
                  <a:pt x="14904" y="1065240"/>
                  <a:pt x="0" y="1050336"/>
                  <a:pt x="0" y="1031951"/>
                </a:cubicBezTo>
                <a:lnTo>
                  <a:pt x="0" y="33289"/>
                </a:lnTo>
                <a:cubicBezTo>
                  <a:pt x="0" y="14904"/>
                  <a:pt x="14904" y="0"/>
                  <a:pt x="33289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0" name="Shape 28"/>
          <p:cNvSpPr/>
          <p:nvPr/>
        </p:nvSpPr>
        <p:spPr>
          <a:xfrm>
            <a:off x="557586" y="6268555"/>
            <a:ext cx="199732" cy="199732"/>
          </a:xfrm>
          <a:custGeom>
            <a:avLst/>
            <a:gdLst/>
            <a:ahLst/>
            <a:cxnLst/>
            <a:rect l="l" t="t" r="r" b="b"/>
            <a:pathLst>
              <a:path w="199732" h="199732">
                <a:moveTo>
                  <a:pt x="99866" y="199732"/>
                </a:moveTo>
                <a:cubicBezTo>
                  <a:pt x="154984" y="199732"/>
                  <a:pt x="199732" y="154984"/>
                  <a:pt x="199732" y="99866"/>
                </a:cubicBezTo>
                <a:cubicBezTo>
                  <a:pt x="199732" y="44749"/>
                  <a:pt x="154984" y="0"/>
                  <a:pt x="99866" y="0"/>
                </a:cubicBezTo>
                <a:cubicBezTo>
                  <a:pt x="44749" y="0"/>
                  <a:pt x="0" y="44749"/>
                  <a:pt x="0" y="99866"/>
                </a:cubicBezTo>
                <a:cubicBezTo>
                  <a:pt x="0" y="154984"/>
                  <a:pt x="44749" y="199732"/>
                  <a:pt x="99866" y="199732"/>
                </a:cubicBezTo>
                <a:close/>
                <a:moveTo>
                  <a:pt x="99866" y="53054"/>
                </a:moveTo>
                <a:cubicBezTo>
                  <a:pt x="105055" y="53054"/>
                  <a:pt x="109229" y="57228"/>
                  <a:pt x="109229" y="62416"/>
                </a:cubicBezTo>
                <a:lnTo>
                  <a:pt x="109229" y="106108"/>
                </a:lnTo>
                <a:cubicBezTo>
                  <a:pt x="109229" y="111296"/>
                  <a:pt x="105055" y="115470"/>
                  <a:pt x="99866" y="115470"/>
                </a:cubicBezTo>
                <a:cubicBezTo>
                  <a:pt x="94678" y="115470"/>
                  <a:pt x="90504" y="111296"/>
                  <a:pt x="90504" y="106108"/>
                </a:cubicBezTo>
                <a:lnTo>
                  <a:pt x="90504" y="62416"/>
                </a:lnTo>
                <a:cubicBezTo>
                  <a:pt x="90504" y="57228"/>
                  <a:pt x="94678" y="53054"/>
                  <a:pt x="99866" y="53054"/>
                </a:cubicBezTo>
                <a:close/>
                <a:moveTo>
                  <a:pt x="89450" y="137316"/>
                </a:moveTo>
                <a:cubicBezTo>
                  <a:pt x="89214" y="133450"/>
                  <a:pt x="91142" y="129772"/>
                  <a:pt x="94456" y="127767"/>
                </a:cubicBezTo>
                <a:cubicBezTo>
                  <a:pt x="97770" y="125762"/>
                  <a:pt x="101923" y="125762"/>
                  <a:pt x="105238" y="127767"/>
                </a:cubicBezTo>
                <a:cubicBezTo>
                  <a:pt x="108552" y="129772"/>
                  <a:pt x="110480" y="133450"/>
                  <a:pt x="110243" y="137316"/>
                </a:cubicBezTo>
                <a:cubicBezTo>
                  <a:pt x="110480" y="141182"/>
                  <a:pt x="108552" y="144861"/>
                  <a:pt x="105238" y="146865"/>
                </a:cubicBezTo>
                <a:cubicBezTo>
                  <a:pt x="101923" y="148870"/>
                  <a:pt x="97770" y="148870"/>
                  <a:pt x="94456" y="146865"/>
                </a:cubicBezTo>
                <a:cubicBezTo>
                  <a:pt x="91142" y="144861"/>
                  <a:pt x="89214" y="141182"/>
                  <a:pt x="89450" y="137316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1" name="Text 29"/>
          <p:cNvSpPr/>
          <p:nvPr/>
        </p:nvSpPr>
        <p:spPr>
          <a:xfrm>
            <a:off x="915440" y="6235267"/>
            <a:ext cx="2088868" cy="23302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80" b="1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注意：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915440" y="6534865"/>
            <a:ext cx="2080546" cy="1997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5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1. 写作词数应为80个左右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915440" y="6767886"/>
            <a:ext cx="2080546" cy="19973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5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2. 可适当增加细节，以使行文连贯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81000" y="381000"/>
            <a:ext cx="1733550" cy="304800"/>
          </a:xfrm>
          <a:custGeom>
            <a:avLst/>
            <a:gdLst/>
            <a:ahLst/>
            <a:cxnLst/>
            <a:rect l="l" t="t" r="r" b="b"/>
            <a:pathLst>
              <a:path w="1733550" h="304800">
                <a:moveTo>
                  <a:pt x="152400" y="0"/>
                </a:moveTo>
                <a:lnTo>
                  <a:pt x="1581150" y="0"/>
                </a:lnTo>
                <a:cubicBezTo>
                  <a:pt x="1665262" y="0"/>
                  <a:pt x="1733550" y="68288"/>
                  <a:pt x="1733550" y="152400"/>
                </a:cubicBezTo>
                <a:lnTo>
                  <a:pt x="1733550" y="152400"/>
                </a:lnTo>
                <a:cubicBezTo>
                  <a:pt x="1733550" y="236512"/>
                  <a:pt x="1665262" y="304800"/>
                  <a:pt x="158115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533400" y="457200"/>
            <a:ext cx="1499146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b="1" kern="0" spc="53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QUESTION ANALYSIS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81000" y="762000"/>
            <a:ext cx="11601450" cy="381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实战演练：审题分析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81000" y="1219200"/>
            <a:ext cx="914400" cy="38100"/>
          </a:xfrm>
          <a:custGeom>
            <a:avLst/>
            <a:gdLst/>
            <a:ahLst/>
            <a:cxnLst/>
            <a:rect l="l" t="t" r="r" b="b"/>
            <a:pathLst>
              <a:path w="914400" h="38100">
                <a:moveTo>
                  <a:pt x="0" y="0"/>
                </a:moveTo>
                <a:lnTo>
                  <a:pt x="914400" y="0"/>
                </a:lnTo>
                <a:lnTo>
                  <a:pt x="9144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381000" y="1466850"/>
            <a:ext cx="5638800" cy="1323975"/>
          </a:xfrm>
          <a:custGeom>
            <a:avLst/>
            <a:gdLst/>
            <a:ahLst/>
            <a:cxnLst/>
            <a:rect l="l" t="t" r="r" b="b"/>
            <a:pathLst>
              <a:path w="5638800" h="1323975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1209676"/>
                </a:lnTo>
                <a:cubicBezTo>
                  <a:pt x="5638800" y="1272802"/>
                  <a:pt x="5587627" y="1323975"/>
                  <a:pt x="5524501" y="1323975"/>
                </a:cubicBezTo>
                <a:lnTo>
                  <a:pt x="114299" y="1323975"/>
                </a:lnTo>
                <a:cubicBezTo>
                  <a:pt x="51173" y="1323975"/>
                  <a:pt x="0" y="1272802"/>
                  <a:pt x="0" y="1209676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81000" y="1466850"/>
            <a:ext cx="5638800" cy="38100"/>
          </a:xfrm>
          <a:custGeom>
            <a:avLst/>
            <a:gdLst/>
            <a:ahLst/>
            <a:cxnLst/>
            <a:rect l="l" t="t" r="r" b="b"/>
            <a:pathLst>
              <a:path w="5638800" h="38100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" name="Shape 6"/>
          <p:cNvSpPr/>
          <p:nvPr/>
        </p:nvSpPr>
        <p:spPr>
          <a:xfrm>
            <a:off x="571500" y="167640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9" name="Shape 7"/>
          <p:cNvSpPr/>
          <p:nvPr/>
        </p:nvSpPr>
        <p:spPr>
          <a:xfrm>
            <a:off x="728663" y="1809750"/>
            <a:ext cx="142875" cy="190500"/>
          </a:xfrm>
          <a:custGeom>
            <a:avLst/>
            <a:gdLst/>
            <a:ahLst/>
            <a:cxnLst/>
            <a:rect l="l" t="t" r="r" b="b"/>
            <a:pathLst>
              <a:path w="142875" h="190500">
                <a:moveTo>
                  <a:pt x="0" y="23812"/>
                </a:moveTo>
                <a:cubicBezTo>
                  <a:pt x="0" y="10678"/>
                  <a:pt x="10678" y="0"/>
                  <a:pt x="23812" y="0"/>
                </a:cubicBezTo>
                <a:lnTo>
                  <a:pt x="79437" y="0"/>
                </a:lnTo>
                <a:cubicBezTo>
                  <a:pt x="85762" y="0"/>
                  <a:pt x="91827" y="2493"/>
                  <a:pt x="96292" y="6958"/>
                </a:cubicBezTo>
                <a:lnTo>
                  <a:pt x="135917" y="46620"/>
                </a:lnTo>
                <a:cubicBezTo>
                  <a:pt x="140382" y="51085"/>
                  <a:pt x="142875" y="57150"/>
                  <a:pt x="142875" y="63475"/>
                </a:cubicBezTo>
                <a:lnTo>
                  <a:pt x="142875" y="166688"/>
                </a:lnTo>
                <a:cubicBezTo>
                  <a:pt x="142875" y="179822"/>
                  <a:pt x="132197" y="190500"/>
                  <a:pt x="119063" y="190500"/>
                </a:cubicBezTo>
                <a:lnTo>
                  <a:pt x="23812" y="190500"/>
                </a:lnTo>
                <a:cubicBezTo>
                  <a:pt x="10678" y="190500"/>
                  <a:pt x="0" y="179822"/>
                  <a:pt x="0" y="166688"/>
                </a:cubicBezTo>
                <a:lnTo>
                  <a:pt x="0" y="23812"/>
                </a:lnTo>
                <a:close/>
                <a:moveTo>
                  <a:pt x="77391" y="21766"/>
                </a:moveTo>
                <a:lnTo>
                  <a:pt x="77391" y="56555"/>
                </a:lnTo>
                <a:cubicBezTo>
                  <a:pt x="77391" y="61503"/>
                  <a:pt x="81372" y="65484"/>
                  <a:pt x="86320" y="65484"/>
                </a:cubicBezTo>
                <a:lnTo>
                  <a:pt x="121109" y="65484"/>
                </a:lnTo>
                <a:lnTo>
                  <a:pt x="77391" y="21766"/>
                </a:lnTo>
                <a:close/>
                <a:moveTo>
                  <a:pt x="44648" y="95250"/>
                </a:moveTo>
                <a:cubicBezTo>
                  <a:pt x="39700" y="95250"/>
                  <a:pt x="35719" y="99231"/>
                  <a:pt x="35719" y="104180"/>
                </a:cubicBezTo>
                <a:cubicBezTo>
                  <a:pt x="35719" y="109128"/>
                  <a:pt x="39700" y="113109"/>
                  <a:pt x="44648" y="113109"/>
                </a:cubicBezTo>
                <a:lnTo>
                  <a:pt x="98227" y="113109"/>
                </a:lnTo>
                <a:cubicBezTo>
                  <a:pt x="103175" y="113109"/>
                  <a:pt x="107156" y="109128"/>
                  <a:pt x="107156" y="104180"/>
                </a:cubicBezTo>
                <a:cubicBezTo>
                  <a:pt x="107156" y="99231"/>
                  <a:pt x="103175" y="95250"/>
                  <a:pt x="98227" y="95250"/>
                </a:cubicBezTo>
                <a:lnTo>
                  <a:pt x="44648" y="95250"/>
                </a:lnTo>
                <a:close/>
                <a:moveTo>
                  <a:pt x="44648" y="130969"/>
                </a:moveTo>
                <a:cubicBezTo>
                  <a:pt x="39700" y="130969"/>
                  <a:pt x="35719" y="134950"/>
                  <a:pt x="35719" y="139898"/>
                </a:cubicBezTo>
                <a:cubicBezTo>
                  <a:pt x="35719" y="144847"/>
                  <a:pt x="39700" y="148828"/>
                  <a:pt x="44648" y="148828"/>
                </a:cubicBezTo>
                <a:lnTo>
                  <a:pt x="98227" y="148828"/>
                </a:lnTo>
                <a:cubicBezTo>
                  <a:pt x="103175" y="148828"/>
                  <a:pt x="107156" y="144847"/>
                  <a:pt x="107156" y="139898"/>
                </a:cubicBezTo>
                <a:cubicBezTo>
                  <a:pt x="107156" y="134950"/>
                  <a:pt x="103175" y="130969"/>
                  <a:pt x="98227" y="130969"/>
                </a:cubicBezTo>
                <a:lnTo>
                  <a:pt x="44648" y="130969"/>
                </a:lnTo>
                <a:close/>
              </a:path>
            </a:pathLst>
          </a:custGeom>
          <a:solidFill>
            <a:srgbClr val="F8F5F2"/>
          </a:solidFill>
        </p:spPr>
      </p:sp>
      <p:sp>
        <p:nvSpPr>
          <p:cNvPr id="10" name="Text 8"/>
          <p:cNvSpPr/>
          <p:nvPr/>
        </p:nvSpPr>
        <p:spPr>
          <a:xfrm>
            <a:off x="1143000" y="1771650"/>
            <a:ext cx="4762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体裁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571500" y="2247900"/>
            <a:ext cx="53340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电子邮件（回信类应用文），向外国朋友介绍中国文化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6172200" y="1466850"/>
            <a:ext cx="5638800" cy="1323975"/>
          </a:xfrm>
          <a:custGeom>
            <a:avLst/>
            <a:gdLst/>
            <a:ahLst/>
            <a:cxnLst/>
            <a:rect l="l" t="t" r="r" b="b"/>
            <a:pathLst>
              <a:path w="5638800" h="1323975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1209676"/>
                </a:lnTo>
                <a:cubicBezTo>
                  <a:pt x="5638800" y="1272802"/>
                  <a:pt x="5587627" y="1323975"/>
                  <a:pt x="5524501" y="1323975"/>
                </a:cubicBezTo>
                <a:lnTo>
                  <a:pt x="114299" y="1323975"/>
                </a:lnTo>
                <a:cubicBezTo>
                  <a:pt x="51173" y="1323975"/>
                  <a:pt x="0" y="1272802"/>
                  <a:pt x="0" y="1209676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6172200" y="1466850"/>
            <a:ext cx="5638800" cy="38100"/>
          </a:xfrm>
          <a:custGeom>
            <a:avLst/>
            <a:gdLst/>
            <a:ahLst/>
            <a:cxnLst/>
            <a:rect l="l" t="t" r="r" b="b"/>
            <a:pathLst>
              <a:path w="5638800" h="38100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4" name="Shape 12"/>
          <p:cNvSpPr/>
          <p:nvPr/>
        </p:nvSpPr>
        <p:spPr>
          <a:xfrm>
            <a:off x="6362700" y="167640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5" name="Shape 13"/>
          <p:cNvSpPr/>
          <p:nvPr/>
        </p:nvSpPr>
        <p:spPr>
          <a:xfrm>
            <a:off x="6496050" y="180975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166688" y="95250"/>
                </a:moveTo>
                <a:cubicBezTo>
                  <a:pt x="166688" y="55823"/>
                  <a:pt x="134677" y="23812"/>
                  <a:pt x="95250" y="23812"/>
                </a:cubicBezTo>
                <a:cubicBezTo>
                  <a:pt x="55823" y="23812"/>
                  <a:pt x="23813" y="55823"/>
                  <a:pt x="23812" y="95250"/>
                </a:cubicBezTo>
                <a:cubicBezTo>
                  <a:pt x="23812" y="134677"/>
                  <a:pt x="55823" y="166688"/>
                  <a:pt x="95250" y="166688"/>
                </a:cubicBezTo>
                <a:cubicBezTo>
                  <a:pt x="134677" y="166688"/>
                  <a:pt x="166688" y="134677"/>
                  <a:pt x="166688" y="95250"/>
                </a:cubicBezTo>
                <a:close/>
                <a:moveTo>
                  <a:pt x="0" y="95250"/>
                </a:moveTo>
                <a:cubicBezTo>
                  <a:pt x="0" y="42680"/>
                  <a:pt x="42680" y="0"/>
                  <a:pt x="95250" y="0"/>
                </a:cubicBezTo>
                <a:cubicBezTo>
                  <a:pt x="147820" y="0"/>
                  <a:pt x="190500" y="42680"/>
                  <a:pt x="190500" y="95250"/>
                </a:cubicBezTo>
                <a:cubicBezTo>
                  <a:pt x="190500" y="147820"/>
                  <a:pt x="147820" y="190500"/>
                  <a:pt x="95250" y="190500"/>
                </a:cubicBezTo>
                <a:cubicBezTo>
                  <a:pt x="42680" y="190500"/>
                  <a:pt x="0" y="147820"/>
                  <a:pt x="0" y="95250"/>
                </a:cubicBezTo>
                <a:close/>
                <a:moveTo>
                  <a:pt x="95250" y="125016"/>
                </a:moveTo>
                <a:cubicBezTo>
                  <a:pt x="111678" y="125016"/>
                  <a:pt x="125016" y="111678"/>
                  <a:pt x="125016" y="95250"/>
                </a:cubicBezTo>
                <a:cubicBezTo>
                  <a:pt x="125016" y="78822"/>
                  <a:pt x="111678" y="65484"/>
                  <a:pt x="95250" y="65484"/>
                </a:cubicBezTo>
                <a:cubicBezTo>
                  <a:pt x="78822" y="65484"/>
                  <a:pt x="65484" y="78822"/>
                  <a:pt x="65484" y="95250"/>
                </a:cubicBezTo>
                <a:cubicBezTo>
                  <a:pt x="65484" y="111678"/>
                  <a:pt x="78822" y="125016"/>
                  <a:pt x="95250" y="125016"/>
                </a:cubicBezTo>
                <a:close/>
                <a:moveTo>
                  <a:pt x="95250" y="41672"/>
                </a:moveTo>
                <a:cubicBezTo>
                  <a:pt x="124821" y="41672"/>
                  <a:pt x="148828" y="65679"/>
                  <a:pt x="148828" y="95250"/>
                </a:cubicBezTo>
                <a:cubicBezTo>
                  <a:pt x="148828" y="124821"/>
                  <a:pt x="124821" y="148828"/>
                  <a:pt x="95250" y="148828"/>
                </a:cubicBezTo>
                <a:cubicBezTo>
                  <a:pt x="65679" y="148828"/>
                  <a:pt x="41672" y="124821"/>
                  <a:pt x="41672" y="95250"/>
                </a:cubicBezTo>
                <a:cubicBezTo>
                  <a:pt x="41672" y="65679"/>
                  <a:pt x="65679" y="41672"/>
                  <a:pt x="95250" y="41672"/>
                </a:cubicBezTo>
                <a:close/>
                <a:moveTo>
                  <a:pt x="83344" y="95250"/>
                </a:moveTo>
                <a:cubicBezTo>
                  <a:pt x="83344" y="88679"/>
                  <a:pt x="88679" y="83344"/>
                  <a:pt x="95250" y="83344"/>
                </a:cubicBezTo>
                <a:cubicBezTo>
                  <a:pt x="101821" y="83344"/>
                  <a:pt x="107156" y="88679"/>
                  <a:pt x="107156" y="95250"/>
                </a:cubicBezTo>
                <a:cubicBezTo>
                  <a:pt x="107156" y="101821"/>
                  <a:pt x="101821" y="107156"/>
                  <a:pt x="95250" y="107156"/>
                </a:cubicBezTo>
                <a:cubicBezTo>
                  <a:pt x="88679" y="107156"/>
                  <a:pt x="83344" y="101821"/>
                  <a:pt x="83344" y="9525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6" name="Text 14"/>
          <p:cNvSpPr/>
          <p:nvPr/>
        </p:nvSpPr>
        <p:spPr>
          <a:xfrm>
            <a:off x="6934200" y="1771650"/>
            <a:ext cx="4762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主题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6362700" y="2247900"/>
            <a:ext cx="53340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介绍长寿面的文化寓意、制作过程和个人感悟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381000" y="2965400"/>
            <a:ext cx="5638800" cy="1323975"/>
          </a:xfrm>
          <a:custGeom>
            <a:avLst/>
            <a:gdLst/>
            <a:ahLst/>
            <a:cxnLst/>
            <a:rect l="l" t="t" r="r" b="b"/>
            <a:pathLst>
              <a:path w="5638800" h="1323975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1209676"/>
                </a:lnTo>
                <a:cubicBezTo>
                  <a:pt x="5638800" y="1272802"/>
                  <a:pt x="5587627" y="1323975"/>
                  <a:pt x="5524501" y="1323975"/>
                </a:cubicBezTo>
                <a:lnTo>
                  <a:pt x="114299" y="1323975"/>
                </a:lnTo>
                <a:cubicBezTo>
                  <a:pt x="51173" y="1323975"/>
                  <a:pt x="0" y="1272802"/>
                  <a:pt x="0" y="1209676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381000" y="2965400"/>
            <a:ext cx="5638800" cy="38100"/>
          </a:xfrm>
          <a:custGeom>
            <a:avLst/>
            <a:gdLst/>
            <a:ahLst/>
            <a:cxnLst/>
            <a:rect l="l" t="t" r="r" b="b"/>
            <a:pathLst>
              <a:path w="5638800" h="38100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0" name="Shape 18"/>
          <p:cNvSpPr/>
          <p:nvPr/>
        </p:nvSpPr>
        <p:spPr>
          <a:xfrm>
            <a:off x="571500" y="31749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1" name="Shape 19"/>
          <p:cNvSpPr/>
          <p:nvPr/>
        </p:nvSpPr>
        <p:spPr>
          <a:xfrm>
            <a:off x="716756" y="3308300"/>
            <a:ext cx="166688" cy="190500"/>
          </a:xfrm>
          <a:custGeom>
            <a:avLst/>
            <a:gdLst/>
            <a:ahLst/>
            <a:cxnLst/>
            <a:rect l="l" t="t" r="r" b="b"/>
            <a:pathLst>
              <a:path w="166688" h="190500">
                <a:moveTo>
                  <a:pt x="83344" y="92273"/>
                </a:moveTo>
                <a:cubicBezTo>
                  <a:pt x="107986" y="92273"/>
                  <a:pt x="127992" y="72267"/>
                  <a:pt x="127992" y="47625"/>
                </a:cubicBezTo>
                <a:cubicBezTo>
                  <a:pt x="127992" y="22983"/>
                  <a:pt x="107986" y="2977"/>
                  <a:pt x="83344" y="2977"/>
                </a:cubicBezTo>
                <a:cubicBezTo>
                  <a:pt x="58702" y="2977"/>
                  <a:pt x="38695" y="22983"/>
                  <a:pt x="38695" y="47625"/>
                </a:cubicBezTo>
                <a:cubicBezTo>
                  <a:pt x="38695" y="72267"/>
                  <a:pt x="58702" y="92273"/>
                  <a:pt x="83344" y="92273"/>
                </a:cubicBezTo>
                <a:close/>
                <a:moveTo>
                  <a:pt x="72293" y="113109"/>
                </a:moveTo>
                <a:cubicBezTo>
                  <a:pt x="35644" y="113109"/>
                  <a:pt x="5953" y="142801"/>
                  <a:pt x="5953" y="179450"/>
                </a:cubicBezTo>
                <a:cubicBezTo>
                  <a:pt x="5953" y="185551"/>
                  <a:pt x="10902" y="190500"/>
                  <a:pt x="17004" y="190500"/>
                </a:cubicBezTo>
                <a:lnTo>
                  <a:pt x="149684" y="190500"/>
                </a:lnTo>
                <a:cubicBezTo>
                  <a:pt x="155786" y="190500"/>
                  <a:pt x="160734" y="185551"/>
                  <a:pt x="160734" y="179450"/>
                </a:cubicBezTo>
                <a:cubicBezTo>
                  <a:pt x="160734" y="142801"/>
                  <a:pt x="131043" y="113109"/>
                  <a:pt x="94394" y="113109"/>
                </a:cubicBezTo>
                <a:lnTo>
                  <a:pt x="72293" y="113109"/>
                </a:lnTo>
                <a:close/>
              </a:path>
            </a:pathLst>
          </a:custGeom>
          <a:solidFill>
            <a:srgbClr val="F8F5F2"/>
          </a:solidFill>
        </p:spPr>
      </p:sp>
      <p:sp>
        <p:nvSpPr>
          <p:cNvPr id="22" name="Text 20"/>
          <p:cNvSpPr/>
          <p:nvPr/>
        </p:nvSpPr>
        <p:spPr>
          <a:xfrm>
            <a:off x="1143000" y="3270200"/>
            <a:ext cx="8572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写作对象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571500" y="3746450"/>
            <a:ext cx="53340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英国朋友John（需要解释中国文化背景）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6172200" y="2965400"/>
            <a:ext cx="5638800" cy="1323975"/>
          </a:xfrm>
          <a:custGeom>
            <a:avLst/>
            <a:gdLst/>
            <a:ahLst/>
            <a:cxnLst/>
            <a:rect l="l" t="t" r="r" b="b"/>
            <a:pathLst>
              <a:path w="5638800" h="1323975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1209676"/>
                </a:lnTo>
                <a:cubicBezTo>
                  <a:pt x="5638800" y="1272802"/>
                  <a:pt x="5587627" y="1323975"/>
                  <a:pt x="5524501" y="1323975"/>
                </a:cubicBezTo>
                <a:lnTo>
                  <a:pt x="114299" y="1323975"/>
                </a:lnTo>
                <a:cubicBezTo>
                  <a:pt x="51173" y="1323975"/>
                  <a:pt x="0" y="1272802"/>
                  <a:pt x="0" y="1209676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6172200" y="2965400"/>
            <a:ext cx="5638800" cy="38100"/>
          </a:xfrm>
          <a:custGeom>
            <a:avLst/>
            <a:gdLst/>
            <a:ahLst/>
            <a:cxnLst/>
            <a:rect l="l" t="t" r="r" b="b"/>
            <a:pathLst>
              <a:path w="5638800" h="38100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26" name="Shape 24"/>
          <p:cNvSpPr/>
          <p:nvPr/>
        </p:nvSpPr>
        <p:spPr>
          <a:xfrm>
            <a:off x="6362700" y="31749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27" name="Shape 25"/>
          <p:cNvSpPr/>
          <p:nvPr/>
        </p:nvSpPr>
        <p:spPr>
          <a:xfrm>
            <a:off x="6496050" y="330830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0"/>
                </a:moveTo>
                <a:cubicBezTo>
                  <a:pt x="147820" y="0"/>
                  <a:pt x="190500" y="42680"/>
                  <a:pt x="190500" y="95250"/>
                </a:cubicBezTo>
                <a:cubicBezTo>
                  <a:pt x="190500" y="147820"/>
                  <a:pt x="147820" y="190500"/>
                  <a:pt x="95250" y="190500"/>
                </a:cubicBezTo>
                <a:cubicBezTo>
                  <a:pt x="42680" y="190500"/>
                  <a:pt x="0" y="147820"/>
                  <a:pt x="0" y="95250"/>
                </a:cubicBezTo>
                <a:cubicBezTo>
                  <a:pt x="0" y="42680"/>
                  <a:pt x="42680" y="0"/>
                  <a:pt x="95250" y="0"/>
                </a:cubicBezTo>
                <a:close/>
                <a:moveTo>
                  <a:pt x="86320" y="44648"/>
                </a:moveTo>
                <a:lnTo>
                  <a:pt x="86320" y="95250"/>
                </a:lnTo>
                <a:cubicBezTo>
                  <a:pt x="86320" y="98227"/>
                  <a:pt x="87809" y="101017"/>
                  <a:pt x="90301" y="102691"/>
                </a:cubicBezTo>
                <a:lnTo>
                  <a:pt x="126020" y="126504"/>
                </a:lnTo>
                <a:cubicBezTo>
                  <a:pt x="130113" y="129257"/>
                  <a:pt x="135657" y="128141"/>
                  <a:pt x="138410" y="124011"/>
                </a:cubicBezTo>
                <a:cubicBezTo>
                  <a:pt x="141163" y="119881"/>
                  <a:pt x="140047" y="114374"/>
                  <a:pt x="135917" y="111621"/>
                </a:cubicBezTo>
                <a:lnTo>
                  <a:pt x="104180" y="90488"/>
                </a:lnTo>
                <a:lnTo>
                  <a:pt x="104180" y="44648"/>
                </a:lnTo>
                <a:cubicBezTo>
                  <a:pt x="104180" y="39700"/>
                  <a:pt x="100199" y="35719"/>
                  <a:pt x="95250" y="35719"/>
                </a:cubicBezTo>
                <a:cubicBezTo>
                  <a:pt x="90301" y="35719"/>
                  <a:pt x="86320" y="39700"/>
                  <a:pt x="86320" y="44648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8" name="Text 26"/>
          <p:cNvSpPr/>
          <p:nvPr/>
        </p:nvSpPr>
        <p:spPr>
          <a:xfrm>
            <a:off x="6934200" y="3270200"/>
            <a:ext cx="4762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时态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6362700" y="3746450"/>
            <a:ext cx="53340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一般过去时（描述已发生的事情）+ 一般现在时（说明文化意义）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381000" y="4463951"/>
            <a:ext cx="5638800" cy="1323975"/>
          </a:xfrm>
          <a:custGeom>
            <a:avLst/>
            <a:gdLst/>
            <a:ahLst/>
            <a:cxnLst/>
            <a:rect l="l" t="t" r="r" b="b"/>
            <a:pathLst>
              <a:path w="5638800" h="1323975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1209676"/>
                </a:lnTo>
                <a:cubicBezTo>
                  <a:pt x="5638800" y="1272802"/>
                  <a:pt x="5587627" y="1323975"/>
                  <a:pt x="5524501" y="1323975"/>
                </a:cubicBezTo>
                <a:lnTo>
                  <a:pt x="114299" y="1323975"/>
                </a:lnTo>
                <a:cubicBezTo>
                  <a:pt x="51173" y="1323975"/>
                  <a:pt x="0" y="1272802"/>
                  <a:pt x="0" y="1209676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381000" y="4463951"/>
            <a:ext cx="5638800" cy="38100"/>
          </a:xfrm>
          <a:custGeom>
            <a:avLst/>
            <a:gdLst/>
            <a:ahLst/>
            <a:cxnLst/>
            <a:rect l="l" t="t" r="r" b="b"/>
            <a:pathLst>
              <a:path w="5638800" h="38100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32" name="Shape 30"/>
          <p:cNvSpPr/>
          <p:nvPr/>
        </p:nvSpPr>
        <p:spPr>
          <a:xfrm>
            <a:off x="571500" y="4673501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33" name="Shape 31"/>
          <p:cNvSpPr/>
          <p:nvPr/>
        </p:nvSpPr>
        <p:spPr>
          <a:xfrm>
            <a:off x="704850" y="48068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148456" y="142949"/>
                </a:moveTo>
                <a:cubicBezTo>
                  <a:pt x="140233" y="128662"/>
                  <a:pt x="124792" y="119063"/>
                  <a:pt x="107156" y="119063"/>
                </a:cubicBezTo>
                <a:lnTo>
                  <a:pt x="83344" y="119063"/>
                </a:lnTo>
                <a:cubicBezTo>
                  <a:pt x="65708" y="119063"/>
                  <a:pt x="50267" y="128662"/>
                  <a:pt x="42044" y="142949"/>
                </a:cubicBezTo>
                <a:cubicBezTo>
                  <a:pt x="55141" y="157535"/>
                  <a:pt x="74116" y="166688"/>
                  <a:pt x="95250" y="166688"/>
                </a:cubicBezTo>
                <a:cubicBezTo>
                  <a:pt x="116384" y="166688"/>
                  <a:pt x="135359" y="157497"/>
                  <a:pt x="148456" y="142949"/>
                </a:cubicBezTo>
                <a:close/>
                <a:moveTo>
                  <a:pt x="0" y="95250"/>
                </a:moveTo>
                <a:cubicBezTo>
                  <a:pt x="0" y="42680"/>
                  <a:pt x="42680" y="0"/>
                  <a:pt x="95250" y="0"/>
                </a:cubicBezTo>
                <a:cubicBezTo>
                  <a:pt x="147820" y="0"/>
                  <a:pt x="190500" y="42680"/>
                  <a:pt x="190500" y="95250"/>
                </a:cubicBezTo>
                <a:cubicBezTo>
                  <a:pt x="190500" y="147820"/>
                  <a:pt x="147820" y="190500"/>
                  <a:pt x="95250" y="190500"/>
                </a:cubicBezTo>
                <a:cubicBezTo>
                  <a:pt x="42680" y="190500"/>
                  <a:pt x="0" y="147820"/>
                  <a:pt x="0" y="95250"/>
                </a:cubicBezTo>
                <a:close/>
                <a:moveTo>
                  <a:pt x="95250" y="101203"/>
                </a:moveTo>
                <a:cubicBezTo>
                  <a:pt x="110035" y="101203"/>
                  <a:pt x="122039" y="89199"/>
                  <a:pt x="122039" y="74414"/>
                </a:cubicBezTo>
                <a:cubicBezTo>
                  <a:pt x="122039" y="59629"/>
                  <a:pt x="110035" y="47625"/>
                  <a:pt x="95250" y="47625"/>
                </a:cubicBezTo>
                <a:cubicBezTo>
                  <a:pt x="80465" y="47625"/>
                  <a:pt x="68461" y="59629"/>
                  <a:pt x="68461" y="74414"/>
                </a:cubicBezTo>
                <a:cubicBezTo>
                  <a:pt x="68461" y="89199"/>
                  <a:pt x="80465" y="101203"/>
                  <a:pt x="95250" y="101203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4" name="Text 32"/>
          <p:cNvSpPr/>
          <p:nvPr/>
        </p:nvSpPr>
        <p:spPr>
          <a:xfrm>
            <a:off x="1143000" y="4768751"/>
            <a:ext cx="4762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人称</a:t>
            </a:r>
            <a:endParaRPr lang="en-US" sz="1600" dirty="0"/>
          </a:p>
        </p:txBody>
      </p:sp>
      <p:sp>
        <p:nvSpPr>
          <p:cNvPr id="35" name="Text 33"/>
          <p:cNvSpPr/>
          <p:nvPr/>
        </p:nvSpPr>
        <p:spPr>
          <a:xfrm>
            <a:off x="571500" y="5245001"/>
            <a:ext cx="53340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第一人称（I）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6172200" y="4463951"/>
            <a:ext cx="5638800" cy="1323975"/>
          </a:xfrm>
          <a:custGeom>
            <a:avLst/>
            <a:gdLst/>
            <a:ahLst/>
            <a:cxnLst/>
            <a:rect l="l" t="t" r="r" b="b"/>
            <a:pathLst>
              <a:path w="5638800" h="1323975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1209676"/>
                </a:lnTo>
                <a:cubicBezTo>
                  <a:pt x="5638800" y="1272802"/>
                  <a:pt x="5587627" y="1323975"/>
                  <a:pt x="5524501" y="1323975"/>
                </a:cubicBezTo>
                <a:lnTo>
                  <a:pt x="114299" y="1323975"/>
                </a:lnTo>
                <a:cubicBezTo>
                  <a:pt x="51173" y="1323975"/>
                  <a:pt x="0" y="1272802"/>
                  <a:pt x="0" y="1209676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7" name="Shape 35"/>
          <p:cNvSpPr/>
          <p:nvPr/>
        </p:nvSpPr>
        <p:spPr>
          <a:xfrm>
            <a:off x="6172200" y="4463951"/>
            <a:ext cx="5638800" cy="38100"/>
          </a:xfrm>
          <a:custGeom>
            <a:avLst/>
            <a:gdLst/>
            <a:ahLst/>
            <a:cxnLst/>
            <a:rect l="l" t="t" r="r" b="b"/>
            <a:pathLst>
              <a:path w="5638800" h="38100">
                <a:moveTo>
                  <a:pt x="38100" y="0"/>
                </a:moveTo>
                <a:lnTo>
                  <a:pt x="5600700" y="0"/>
                </a:lnTo>
                <a:cubicBezTo>
                  <a:pt x="5621728" y="0"/>
                  <a:pt x="5638800" y="17072"/>
                  <a:pt x="5638800" y="38100"/>
                </a:cubicBezTo>
                <a:lnTo>
                  <a:pt x="56388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8" name="Shape 36"/>
          <p:cNvSpPr/>
          <p:nvPr/>
        </p:nvSpPr>
        <p:spPr>
          <a:xfrm>
            <a:off x="6362700" y="4673501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9" name="Shape 37"/>
          <p:cNvSpPr/>
          <p:nvPr/>
        </p:nvSpPr>
        <p:spPr>
          <a:xfrm>
            <a:off x="6496050" y="4806851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17859" y="23812"/>
                </a:moveTo>
                <a:cubicBezTo>
                  <a:pt x="8000" y="23812"/>
                  <a:pt x="0" y="31812"/>
                  <a:pt x="0" y="41672"/>
                </a:cubicBezTo>
                <a:cubicBezTo>
                  <a:pt x="0" y="47290"/>
                  <a:pt x="2642" y="52574"/>
                  <a:pt x="7144" y="55959"/>
                </a:cubicBezTo>
                <a:lnTo>
                  <a:pt x="84534" y="114002"/>
                </a:lnTo>
                <a:cubicBezTo>
                  <a:pt x="90897" y="118765"/>
                  <a:pt x="99603" y="118765"/>
                  <a:pt x="105966" y="114002"/>
                </a:cubicBezTo>
                <a:lnTo>
                  <a:pt x="183356" y="55959"/>
                </a:lnTo>
                <a:cubicBezTo>
                  <a:pt x="187858" y="52574"/>
                  <a:pt x="190500" y="47290"/>
                  <a:pt x="190500" y="41672"/>
                </a:cubicBezTo>
                <a:cubicBezTo>
                  <a:pt x="190500" y="31812"/>
                  <a:pt x="182500" y="23812"/>
                  <a:pt x="172641" y="23812"/>
                </a:cubicBezTo>
                <a:lnTo>
                  <a:pt x="17859" y="23812"/>
                </a:lnTo>
                <a:close/>
                <a:moveTo>
                  <a:pt x="0" y="72926"/>
                </a:moveTo>
                <a:lnTo>
                  <a:pt x="0" y="142875"/>
                </a:lnTo>
                <a:cubicBezTo>
                  <a:pt x="0" y="156009"/>
                  <a:pt x="10678" y="166688"/>
                  <a:pt x="23812" y="166688"/>
                </a:cubicBezTo>
                <a:lnTo>
                  <a:pt x="166688" y="166688"/>
                </a:lnTo>
                <a:cubicBezTo>
                  <a:pt x="179822" y="166688"/>
                  <a:pt x="190500" y="156009"/>
                  <a:pt x="190500" y="142875"/>
                </a:cubicBezTo>
                <a:lnTo>
                  <a:pt x="190500" y="72926"/>
                </a:lnTo>
                <a:lnTo>
                  <a:pt x="116681" y="128290"/>
                </a:lnTo>
                <a:cubicBezTo>
                  <a:pt x="103994" y="137815"/>
                  <a:pt x="86506" y="137815"/>
                  <a:pt x="73819" y="128290"/>
                </a:cubicBezTo>
                <a:lnTo>
                  <a:pt x="0" y="72926"/>
                </a:lnTo>
                <a:close/>
              </a:path>
            </a:pathLst>
          </a:custGeom>
          <a:solidFill>
            <a:srgbClr val="F8F5F2"/>
          </a:solidFill>
        </p:spPr>
      </p:sp>
      <p:sp>
        <p:nvSpPr>
          <p:cNvPr id="40" name="Text 38"/>
          <p:cNvSpPr/>
          <p:nvPr/>
        </p:nvSpPr>
        <p:spPr>
          <a:xfrm>
            <a:off x="6934200" y="4768751"/>
            <a:ext cx="8572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格式要求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6362700" y="5245001"/>
            <a:ext cx="53340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信件格式：开头称呼、正文、结尾敬语、署名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381000" y="5943600"/>
            <a:ext cx="11430000" cy="533400"/>
          </a:xfrm>
          <a:custGeom>
            <a:avLst/>
            <a:gdLst/>
            <a:ahLst/>
            <a:cxnLst/>
            <a:rect l="l" t="t" r="r" b="b"/>
            <a:pathLst>
              <a:path w="11430000" h="533400">
                <a:moveTo>
                  <a:pt x="114302" y="0"/>
                </a:moveTo>
                <a:lnTo>
                  <a:pt x="11315698" y="0"/>
                </a:lnTo>
                <a:cubicBezTo>
                  <a:pt x="11378783" y="0"/>
                  <a:pt x="11430000" y="51217"/>
                  <a:pt x="11430000" y="114302"/>
                </a:cubicBezTo>
                <a:lnTo>
                  <a:pt x="11430000" y="419098"/>
                </a:lnTo>
                <a:cubicBezTo>
                  <a:pt x="11430000" y="482183"/>
                  <a:pt x="11378783" y="533400"/>
                  <a:pt x="11315698" y="533400"/>
                </a:cubicBezTo>
                <a:lnTo>
                  <a:pt x="114302" y="533400"/>
                </a:lnTo>
                <a:cubicBezTo>
                  <a:pt x="51217" y="533400"/>
                  <a:pt x="0" y="482183"/>
                  <a:pt x="0" y="41909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solidFill>
            <a:srgbClr val="3A506B"/>
          </a:solidFill>
          <a:effectLst>
            <a:outerShdw blurRad="142875" dist="952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3" name="Shape 41"/>
          <p:cNvSpPr/>
          <p:nvPr/>
        </p:nvSpPr>
        <p:spPr>
          <a:xfrm>
            <a:off x="590550" y="6096000"/>
            <a:ext cx="171450" cy="228600"/>
          </a:xfrm>
          <a:custGeom>
            <a:avLst/>
            <a:gdLst/>
            <a:ahLst/>
            <a:cxnLst/>
            <a:rect l="l" t="t" r="r" b="b"/>
            <a:pathLst>
              <a:path w="171450" h="228600">
                <a:moveTo>
                  <a:pt x="130775" y="171450"/>
                </a:moveTo>
                <a:cubicBezTo>
                  <a:pt x="134035" y="161493"/>
                  <a:pt x="140553" y="152474"/>
                  <a:pt x="147920" y="144706"/>
                </a:cubicBezTo>
                <a:cubicBezTo>
                  <a:pt x="162520" y="129347"/>
                  <a:pt x="171450" y="108585"/>
                  <a:pt x="171450" y="85725"/>
                </a:cubicBezTo>
                <a:cubicBezTo>
                  <a:pt x="171450" y="38398"/>
                  <a:pt x="133052" y="0"/>
                  <a:pt x="85725" y="0"/>
                </a:cubicBezTo>
                <a:cubicBezTo>
                  <a:pt x="38398" y="0"/>
                  <a:pt x="0" y="38398"/>
                  <a:pt x="0" y="85725"/>
                </a:cubicBezTo>
                <a:cubicBezTo>
                  <a:pt x="0" y="108585"/>
                  <a:pt x="8930" y="129347"/>
                  <a:pt x="23530" y="144706"/>
                </a:cubicBezTo>
                <a:cubicBezTo>
                  <a:pt x="30897" y="152474"/>
                  <a:pt x="37460" y="161493"/>
                  <a:pt x="40675" y="171450"/>
                </a:cubicBezTo>
                <a:lnTo>
                  <a:pt x="130731" y="171450"/>
                </a:lnTo>
                <a:close/>
                <a:moveTo>
                  <a:pt x="128588" y="192881"/>
                </a:moveTo>
                <a:lnTo>
                  <a:pt x="42863" y="192881"/>
                </a:lnTo>
                <a:lnTo>
                  <a:pt x="42863" y="200025"/>
                </a:lnTo>
                <a:cubicBezTo>
                  <a:pt x="42863" y="219760"/>
                  <a:pt x="58847" y="235744"/>
                  <a:pt x="78581" y="235744"/>
                </a:cubicBezTo>
                <a:lnTo>
                  <a:pt x="92869" y="235744"/>
                </a:lnTo>
                <a:cubicBezTo>
                  <a:pt x="112603" y="235744"/>
                  <a:pt x="128588" y="219760"/>
                  <a:pt x="128588" y="200025"/>
                </a:cubicBezTo>
                <a:lnTo>
                  <a:pt x="128588" y="192881"/>
                </a:lnTo>
                <a:close/>
                <a:moveTo>
                  <a:pt x="82153" y="50006"/>
                </a:moveTo>
                <a:cubicBezTo>
                  <a:pt x="64383" y="50006"/>
                  <a:pt x="50006" y="64383"/>
                  <a:pt x="50006" y="82153"/>
                </a:cubicBezTo>
                <a:cubicBezTo>
                  <a:pt x="50006" y="88091"/>
                  <a:pt x="45229" y="92869"/>
                  <a:pt x="39291" y="92869"/>
                </a:cubicBezTo>
                <a:cubicBezTo>
                  <a:pt x="33352" y="92869"/>
                  <a:pt x="28575" y="88091"/>
                  <a:pt x="28575" y="82153"/>
                </a:cubicBezTo>
                <a:cubicBezTo>
                  <a:pt x="28575" y="52551"/>
                  <a:pt x="52551" y="28575"/>
                  <a:pt x="82153" y="28575"/>
                </a:cubicBezTo>
                <a:cubicBezTo>
                  <a:pt x="88091" y="28575"/>
                  <a:pt x="92869" y="33352"/>
                  <a:pt x="92869" y="39291"/>
                </a:cubicBezTo>
                <a:cubicBezTo>
                  <a:pt x="92869" y="45229"/>
                  <a:pt x="88091" y="50006"/>
                  <a:pt x="82153" y="50006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44" name="Text 42"/>
          <p:cNvSpPr/>
          <p:nvPr/>
        </p:nvSpPr>
        <p:spPr>
          <a:xfrm>
            <a:off x="933450" y="6096000"/>
            <a:ext cx="83058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写作策略：</a:t>
            </a:r>
            <a:r>
              <a:rPr lang="en-US" sz="1200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需要兼顾文化解释（外国朋友可能不了解）和个人体验（真实感人），语言要简洁明了，符合邮件的交际功能。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20420" y="320420"/>
            <a:ext cx="1297703" cy="256336"/>
          </a:xfrm>
          <a:custGeom>
            <a:avLst/>
            <a:gdLst/>
            <a:ahLst/>
            <a:cxnLst/>
            <a:rect l="l" t="t" r="r" b="b"/>
            <a:pathLst>
              <a:path w="1297703" h="256336">
                <a:moveTo>
                  <a:pt x="128168" y="0"/>
                </a:moveTo>
                <a:lnTo>
                  <a:pt x="1169535" y="0"/>
                </a:lnTo>
                <a:cubicBezTo>
                  <a:pt x="1240320" y="0"/>
                  <a:pt x="1297703" y="57383"/>
                  <a:pt x="1297703" y="128168"/>
                </a:cubicBezTo>
                <a:lnTo>
                  <a:pt x="1297703" y="128168"/>
                </a:lnTo>
                <a:cubicBezTo>
                  <a:pt x="1297703" y="198954"/>
                  <a:pt x="1240320" y="256336"/>
                  <a:pt x="1169535" y="256336"/>
                </a:cubicBezTo>
                <a:lnTo>
                  <a:pt x="128168" y="256336"/>
                </a:lnTo>
                <a:cubicBezTo>
                  <a:pt x="57430" y="256336"/>
                  <a:pt x="0" y="198906"/>
                  <a:pt x="0" y="128168"/>
                </a:cubicBezTo>
                <a:lnTo>
                  <a:pt x="0" y="128168"/>
                </a:lnTo>
                <a:cubicBezTo>
                  <a:pt x="0" y="57430"/>
                  <a:pt x="57430" y="0"/>
                  <a:pt x="128168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448589" y="384505"/>
            <a:ext cx="1096689" cy="16021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85" b="1" kern="0" spc="44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WRITING OUTLINE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20420" y="640841"/>
            <a:ext cx="11695348" cy="3204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27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实战演练：写作提纲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20420" y="1025346"/>
            <a:ext cx="769009" cy="32042"/>
          </a:xfrm>
          <a:custGeom>
            <a:avLst/>
            <a:gdLst/>
            <a:ahLst/>
            <a:cxnLst/>
            <a:rect l="l" t="t" r="r" b="b"/>
            <a:pathLst>
              <a:path w="769009" h="32042">
                <a:moveTo>
                  <a:pt x="0" y="0"/>
                </a:moveTo>
                <a:lnTo>
                  <a:pt x="769009" y="0"/>
                </a:lnTo>
                <a:lnTo>
                  <a:pt x="769009" y="32042"/>
                </a:lnTo>
                <a:lnTo>
                  <a:pt x="0" y="32042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336442" y="1217598"/>
            <a:ext cx="11535138" cy="1417861"/>
          </a:xfrm>
          <a:custGeom>
            <a:avLst/>
            <a:gdLst/>
            <a:ahLst/>
            <a:cxnLst/>
            <a:rect l="l" t="t" r="r" b="b"/>
            <a:pathLst>
              <a:path w="11535138" h="1417861">
                <a:moveTo>
                  <a:pt x="32042" y="0"/>
                </a:moveTo>
                <a:lnTo>
                  <a:pt x="11439007" y="0"/>
                </a:lnTo>
                <a:cubicBezTo>
                  <a:pt x="11492099" y="0"/>
                  <a:pt x="11535138" y="43039"/>
                  <a:pt x="11535138" y="96131"/>
                </a:cubicBezTo>
                <a:lnTo>
                  <a:pt x="11535138" y="1321730"/>
                </a:lnTo>
                <a:cubicBezTo>
                  <a:pt x="11535138" y="1374821"/>
                  <a:pt x="11492099" y="1417861"/>
                  <a:pt x="11439007" y="1417861"/>
                </a:cubicBezTo>
                <a:lnTo>
                  <a:pt x="32042" y="1417861"/>
                </a:lnTo>
                <a:cubicBezTo>
                  <a:pt x="14346" y="1417861"/>
                  <a:pt x="0" y="1403515"/>
                  <a:pt x="0" y="1385819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063" dist="3204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36442" y="1217598"/>
            <a:ext cx="32042" cy="1417861"/>
          </a:xfrm>
          <a:custGeom>
            <a:avLst/>
            <a:gdLst/>
            <a:ahLst/>
            <a:cxnLst/>
            <a:rect l="l" t="t" r="r" b="b"/>
            <a:pathLst>
              <a:path w="32042" h="1417861">
                <a:moveTo>
                  <a:pt x="32042" y="0"/>
                </a:moveTo>
                <a:lnTo>
                  <a:pt x="32042" y="0"/>
                </a:lnTo>
                <a:lnTo>
                  <a:pt x="32042" y="1417861"/>
                </a:lnTo>
                <a:lnTo>
                  <a:pt x="32042" y="1417861"/>
                </a:lnTo>
                <a:cubicBezTo>
                  <a:pt x="14346" y="1417861"/>
                  <a:pt x="0" y="1403515"/>
                  <a:pt x="0" y="1385819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" name="Shape 6"/>
          <p:cNvSpPr/>
          <p:nvPr/>
        </p:nvSpPr>
        <p:spPr>
          <a:xfrm>
            <a:off x="512673" y="1377808"/>
            <a:ext cx="448589" cy="448589"/>
          </a:xfrm>
          <a:custGeom>
            <a:avLst/>
            <a:gdLst/>
            <a:ahLst/>
            <a:cxnLst/>
            <a:rect l="l" t="t" r="r" b="b"/>
            <a:pathLst>
              <a:path w="448589" h="448589">
                <a:moveTo>
                  <a:pt x="224294" y="0"/>
                </a:moveTo>
                <a:lnTo>
                  <a:pt x="224294" y="0"/>
                </a:lnTo>
                <a:cubicBezTo>
                  <a:pt x="348086" y="0"/>
                  <a:pt x="448589" y="100503"/>
                  <a:pt x="448589" y="224294"/>
                </a:cubicBezTo>
                <a:lnTo>
                  <a:pt x="448589" y="224294"/>
                </a:lnTo>
                <a:cubicBezTo>
                  <a:pt x="448589" y="348086"/>
                  <a:pt x="348086" y="448589"/>
                  <a:pt x="224294" y="448589"/>
                </a:cubicBezTo>
                <a:lnTo>
                  <a:pt x="224294" y="448589"/>
                </a:lnTo>
                <a:cubicBezTo>
                  <a:pt x="100503" y="448589"/>
                  <a:pt x="0" y="348086"/>
                  <a:pt x="0" y="224294"/>
                </a:cubicBezTo>
                <a:lnTo>
                  <a:pt x="0" y="224294"/>
                </a:lnTo>
                <a:cubicBezTo>
                  <a:pt x="0" y="100503"/>
                  <a:pt x="100503" y="0"/>
                  <a:pt x="224294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9" name="Text 7"/>
          <p:cNvSpPr/>
          <p:nvPr/>
        </p:nvSpPr>
        <p:spPr>
          <a:xfrm>
            <a:off x="698417" y="1473934"/>
            <a:ext cx="176231" cy="256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15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1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089430" y="1377808"/>
            <a:ext cx="10718066" cy="256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1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第一段：问候 + 点明回信目的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1105451" y="1730271"/>
            <a:ext cx="10605919" cy="744978"/>
          </a:xfrm>
          <a:custGeom>
            <a:avLst/>
            <a:gdLst/>
            <a:ahLst/>
            <a:cxnLst/>
            <a:rect l="l" t="t" r="r" b="b"/>
            <a:pathLst>
              <a:path w="10605919" h="744978">
                <a:moveTo>
                  <a:pt x="32042" y="0"/>
                </a:moveTo>
                <a:lnTo>
                  <a:pt x="10541836" y="0"/>
                </a:lnTo>
                <a:cubicBezTo>
                  <a:pt x="10577228" y="0"/>
                  <a:pt x="10605919" y="28691"/>
                  <a:pt x="10605919" y="64083"/>
                </a:cubicBezTo>
                <a:lnTo>
                  <a:pt x="10605919" y="680895"/>
                </a:lnTo>
                <a:cubicBezTo>
                  <a:pt x="10605919" y="716287"/>
                  <a:pt x="10577228" y="744978"/>
                  <a:pt x="10541836" y="744978"/>
                </a:cubicBezTo>
                <a:lnTo>
                  <a:pt x="32042" y="744978"/>
                </a:lnTo>
                <a:cubicBezTo>
                  <a:pt x="14346" y="744978"/>
                  <a:pt x="0" y="730632"/>
                  <a:pt x="0" y="712936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2" name="Shape 10"/>
          <p:cNvSpPr/>
          <p:nvPr/>
        </p:nvSpPr>
        <p:spPr>
          <a:xfrm>
            <a:off x="1105451" y="1730271"/>
            <a:ext cx="32042" cy="744978"/>
          </a:xfrm>
          <a:custGeom>
            <a:avLst/>
            <a:gdLst/>
            <a:ahLst/>
            <a:cxnLst/>
            <a:rect l="l" t="t" r="r" b="b"/>
            <a:pathLst>
              <a:path w="32042" h="744978">
                <a:moveTo>
                  <a:pt x="32042" y="0"/>
                </a:moveTo>
                <a:lnTo>
                  <a:pt x="32042" y="0"/>
                </a:lnTo>
                <a:lnTo>
                  <a:pt x="32042" y="744978"/>
                </a:lnTo>
                <a:lnTo>
                  <a:pt x="32042" y="744978"/>
                </a:lnTo>
                <a:cubicBezTo>
                  <a:pt x="14346" y="744978"/>
                  <a:pt x="0" y="730632"/>
                  <a:pt x="0" y="712936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3" name="Text 11"/>
          <p:cNvSpPr/>
          <p:nvPr/>
        </p:nvSpPr>
        <p:spPr>
          <a:xfrm>
            <a:off x="1249640" y="1858439"/>
            <a:ext cx="10405656" cy="23230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 hope this letter finds you well! I'm glad to receive your letter asking about the longevity noodles. Let me share it with you.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249640" y="2156830"/>
            <a:ext cx="10397645" cy="1922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希望你一切都好！很高兴收到你询问长寿面的来信。让我和你分享一下。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336442" y="2765629"/>
            <a:ext cx="11535138" cy="2347080"/>
          </a:xfrm>
          <a:custGeom>
            <a:avLst/>
            <a:gdLst/>
            <a:ahLst/>
            <a:cxnLst/>
            <a:rect l="l" t="t" r="r" b="b"/>
            <a:pathLst>
              <a:path w="11535138" h="2347080">
                <a:moveTo>
                  <a:pt x="32042" y="0"/>
                </a:moveTo>
                <a:lnTo>
                  <a:pt x="11439002" y="0"/>
                </a:lnTo>
                <a:cubicBezTo>
                  <a:pt x="11492096" y="0"/>
                  <a:pt x="11535138" y="43042"/>
                  <a:pt x="11535138" y="96136"/>
                </a:cubicBezTo>
                <a:lnTo>
                  <a:pt x="11535138" y="2250944"/>
                </a:lnTo>
                <a:cubicBezTo>
                  <a:pt x="11535138" y="2304038"/>
                  <a:pt x="11492096" y="2347080"/>
                  <a:pt x="11439002" y="2347080"/>
                </a:cubicBezTo>
                <a:lnTo>
                  <a:pt x="32042" y="2347080"/>
                </a:lnTo>
                <a:cubicBezTo>
                  <a:pt x="14346" y="2347080"/>
                  <a:pt x="0" y="2332734"/>
                  <a:pt x="0" y="2315038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063" dist="3204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336442" y="2765629"/>
            <a:ext cx="32042" cy="2347080"/>
          </a:xfrm>
          <a:custGeom>
            <a:avLst/>
            <a:gdLst/>
            <a:ahLst/>
            <a:cxnLst/>
            <a:rect l="l" t="t" r="r" b="b"/>
            <a:pathLst>
              <a:path w="32042" h="2347080">
                <a:moveTo>
                  <a:pt x="32042" y="0"/>
                </a:moveTo>
                <a:lnTo>
                  <a:pt x="32042" y="0"/>
                </a:lnTo>
                <a:lnTo>
                  <a:pt x="32042" y="2347080"/>
                </a:lnTo>
                <a:lnTo>
                  <a:pt x="32042" y="2347080"/>
                </a:lnTo>
                <a:cubicBezTo>
                  <a:pt x="14346" y="2347080"/>
                  <a:pt x="0" y="2332734"/>
                  <a:pt x="0" y="2315038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7" name="Shape 15"/>
          <p:cNvSpPr/>
          <p:nvPr/>
        </p:nvSpPr>
        <p:spPr>
          <a:xfrm>
            <a:off x="512673" y="2925840"/>
            <a:ext cx="448589" cy="448589"/>
          </a:xfrm>
          <a:custGeom>
            <a:avLst/>
            <a:gdLst/>
            <a:ahLst/>
            <a:cxnLst/>
            <a:rect l="l" t="t" r="r" b="b"/>
            <a:pathLst>
              <a:path w="448589" h="448589">
                <a:moveTo>
                  <a:pt x="224294" y="0"/>
                </a:moveTo>
                <a:lnTo>
                  <a:pt x="224294" y="0"/>
                </a:lnTo>
                <a:cubicBezTo>
                  <a:pt x="348086" y="0"/>
                  <a:pt x="448589" y="100503"/>
                  <a:pt x="448589" y="224294"/>
                </a:cubicBezTo>
                <a:lnTo>
                  <a:pt x="448589" y="224294"/>
                </a:lnTo>
                <a:cubicBezTo>
                  <a:pt x="448589" y="348086"/>
                  <a:pt x="348086" y="448589"/>
                  <a:pt x="224294" y="448589"/>
                </a:cubicBezTo>
                <a:lnTo>
                  <a:pt x="224294" y="448589"/>
                </a:lnTo>
                <a:cubicBezTo>
                  <a:pt x="100503" y="448589"/>
                  <a:pt x="0" y="348086"/>
                  <a:pt x="0" y="224294"/>
                </a:cubicBezTo>
                <a:lnTo>
                  <a:pt x="0" y="224294"/>
                </a:lnTo>
                <a:cubicBezTo>
                  <a:pt x="0" y="100503"/>
                  <a:pt x="100503" y="0"/>
                  <a:pt x="224294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8" name="Text 16"/>
          <p:cNvSpPr/>
          <p:nvPr/>
        </p:nvSpPr>
        <p:spPr>
          <a:xfrm>
            <a:off x="681019" y="3021966"/>
            <a:ext cx="208273" cy="256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15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2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089430" y="2925840"/>
            <a:ext cx="10718066" cy="256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1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第二段：长寿面寓意及制作过程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1105451" y="3278302"/>
            <a:ext cx="10605919" cy="1674197"/>
          </a:xfrm>
          <a:custGeom>
            <a:avLst/>
            <a:gdLst/>
            <a:ahLst/>
            <a:cxnLst/>
            <a:rect l="l" t="t" r="r" b="b"/>
            <a:pathLst>
              <a:path w="10605919" h="1674197">
                <a:moveTo>
                  <a:pt x="32042" y="0"/>
                </a:moveTo>
                <a:lnTo>
                  <a:pt x="10541830" y="0"/>
                </a:lnTo>
                <a:cubicBezTo>
                  <a:pt x="10577225" y="0"/>
                  <a:pt x="10605919" y="28693"/>
                  <a:pt x="10605919" y="64088"/>
                </a:cubicBezTo>
                <a:lnTo>
                  <a:pt x="10605919" y="1610109"/>
                </a:lnTo>
                <a:cubicBezTo>
                  <a:pt x="10605919" y="1645504"/>
                  <a:pt x="10577225" y="1674197"/>
                  <a:pt x="10541830" y="1674197"/>
                </a:cubicBezTo>
                <a:lnTo>
                  <a:pt x="32042" y="1674197"/>
                </a:lnTo>
                <a:cubicBezTo>
                  <a:pt x="14346" y="1674197"/>
                  <a:pt x="0" y="1659851"/>
                  <a:pt x="0" y="1642155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1" name="Shape 19"/>
          <p:cNvSpPr/>
          <p:nvPr/>
        </p:nvSpPr>
        <p:spPr>
          <a:xfrm>
            <a:off x="1105451" y="3278302"/>
            <a:ext cx="32042" cy="1674197"/>
          </a:xfrm>
          <a:custGeom>
            <a:avLst/>
            <a:gdLst/>
            <a:ahLst/>
            <a:cxnLst/>
            <a:rect l="l" t="t" r="r" b="b"/>
            <a:pathLst>
              <a:path w="32042" h="1674197">
                <a:moveTo>
                  <a:pt x="32042" y="0"/>
                </a:moveTo>
                <a:lnTo>
                  <a:pt x="32042" y="0"/>
                </a:lnTo>
                <a:lnTo>
                  <a:pt x="32042" y="1674197"/>
                </a:lnTo>
                <a:lnTo>
                  <a:pt x="32042" y="1674197"/>
                </a:lnTo>
                <a:cubicBezTo>
                  <a:pt x="14346" y="1674197"/>
                  <a:pt x="0" y="1659851"/>
                  <a:pt x="0" y="1642155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2" name="Text 20"/>
          <p:cNvSpPr/>
          <p:nvPr/>
        </p:nvSpPr>
        <p:spPr>
          <a:xfrm>
            <a:off x="1249640" y="3406470"/>
            <a:ext cx="10405656" cy="9372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Longevity noodles are an important part of Chinese culture. They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represent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 long and healthy life. We usually serve them on birthdays, especially for elders, to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express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our love and good wishes. Making the noodles was interesting. First, I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prepared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dough by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mixing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flour with water. After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kneading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it for some time, I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rolled it out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and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cut it into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thin, long strips. Then I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boiled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them. Seeing my grandmother's happy face, I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realized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that traditional food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connects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family members and </a:t>
            </a:r>
            <a:r>
              <a:rPr lang="en-US" sz="11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carries </a:t>
            </a: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our culture.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1249640" y="4439827"/>
            <a:ext cx="10397645" cy="38450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长寿面是中国文化的重要组成部分。它们代表长寿健康。我们通常在生日时供应长寿面，特别是给长辈，以表达我们的爱和美好祝愿。制作面条很有趣。首先，我把面粉和水混合来准备面团。揉了一段时间后，我把它擀开并切成细长的条状。然后我煮了它们。看到祖母开心的笑容，我意识到传统食物连接着家庭成员，承载着我们的文化。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336442" y="5240878"/>
            <a:ext cx="11535138" cy="1417861"/>
          </a:xfrm>
          <a:custGeom>
            <a:avLst/>
            <a:gdLst/>
            <a:ahLst/>
            <a:cxnLst/>
            <a:rect l="l" t="t" r="r" b="b"/>
            <a:pathLst>
              <a:path w="11535138" h="1417861">
                <a:moveTo>
                  <a:pt x="32042" y="0"/>
                </a:moveTo>
                <a:lnTo>
                  <a:pt x="11439007" y="0"/>
                </a:lnTo>
                <a:cubicBezTo>
                  <a:pt x="11492099" y="0"/>
                  <a:pt x="11535138" y="43039"/>
                  <a:pt x="11535138" y="96131"/>
                </a:cubicBezTo>
                <a:lnTo>
                  <a:pt x="11535138" y="1321730"/>
                </a:lnTo>
                <a:cubicBezTo>
                  <a:pt x="11535138" y="1374821"/>
                  <a:pt x="11492099" y="1417861"/>
                  <a:pt x="11439007" y="1417861"/>
                </a:cubicBezTo>
                <a:lnTo>
                  <a:pt x="32042" y="1417861"/>
                </a:lnTo>
                <a:cubicBezTo>
                  <a:pt x="14346" y="1417861"/>
                  <a:pt x="0" y="1403515"/>
                  <a:pt x="0" y="1385819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063" dist="3204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336442" y="5240878"/>
            <a:ext cx="32042" cy="1417861"/>
          </a:xfrm>
          <a:custGeom>
            <a:avLst/>
            <a:gdLst/>
            <a:ahLst/>
            <a:cxnLst/>
            <a:rect l="l" t="t" r="r" b="b"/>
            <a:pathLst>
              <a:path w="32042" h="1417861">
                <a:moveTo>
                  <a:pt x="32042" y="0"/>
                </a:moveTo>
                <a:lnTo>
                  <a:pt x="32042" y="0"/>
                </a:lnTo>
                <a:lnTo>
                  <a:pt x="32042" y="1417861"/>
                </a:lnTo>
                <a:lnTo>
                  <a:pt x="32042" y="1417861"/>
                </a:lnTo>
                <a:cubicBezTo>
                  <a:pt x="14346" y="1417861"/>
                  <a:pt x="0" y="1403515"/>
                  <a:pt x="0" y="1385819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6" name="Shape 24"/>
          <p:cNvSpPr/>
          <p:nvPr/>
        </p:nvSpPr>
        <p:spPr>
          <a:xfrm>
            <a:off x="512673" y="5401088"/>
            <a:ext cx="448589" cy="448589"/>
          </a:xfrm>
          <a:custGeom>
            <a:avLst/>
            <a:gdLst/>
            <a:ahLst/>
            <a:cxnLst/>
            <a:rect l="l" t="t" r="r" b="b"/>
            <a:pathLst>
              <a:path w="448589" h="448589">
                <a:moveTo>
                  <a:pt x="224294" y="0"/>
                </a:moveTo>
                <a:lnTo>
                  <a:pt x="224294" y="0"/>
                </a:lnTo>
                <a:cubicBezTo>
                  <a:pt x="348086" y="0"/>
                  <a:pt x="448589" y="100503"/>
                  <a:pt x="448589" y="224294"/>
                </a:cubicBezTo>
                <a:lnTo>
                  <a:pt x="448589" y="224294"/>
                </a:lnTo>
                <a:cubicBezTo>
                  <a:pt x="448589" y="348086"/>
                  <a:pt x="348086" y="448589"/>
                  <a:pt x="224294" y="448589"/>
                </a:cubicBezTo>
                <a:lnTo>
                  <a:pt x="224294" y="448589"/>
                </a:lnTo>
                <a:cubicBezTo>
                  <a:pt x="100503" y="448589"/>
                  <a:pt x="0" y="348086"/>
                  <a:pt x="0" y="224294"/>
                </a:cubicBezTo>
                <a:lnTo>
                  <a:pt x="0" y="224294"/>
                </a:lnTo>
                <a:cubicBezTo>
                  <a:pt x="0" y="100503"/>
                  <a:pt x="100503" y="0"/>
                  <a:pt x="224294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7" name="Text 25"/>
          <p:cNvSpPr/>
          <p:nvPr/>
        </p:nvSpPr>
        <p:spPr>
          <a:xfrm>
            <a:off x="680143" y="5497214"/>
            <a:ext cx="208273" cy="256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15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3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1089430" y="5401088"/>
            <a:ext cx="10718066" cy="2563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1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第三段：感悟 + 期待回复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1105451" y="5753551"/>
            <a:ext cx="10605919" cy="744978"/>
          </a:xfrm>
          <a:custGeom>
            <a:avLst/>
            <a:gdLst/>
            <a:ahLst/>
            <a:cxnLst/>
            <a:rect l="l" t="t" r="r" b="b"/>
            <a:pathLst>
              <a:path w="10605919" h="744978">
                <a:moveTo>
                  <a:pt x="32042" y="0"/>
                </a:moveTo>
                <a:lnTo>
                  <a:pt x="10541836" y="0"/>
                </a:lnTo>
                <a:cubicBezTo>
                  <a:pt x="10577228" y="0"/>
                  <a:pt x="10605919" y="28691"/>
                  <a:pt x="10605919" y="64083"/>
                </a:cubicBezTo>
                <a:lnTo>
                  <a:pt x="10605919" y="680895"/>
                </a:lnTo>
                <a:cubicBezTo>
                  <a:pt x="10605919" y="716287"/>
                  <a:pt x="10577228" y="744978"/>
                  <a:pt x="10541836" y="744978"/>
                </a:cubicBezTo>
                <a:lnTo>
                  <a:pt x="32042" y="744978"/>
                </a:lnTo>
                <a:cubicBezTo>
                  <a:pt x="14346" y="744978"/>
                  <a:pt x="0" y="730632"/>
                  <a:pt x="0" y="712936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0" name="Shape 28"/>
          <p:cNvSpPr/>
          <p:nvPr/>
        </p:nvSpPr>
        <p:spPr>
          <a:xfrm>
            <a:off x="1105451" y="5753551"/>
            <a:ext cx="32042" cy="744978"/>
          </a:xfrm>
          <a:custGeom>
            <a:avLst/>
            <a:gdLst/>
            <a:ahLst/>
            <a:cxnLst/>
            <a:rect l="l" t="t" r="r" b="b"/>
            <a:pathLst>
              <a:path w="32042" h="744978">
                <a:moveTo>
                  <a:pt x="32042" y="0"/>
                </a:moveTo>
                <a:lnTo>
                  <a:pt x="32042" y="0"/>
                </a:lnTo>
                <a:lnTo>
                  <a:pt x="32042" y="744978"/>
                </a:lnTo>
                <a:lnTo>
                  <a:pt x="32042" y="744978"/>
                </a:lnTo>
                <a:cubicBezTo>
                  <a:pt x="14346" y="744978"/>
                  <a:pt x="0" y="730632"/>
                  <a:pt x="0" y="712936"/>
                </a:cubicBezTo>
                <a:lnTo>
                  <a:pt x="0" y="32042"/>
                </a:lnTo>
                <a:cubicBezTo>
                  <a:pt x="0" y="14358"/>
                  <a:pt x="14358" y="0"/>
                  <a:pt x="32042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1" name="Text 29"/>
          <p:cNvSpPr/>
          <p:nvPr/>
        </p:nvSpPr>
        <p:spPr>
          <a:xfrm>
            <a:off x="1249640" y="5881719"/>
            <a:ext cx="10405656" cy="23230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 hope this helps you understand Chinese traditions better. Looking forward to your reply.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1249640" y="6180110"/>
            <a:ext cx="10397645" cy="19225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1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希望这能帮助你更好地理解中国传统。期待你的回复。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48094" y="348094"/>
            <a:ext cx="1166116" cy="278475"/>
          </a:xfrm>
          <a:custGeom>
            <a:avLst/>
            <a:gdLst/>
            <a:ahLst/>
            <a:cxnLst/>
            <a:rect l="l" t="t" r="r" b="b"/>
            <a:pathLst>
              <a:path w="1166116" h="278475">
                <a:moveTo>
                  <a:pt x="139238" y="0"/>
                </a:moveTo>
                <a:lnTo>
                  <a:pt x="1026878" y="0"/>
                </a:lnTo>
                <a:cubicBezTo>
                  <a:pt x="1103725" y="0"/>
                  <a:pt x="1166116" y="62390"/>
                  <a:pt x="1166116" y="139238"/>
                </a:cubicBezTo>
                <a:lnTo>
                  <a:pt x="1166116" y="139238"/>
                </a:lnTo>
                <a:cubicBezTo>
                  <a:pt x="1166116" y="216085"/>
                  <a:pt x="1103725" y="278475"/>
                  <a:pt x="1026878" y="278475"/>
                </a:cubicBezTo>
                <a:lnTo>
                  <a:pt x="139238" y="278475"/>
                </a:lnTo>
                <a:cubicBezTo>
                  <a:pt x="62390" y="278475"/>
                  <a:pt x="0" y="216085"/>
                  <a:pt x="0" y="139238"/>
                </a:cubicBezTo>
                <a:lnTo>
                  <a:pt x="0" y="139238"/>
                </a:lnTo>
                <a:cubicBezTo>
                  <a:pt x="0" y="62390"/>
                  <a:pt x="62390" y="0"/>
                  <a:pt x="139238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487332" y="417713"/>
            <a:ext cx="952772" cy="1740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960" b="1" kern="0" spc="48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MODEL ESSAY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48094" y="696188"/>
            <a:ext cx="11652454" cy="34809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46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实战演练：参考范文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48094" y="1113901"/>
            <a:ext cx="835426" cy="34809"/>
          </a:xfrm>
          <a:custGeom>
            <a:avLst/>
            <a:gdLst/>
            <a:ahLst/>
            <a:cxnLst/>
            <a:rect l="l" t="t" r="r" b="b"/>
            <a:pathLst>
              <a:path w="835426" h="34809">
                <a:moveTo>
                  <a:pt x="0" y="0"/>
                </a:moveTo>
                <a:lnTo>
                  <a:pt x="835426" y="0"/>
                </a:lnTo>
                <a:lnTo>
                  <a:pt x="835426" y="34809"/>
                </a:lnTo>
                <a:lnTo>
                  <a:pt x="0" y="34809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348094" y="1305353"/>
            <a:ext cx="11495812" cy="4455606"/>
          </a:xfrm>
          <a:custGeom>
            <a:avLst/>
            <a:gdLst/>
            <a:ahLst/>
            <a:cxnLst/>
            <a:rect l="l" t="t" r="r" b="b"/>
            <a:pathLst>
              <a:path w="11495812" h="4455606">
                <a:moveTo>
                  <a:pt x="34809" y="0"/>
                </a:moveTo>
                <a:lnTo>
                  <a:pt x="11461002" y="0"/>
                </a:lnTo>
                <a:cubicBezTo>
                  <a:pt x="11480227" y="0"/>
                  <a:pt x="11495812" y="15585"/>
                  <a:pt x="11495812" y="34809"/>
                </a:cubicBezTo>
                <a:lnTo>
                  <a:pt x="11495812" y="4351167"/>
                </a:lnTo>
                <a:cubicBezTo>
                  <a:pt x="11495812" y="4408847"/>
                  <a:pt x="11449052" y="4455606"/>
                  <a:pt x="11391372" y="4455606"/>
                </a:cubicBezTo>
                <a:lnTo>
                  <a:pt x="104439" y="4455606"/>
                </a:lnTo>
                <a:cubicBezTo>
                  <a:pt x="46759" y="4455606"/>
                  <a:pt x="0" y="4408847"/>
                  <a:pt x="0" y="4351167"/>
                </a:cubicBezTo>
                <a:lnTo>
                  <a:pt x="0" y="34809"/>
                </a:lnTo>
                <a:cubicBezTo>
                  <a:pt x="0" y="15598"/>
                  <a:pt x="15598" y="0"/>
                  <a:pt x="34809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30535" dist="87024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48094" y="1305353"/>
            <a:ext cx="11495812" cy="34809"/>
          </a:xfrm>
          <a:custGeom>
            <a:avLst/>
            <a:gdLst/>
            <a:ahLst/>
            <a:cxnLst/>
            <a:rect l="l" t="t" r="r" b="b"/>
            <a:pathLst>
              <a:path w="11495812" h="34809">
                <a:moveTo>
                  <a:pt x="34809" y="0"/>
                </a:moveTo>
                <a:lnTo>
                  <a:pt x="11461002" y="0"/>
                </a:lnTo>
                <a:cubicBezTo>
                  <a:pt x="11480227" y="0"/>
                  <a:pt x="11495812" y="15585"/>
                  <a:pt x="11495812" y="34809"/>
                </a:cubicBezTo>
                <a:lnTo>
                  <a:pt x="11495812" y="34809"/>
                </a:lnTo>
                <a:lnTo>
                  <a:pt x="0" y="34809"/>
                </a:lnTo>
                <a:lnTo>
                  <a:pt x="0" y="34809"/>
                </a:lnTo>
                <a:cubicBezTo>
                  <a:pt x="0" y="15598"/>
                  <a:pt x="15598" y="0"/>
                  <a:pt x="34809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" name="Shape 6"/>
          <p:cNvSpPr/>
          <p:nvPr/>
        </p:nvSpPr>
        <p:spPr>
          <a:xfrm>
            <a:off x="556951" y="1531615"/>
            <a:ext cx="487332" cy="487332"/>
          </a:xfrm>
          <a:custGeom>
            <a:avLst/>
            <a:gdLst/>
            <a:ahLst/>
            <a:cxnLst/>
            <a:rect l="l" t="t" r="r" b="b"/>
            <a:pathLst>
              <a:path w="487332" h="487332">
                <a:moveTo>
                  <a:pt x="243666" y="0"/>
                </a:moveTo>
                <a:lnTo>
                  <a:pt x="243666" y="0"/>
                </a:lnTo>
                <a:cubicBezTo>
                  <a:pt x="378149" y="0"/>
                  <a:pt x="487332" y="109183"/>
                  <a:pt x="487332" y="243666"/>
                </a:cubicBezTo>
                <a:lnTo>
                  <a:pt x="487332" y="243666"/>
                </a:lnTo>
                <a:cubicBezTo>
                  <a:pt x="487332" y="378149"/>
                  <a:pt x="378149" y="487332"/>
                  <a:pt x="243666" y="487332"/>
                </a:cubicBezTo>
                <a:lnTo>
                  <a:pt x="243666" y="487332"/>
                </a:lnTo>
                <a:cubicBezTo>
                  <a:pt x="109183" y="487332"/>
                  <a:pt x="0" y="378149"/>
                  <a:pt x="0" y="243666"/>
                </a:cubicBezTo>
                <a:lnTo>
                  <a:pt x="0" y="243666"/>
                </a:lnTo>
                <a:cubicBezTo>
                  <a:pt x="0" y="109183"/>
                  <a:pt x="109183" y="0"/>
                  <a:pt x="243666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9" name="Shape 7"/>
          <p:cNvSpPr/>
          <p:nvPr/>
        </p:nvSpPr>
        <p:spPr>
          <a:xfrm>
            <a:off x="696188" y="1670852"/>
            <a:ext cx="208857" cy="208857"/>
          </a:xfrm>
          <a:custGeom>
            <a:avLst/>
            <a:gdLst/>
            <a:ahLst/>
            <a:cxnLst/>
            <a:rect l="l" t="t" r="r" b="b"/>
            <a:pathLst>
              <a:path w="208857" h="208857">
                <a:moveTo>
                  <a:pt x="152359" y="11055"/>
                </a:moveTo>
                <a:cubicBezTo>
                  <a:pt x="158478" y="4038"/>
                  <a:pt x="167330" y="0"/>
                  <a:pt x="176671" y="0"/>
                </a:cubicBezTo>
                <a:cubicBezTo>
                  <a:pt x="194457" y="0"/>
                  <a:pt x="208897" y="14440"/>
                  <a:pt x="208897" y="32226"/>
                </a:cubicBezTo>
                <a:cubicBezTo>
                  <a:pt x="208897" y="41527"/>
                  <a:pt x="204859" y="50419"/>
                  <a:pt x="197843" y="56538"/>
                </a:cubicBezTo>
                <a:lnTo>
                  <a:pt x="115728" y="128006"/>
                </a:lnTo>
                <a:lnTo>
                  <a:pt x="111363" y="123601"/>
                </a:lnTo>
                <a:lnTo>
                  <a:pt x="85256" y="97494"/>
                </a:lnTo>
                <a:lnTo>
                  <a:pt x="80850" y="93129"/>
                </a:lnTo>
                <a:lnTo>
                  <a:pt x="152359" y="11055"/>
                </a:lnTo>
                <a:close/>
                <a:moveTo>
                  <a:pt x="65716" y="105652"/>
                </a:moveTo>
                <a:cubicBezTo>
                  <a:pt x="66084" y="106060"/>
                  <a:pt x="76690" y="116666"/>
                  <a:pt x="97494" y="137470"/>
                </a:cubicBezTo>
                <a:lnTo>
                  <a:pt x="103164" y="143140"/>
                </a:lnTo>
                <a:lnTo>
                  <a:pt x="96188" y="173408"/>
                </a:lnTo>
                <a:cubicBezTo>
                  <a:pt x="94597" y="180384"/>
                  <a:pt x="89294" y="185931"/>
                  <a:pt x="82400" y="187849"/>
                </a:cubicBezTo>
                <a:lnTo>
                  <a:pt x="13135" y="207225"/>
                </a:lnTo>
                <a:lnTo>
                  <a:pt x="50786" y="169574"/>
                </a:lnTo>
                <a:cubicBezTo>
                  <a:pt x="51276" y="169614"/>
                  <a:pt x="51725" y="169655"/>
                  <a:pt x="52214" y="169655"/>
                </a:cubicBezTo>
                <a:cubicBezTo>
                  <a:pt x="59434" y="169655"/>
                  <a:pt x="65268" y="163822"/>
                  <a:pt x="65268" y="156602"/>
                </a:cubicBezTo>
                <a:cubicBezTo>
                  <a:pt x="65268" y="149381"/>
                  <a:pt x="59434" y="143548"/>
                  <a:pt x="52214" y="143548"/>
                </a:cubicBezTo>
                <a:cubicBezTo>
                  <a:pt x="44994" y="143548"/>
                  <a:pt x="39161" y="149381"/>
                  <a:pt x="39161" y="156602"/>
                </a:cubicBezTo>
                <a:cubicBezTo>
                  <a:pt x="39161" y="157091"/>
                  <a:pt x="39201" y="157581"/>
                  <a:pt x="39242" y="158029"/>
                </a:cubicBezTo>
                <a:lnTo>
                  <a:pt x="1591" y="195721"/>
                </a:lnTo>
                <a:lnTo>
                  <a:pt x="21008" y="126456"/>
                </a:lnTo>
                <a:cubicBezTo>
                  <a:pt x="22925" y="119562"/>
                  <a:pt x="28473" y="114259"/>
                  <a:pt x="35449" y="112668"/>
                </a:cubicBezTo>
                <a:lnTo>
                  <a:pt x="65716" y="105652"/>
                </a:lnTo>
                <a:close/>
              </a:path>
            </a:pathLst>
          </a:custGeom>
          <a:solidFill>
            <a:srgbClr val="F8F5F2"/>
          </a:solidFill>
        </p:spPr>
      </p:sp>
      <p:sp>
        <p:nvSpPr>
          <p:cNvPr id="10" name="Shape 8"/>
          <p:cNvSpPr/>
          <p:nvPr/>
        </p:nvSpPr>
        <p:spPr>
          <a:xfrm>
            <a:off x="1183520" y="1531615"/>
            <a:ext cx="10451529" cy="3724608"/>
          </a:xfrm>
          <a:custGeom>
            <a:avLst/>
            <a:gdLst/>
            <a:ahLst/>
            <a:cxnLst/>
            <a:rect l="l" t="t" r="r" b="b"/>
            <a:pathLst>
              <a:path w="10451529" h="3724608">
                <a:moveTo>
                  <a:pt x="69613" y="0"/>
                </a:moveTo>
                <a:lnTo>
                  <a:pt x="10381916" y="0"/>
                </a:lnTo>
                <a:cubicBezTo>
                  <a:pt x="10420362" y="0"/>
                  <a:pt x="10451529" y="31167"/>
                  <a:pt x="10451529" y="69613"/>
                </a:cubicBezTo>
                <a:lnTo>
                  <a:pt x="10451529" y="3654995"/>
                </a:lnTo>
                <a:cubicBezTo>
                  <a:pt x="10451529" y="3693441"/>
                  <a:pt x="10420362" y="3724608"/>
                  <a:pt x="10381916" y="3724608"/>
                </a:cubicBezTo>
                <a:lnTo>
                  <a:pt x="69613" y="3724608"/>
                </a:lnTo>
                <a:cubicBezTo>
                  <a:pt x="31167" y="3724608"/>
                  <a:pt x="0" y="3693441"/>
                  <a:pt x="0" y="3654995"/>
                </a:cubicBezTo>
                <a:lnTo>
                  <a:pt x="0" y="69613"/>
                </a:lnTo>
                <a:cubicBezTo>
                  <a:pt x="0" y="31193"/>
                  <a:pt x="31193" y="0"/>
                  <a:pt x="69613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1" name="Text 9"/>
          <p:cNvSpPr/>
          <p:nvPr/>
        </p:nvSpPr>
        <p:spPr>
          <a:xfrm>
            <a:off x="1357567" y="1775281"/>
            <a:ext cx="781308" cy="1740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70000"/>
              </a:lnSpc>
            </a:pPr>
            <a:r>
              <a:rPr lang="en-US" sz="1235" b="1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Dear John,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357567" y="2158184"/>
            <a:ext cx="10181756" cy="31328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70000"/>
              </a:lnSpc>
            </a:pP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I'm glad to receive your letter asking about the longevity noodles. Let me share this meaningful experience with you.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357567" y="2610707"/>
            <a:ext cx="10181756" cy="125313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70000"/>
              </a:lnSpc>
            </a:pP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Longevity noodles are an important part of Chinese culture. They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represent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 long and healthy life. We usually serve them on birthdays, especially for elders, to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express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our love and good wishes. Making the noodles was interesting. First, I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prepared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dough by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mixing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flour with water. After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kneading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it for some time, I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rolled it out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and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cut it into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thin, long strips. Then I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boiled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them. Seeing my grandmother's happy face, I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realized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that traditional food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connects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family members and </a:t>
            </a:r>
            <a:r>
              <a:rPr lang="en-US" sz="123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carries </a:t>
            </a: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our culture.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357567" y="4003084"/>
            <a:ext cx="10181756" cy="31328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70000"/>
              </a:lnSpc>
            </a:pPr>
            <a:r>
              <a:rPr lang="en-US" sz="123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 hope this helps you understand Chinese traditions better. Looking forward to your reply.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357567" y="4525225"/>
            <a:ext cx="910212" cy="1740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70000"/>
              </a:lnSpc>
            </a:pPr>
            <a:r>
              <a:rPr lang="en-US" sz="1235" b="1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Best wishes,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357567" y="4838510"/>
            <a:ext cx="501745" cy="17404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70000"/>
              </a:lnSpc>
            </a:pPr>
            <a:r>
              <a:rPr lang="en-US" sz="1235" b="1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Li Hua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365499" y="5903868"/>
            <a:ext cx="11478407" cy="1253139"/>
          </a:xfrm>
          <a:custGeom>
            <a:avLst/>
            <a:gdLst/>
            <a:ahLst/>
            <a:cxnLst/>
            <a:rect l="l" t="t" r="r" b="b"/>
            <a:pathLst>
              <a:path w="11478407" h="1253139">
                <a:moveTo>
                  <a:pt x="34809" y="0"/>
                </a:moveTo>
                <a:lnTo>
                  <a:pt x="11373983" y="0"/>
                </a:lnTo>
                <a:cubicBezTo>
                  <a:pt x="11431655" y="0"/>
                  <a:pt x="11478407" y="46752"/>
                  <a:pt x="11478407" y="104424"/>
                </a:cubicBezTo>
                <a:lnTo>
                  <a:pt x="11478407" y="1148715"/>
                </a:lnTo>
                <a:cubicBezTo>
                  <a:pt x="11478407" y="1206387"/>
                  <a:pt x="11431655" y="1253139"/>
                  <a:pt x="11373983" y="1253139"/>
                </a:cubicBezTo>
                <a:lnTo>
                  <a:pt x="34809" y="1253139"/>
                </a:lnTo>
                <a:cubicBezTo>
                  <a:pt x="15585" y="1253139"/>
                  <a:pt x="0" y="1237554"/>
                  <a:pt x="0" y="1218330"/>
                </a:cubicBezTo>
                <a:lnTo>
                  <a:pt x="0" y="34809"/>
                </a:lnTo>
                <a:cubicBezTo>
                  <a:pt x="0" y="15585"/>
                  <a:pt x="15585" y="0"/>
                  <a:pt x="34809" y="0"/>
                </a:cubicBezTo>
                <a:close/>
              </a:path>
            </a:pathLst>
          </a:custGeom>
          <a:solidFill>
            <a:srgbClr val="B08968">
              <a:alpha val="10196"/>
            </a:srgbClr>
          </a:solidFill>
        </p:spPr>
      </p:sp>
      <p:sp>
        <p:nvSpPr>
          <p:cNvPr id="18" name="Shape 16"/>
          <p:cNvSpPr/>
          <p:nvPr/>
        </p:nvSpPr>
        <p:spPr>
          <a:xfrm>
            <a:off x="365499" y="5903868"/>
            <a:ext cx="34809" cy="1253139"/>
          </a:xfrm>
          <a:custGeom>
            <a:avLst/>
            <a:gdLst/>
            <a:ahLst/>
            <a:cxnLst/>
            <a:rect l="l" t="t" r="r" b="b"/>
            <a:pathLst>
              <a:path w="34809" h="1253139">
                <a:moveTo>
                  <a:pt x="34809" y="0"/>
                </a:moveTo>
                <a:lnTo>
                  <a:pt x="34809" y="0"/>
                </a:lnTo>
                <a:lnTo>
                  <a:pt x="34809" y="1253139"/>
                </a:lnTo>
                <a:lnTo>
                  <a:pt x="34809" y="1253139"/>
                </a:lnTo>
                <a:cubicBezTo>
                  <a:pt x="15585" y="1253139"/>
                  <a:pt x="0" y="1237554"/>
                  <a:pt x="0" y="1218330"/>
                </a:cubicBezTo>
                <a:lnTo>
                  <a:pt x="0" y="34809"/>
                </a:lnTo>
                <a:cubicBezTo>
                  <a:pt x="0" y="15598"/>
                  <a:pt x="15598" y="0"/>
                  <a:pt x="34809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9" name="Shape 17"/>
          <p:cNvSpPr/>
          <p:nvPr/>
        </p:nvSpPr>
        <p:spPr>
          <a:xfrm>
            <a:off x="535195" y="6077915"/>
            <a:ext cx="234964" cy="208857"/>
          </a:xfrm>
          <a:custGeom>
            <a:avLst/>
            <a:gdLst/>
            <a:ahLst/>
            <a:cxnLst/>
            <a:rect l="l" t="t" r="r" b="b"/>
            <a:pathLst>
              <a:path w="234964" h="208857">
                <a:moveTo>
                  <a:pt x="126252" y="-7710"/>
                </a:moveTo>
                <a:cubicBezTo>
                  <a:pt x="124580" y="-10973"/>
                  <a:pt x="121194" y="-13054"/>
                  <a:pt x="117523" y="-13054"/>
                </a:cubicBezTo>
                <a:cubicBezTo>
                  <a:pt x="113851" y="-13054"/>
                  <a:pt x="110466" y="-10973"/>
                  <a:pt x="108793" y="-7710"/>
                </a:cubicBezTo>
                <a:lnTo>
                  <a:pt x="78770" y="51113"/>
                </a:lnTo>
                <a:lnTo>
                  <a:pt x="13543" y="61474"/>
                </a:lnTo>
                <a:cubicBezTo>
                  <a:pt x="9913" y="62045"/>
                  <a:pt x="6894" y="64615"/>
                  <a:pt x="5752" y="68123"/>
                </a:cubicBezTo>
                <a:cubicBezTo>
                  <a:pt x="4610" y="71631"/>
                  <a:pt x="5548" y="75466"/>
                  <a:pt x="8118" y="78076"/>
                </a:cubicBezTo>
                <a:lnTo>
                  <a:pt x="54784" y="124784"/>
                </a:lnTo>
                <a:lnTo>
                  <a:pt x="44504" y="190010"/>
                </a:lnTo>
                <a:cubicBezTo>
                  <a:pt x="43933" y="193641"/>
                  <a:pt x="45443" y="197312"/>
                  <a:pt x="48420" y="199474"/>
                </a:cubicBezTo>
                <a:cubicBezTo>
                  <a:pt x="51398" y="201636"/>
                  <a:pt x="55314" y="201963"/>
                  <a:pt x="58619" y="200290"/>
                </a:cubicBezTo>
                <a:lnTo>
                  <a:pt x="117523" y="170349"/>
                </a:lnTo>
                <a:lnTo>
                  <a:pt x="176386" y="200290"/>
                </a:lnTo>
                <a:cubicBezTo>
                  <a:pt x="179649" y="201963"/>
                  <a:pt x="183606" y="201636"/>
                  <a:pt x="186584" y="199474"/>
                </a:cubicBezTo>
                <a:cubicBezTo>
                  <a:pt x="189562" y="197312"/>
                  <a:pt x="191071" y="193682"/>
                  <a:pt x="190500" y="190010"/>
                </a:cubicBezTo>
                <a:lnTo>
                  <a:pt x="180180" y="124784"/>
                </a:lnTo>
                <a:lnTo>
                  <a:pt x="226846" y="78076"/>
                </a:lnTo>
                <a:cubicBezTo>
                  <a:pt x="229457" y="75466"/>
                  <a:pt x="230354" y="71631"/>
                  <a:pt x="229212" y="68123"/>
                </a:cubicBezTo>
                <a:cubicBezTo>
                  <a:pt x="228070" y="64615"/>
                  <a:pt x="225092" y="62045"/>
                  <a:pt x="221421" y="61474"/>
                </a:cubicBezTo>
                <a:lnTo>
                  <a:pt x="156234" y="51113"/>
                </a:lnTo>
                <a:lnTo>
                  <a:pt x="126252" y="-771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20" name="Text 18"/>
          <p:cNvSpPr/>
          <p:nvPr/>
        </p:nvSpPr>
        <p:spPr>
          <a:xfrm>
            <a:off x="887640" y="6043106"/>
            <a:ext cx="6065542" cy="20885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95" b="1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范文亮点：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87640" y="6321581"/>
            <a:ext cx="6065542" cy="20885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95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✓ 运用本课所学词汇：represent, express, prepare, mixing, kneading, realize, connects, carries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887640" y="6565247"/>
            <a:ext cx="6065542" cy="20885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95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✓ 结构清晰：问候→介绍寓意和制作过程→感悟→结尾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887640" y="6808913"/>
            <a:ext cx="6065542" cy="20885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95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✓ 语言简洁流畅，符合邮件格式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c-ssl.dtstatic.com/9350d3900fd8f44449e6fae558c9c9151691e67f.jpg"/>
          <p:cNvPicPr>
            <a:picLocks noChangeAspect="1"/>
          </p:cNvPicPr>
          <p:nvPr/>
        </p:nvPicPr>
        <p:blipFill>
          <a:blip r:embed="rId1"/>
          <a:srcRect t="21875" b="21875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A506B">
                  <a:alpha val="90000"/>
                </a:srgbClr>
              </a:gs>
              <a:gs pos="50000">
                <a:srgbClr val="3A506B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</a:gradFill>
        </p:spPr>
      </p:sp>
      <p:sp>
        <p:nvSpPr>
          <p:cNvPr id="4" name="Shape 1"/>
          <p:cNvSpPr/>
          <p:nvPr/>
        </p:nvSpPr>
        <p:spPr>
          <a:xfrm>
            <a:off x="990600" y="762000"/>
            <a:ext cx="3276600" cy="419100"/>
          </a:xfrm>
          <a:custGeom>
            <a:avLst/>
            <a:gdLst/>
            <a:ahLst/>
            <a:cxnLst/>
            <a:rect l="l" t="t" r="r" b="b"/>
            <a:pathLst>
              <a:path w="3276600" h="419100">
                <a:moveTo>
                  <a:pt x="209550" y="0"/>
                </a:moveTo>
                <a:lnTo>
                  <a:pt x="3067050" y="0"/>
                </a:lnTo>
                <a:cubicBezTo>
                  <a:pt x="3182704" y="0"/>
                  <a:pt x="3276600" y="93896"/>
                  <a:pt x="3276600" y="209550"/>
                </a:cubicBezTo>
                <a:lnTo>
                  <a:pt x="3276600" y="209550"/>
                </a:lnTo>
                <a:cubicBezTo>
                  <a:pt x="3276600" y="325204"/>
                  <a:pt x="3182704" y="419100"/>
                  <a:pt x="3067050" y="419100"/>
                </a:cubicBezTo>
                <a:lnTo>
                  <a:pt x="209550" y="419100"/>
                </a:lnTo>
                <a:cubicBezTo>
                  <a:pt x="93896" y="419100"/>
                  <a:pt x="0" y="325204"/>
                  <a:pt x="0" y="209550"/>
                </a:cubicBezTo>
                <a:lnTo>
                  <a:pt x="0" y="209550"/>
                </a:lnTo>
                <a:cubicBezTo>
                  <a:pt x="0" y="93896"/>
                  <a:pt x="93896" y="0"/>
                  <a:pt x="209550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5" name="Text 2"/>
          <p:cNvSpPr/>
          <p:nvPr/>
        </p:nvSpPr>
        <p:spPr>
          <a:xfrm>
            <a:off x="1219200" y="847725"/>
            <a:ext cx="2909739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kern="0" spc="68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ENGLISH APPLICATION WRITING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990600" y="1409700"/>
            <a:ext cx="11277600" cy="2286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72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文化与食物</a:t>
            </a:r>
            <a:endParaRPr lang="en-US" sz="1600" dirty="0"/>
          </a:p>
          <a:p>
            <a:pPr>
              <a:lnSpc>
                <a:spcPct val="100000"/>
              </a:lnSpc>
            </a:pPr>
            <a:r>
              <a:rPr lang="en-US" sz="7200" b="1" dirty="0" err="1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相关表达</a:t>
            </a:r>
            <a:r>
              <a:rPr lang="zh-CN" altLang="en-US" sz="72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及应用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990600" y="3848100"/>
            <a:ext cx="1219200" cy="38100"/>
          </a:xfrm>
          <a:custGeom>
            <a:avLst/>
            <a:gdLst/>
            <a:ahLst/>
            <a:cxnLst/>
            <a:rect l="l" t="t" r="r" b="b"/>
            <a:pathLst>
              <a:path w="1219200" h="38100">
                <a:moveTo>
                  <a:pt x="0" y="0"/>
                </a:moveTo>
                <a:lnTo>
                  <a:pt x="1219200" y="0"/>
                </a:lnTo>
                <a:lnTo>
                  <a:pt x="12192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DDBEA9"/>
          </a:solidFill>
        </p:spPr>
      </p:sp>
      <p:sp>
        <p:nvSpPr>
          <p:cNvPr id="8" name="Text 5"/>
          <p:cNvSpPr/>
          <p:nvPr/>
        </p:nvSpPr>
        <p:spPr>
          <a:xfrm>
            <a:off x="990600" y="4114800"/>
            <a:ext cx="10963275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50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高三一轮话题复习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990600" y="4610100"/>
            <a:ext cx="109156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Culture &amp; </a:t>
            </a:r>
            <a:r>
              <a:rPr lang="en-US" sz="150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Food                                                                                                    By  T</a:t>
            </a:r>
            <a:r>
              <a:rPr lang="en-US" altLang="zh-CN" sz="150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winkle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990600" y="54864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1" name="Shape 8"/>
          <p:cNvSpPr/>
          <p:nvPr/>
        </p:nvSpPr>
        <p:spPr>
          <a:xfrm>
            <a:off x="1181100" y="56769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28530" y="6429"/>
                </a:moveTo>
                <a:cubicBezTo>
                  <a:pt x="28173" y="2768"/>
                  <a:pt x="25092" y="0"/>
                  <a:pt x="21431" y="0"/>
                </a:cubicBezTo>
                <a:cubicBezTo>
                  <a:pt x="17770" y="0"/>
                  <a:pt x="14689" y="2768"/>
                  <a:pt x="14288" y="6385"/>
                </a:cubicBezTo>
                <a:lnTo>
                  <a:pt x="7992" y="66839"/>
                </a:lnTo>
                <a:cubicBezTo>
                  <a:pt x="7412" y="69518"/>
                  <a:pt x="7144" y="72241"/>
                  <a:pt x="7144" y="74965"/>
                </a:cubicBezTo>
                <a:cubicBezTo>
                  <a:pt x="7144" y="95458"/>
                  <a:pt x="22815" y="112291"/>
                  <a:pt x="42863" y="114121"/>
                </a:cubicBezTo>
                <a:lnTo>
                  <a:pt x="42863" y="214313"/>
                </a:lnTo>
                <a:cubicBezTo>
                  <a:pt x="42863" y="222215"/>
                  <a:pt x="49247" y="228600"/>
                  <a:pt x="57150" y="228600"/>
                </a:cubicBezTo>
                <a:cubicBezTo>
                  <a:pt x="65053" y="228600"/>
                  <a:pt x="71438" y="222215"/>
                  <a:pt x="71438" y="214313"/>
                </a:cubicBezTo>
                <a:lnTo>
                  <a:pt x="71438" y="114121"/>
                </a:lnTo>
                <a:cubicBezTo>
                  <a:pt x="91485" y="112291"/>
                  <a:pt x="107156" y="95458"/>
                  <a:pt x="107156" y="74965"/>
                </a:cubicBezTo>
                <a:cubicBezTo>
                  <a:pt x="107156" y="72241"/>
                  <a:pt x="106888" y="69518"/>
                  <a:pt x="106308" y="66839"/>
                </a:cubicBezTo>
                <a:lnTo>
                  <a:pt x="99968" y="6385"/>
                </a:lnTo>
                <a:cubicBezTo>
                  <a:pt x="99611" y="2768"/>
                  <a:pt x="96530" y="0"/>
                  <a:pt x="92869" y="0"/>
                </a:cubicBezTo>
                <a:cubicBezTo>
                  <a:pt x="89208" y="0"/>
                  <a:pt x="86127" y="2768"/>
                  <a:pt x="85770" y="6429"/>
                </a:cubicBezTo>
                <a:lnTo>
                  <a:pt x="79697" y="66928"/>
                </a:lnTo>
                <a:cubicBezTo>
                  <a:pt x="79430" y="69473"/>
                  <a:pt x="77286" y="71438"/>
                  <a:pt x="74741" y="71438"/>
                </a:cubicBezTo>
                <a:cubicBezTo>
                  <a:pt x="72152" y="71438"/>
                  <a:pt x="70009" y="69473"/>
                  <a:pt x="69741" y="66883"/>
                </a:cubicBezTo>
                <a:lnTo>
                  <a:pt x="64249" y="6519"/>
                </a:lnTo>
                <a:cubicBezTo>
                  <a:pt x="63937" y="2813"/>
                  <a:pt x="60856" y="0"/>
                  <a:pt x="57150" y="0"/>
                </a:cubicBezTo>
                <a:cubicBezTo>
                  <a:pt x="53444" y="0"/>
                  <a:pt x="50363" y="2813"/>
                  <a:pt x="50051" y="6519"/>
                </a:cubicBezTo>
                <a:lnTo>
                  <a:pt x="44559" y="66883"/>
                </a:lnTo>
                <a:cubicBezTo>
                  <a:pt x="44336" y="69473"/>
                  <a:pt x="42148" y="71438"/>
                  <a:pt x="39559" y="71438"/>
                </a:cubicBezTo>
                <a:cubicBezTo>
                  <a:pt x="36969" y="71438"/>
                  <a:pt x="34826" y="69473"/>
                  <a:pt x="34603" y="66928"/>
                </a:cubicBezTo>
                <a:lnTo>
                  <a:pt x="28530" y="6429"/>
                </a:lnTo>
                <a:close/>
                <a:moveTo>
                  <a:pt x="200025" y="0"/>
                </a:moveTo>
                <a:cubicBezTo>
                  <a:pt x="192881" y="0"/>
                  <a:pt x="142875" y="14288"/>
                  <a:pt x="142875" y="78581"/>
                </a:cubicBezTo>
                <a:lnTo>
                  <a:pt x="142875" y="128588"/>
                </a:lnTo>
                <a:cubicBezTo>
                  <a:pt x="142875" y="144348"/>
                  <a:pt x="155689" y="157163"/>
                  <a:pt x="171450" y="157163"/>
                </a:cubicBezTo>
                <a:lnTo>
                  <a:pt x="185738" y="157163"/>
                </a:lnTo>
                <a:lnTo>
                  <a:pt x="185738" y="214313"/>
                </a:lnTo>
                <a:cubicBezTo>
                  <a:pt x="185738" y="222215"/>
                  <a:pt x="192122" y="228600"/>
                  <a:pt x="200025" y="228600"/>
                </a:cubicBezTo>
                <a:cubicBezTo>
                  <a:pt x="207928" y="228600"/>
                  <a:pt x="214313" y="222215"/>
                  <a:pt x="214313" y="214313"/>
                </a:cubicBezTo>
                <a:lnTo>
                  <a:pt x="214313" y="14288"/>
                </a:lnTo>
                <a:cubicBezTo>
                  <a:pt x="214313" y="6385"/>
                  <a:pt x="207928" y="0"/>
                  <a:pt x="200025" y="0"/>
                </a:cubicBezTo>
                <a:close/>
              </a:path>
            </a:pathLst>
          </a:custGeom>
          <a:solidFill>
            <a:srgbClr val="F8F5F2"/>
          </a:solidFill>
        </p:spPr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exp-picture.cdn.bcebos.com/38209b3a4721479cf476216d51cf982d22528675.jpg"/>
          <p:cNvPicPr>
            <a:picLocks noChangeAspect="1"/>
          </p:cNvPicPr>
          <p:nvPr/>
        </p:nvPicPr>
        <p:blipFill>
          <a:blip r:embed="rId1">
            <a:alphaModFix amt="25000"/>
          </a:blip>
          <a:srcRect t="8501" b="8501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-4762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A506B">
                  <a:alpha val="95000"/>
                </a:srgbClr>
              </a:gs>
              <a:gs pos="50000">
                <a:srgbClr val="3A506B">
                  <a:alpha val="90000"/>
                </a:srgbClr>
              </a:gs>
              <a:gs pos="100000">
                <a:srgbClr val="B08968">
                  <a:alpha val="70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5810250" y="159544"/>
            <a:ext cx="571500" cy="571500"/>
          </a:xfrm>
          <a:custGeom>
            <a:avLst/>
            <a:gdLst/>
            <a:ahLst/>
            <a:cxnLst/>
            <a:rect l="l" t="t" r="r" b="b"/>
            <a:pathLst>
              <a:path w="571500" h="571500">
                <a:moveTo>
                  <a:pt x="71326" y="16073"/>
                </a:moveTo>
                <a:cubicBezTo>
                  <a:pt x="70433" y="6921"/>
                  <a:pt x="62731" y="0"/>
                  <a:pt x="53578" y="0"/>
                </a:cubicBezTo>
                <a:cubicBezTo>
                  <a:pt x="44425" y="0"/>
                  <a:pt x="36723" y="6921"/>
                  <a:pt x="35719" y="15962"/>
                </a:cubicBezTo>
                <a:lnTo>
                  <a:pt x="19980" y="167097"/>
                </a:lnTo>
                <a:cubicBezTo>
                  <a:pt x="18529" y="173794"/>
                  <a:pt x="17859" y="180603"/>
                  <a:pt x="17859" y="187412"/>
                </a:cubicBezTo>
                <a:cubicBezTo>
                  <a:pt x="17859" y="238646"/>
                  <a:pt x="57038" y="280727"/>
                  <a:pt x="107156" y="285304"/>
                </a:cubicBezTo>
                <a:lnTo>
                  <a:pt x="107156" y="535781"/>
                </a:lnTo>
                <a:cubicBezTo>
                  <a:pt x="107156" y="555538"/>
                  <a:pt x="123118" y="571500"/>
                  <a:pt x="142875" y="571500"/>
                </a:cubicBezTo>
                <a:cubicBezTo>
                  <a:pt x="162632" y="571500"/>
                  <a:pt x="178594" y="555538"/>
                  <a:pt x="178594" y="535781"/>
                </a:cubicBezTo>
                <a:lnTo>
                  <a:pt x="178594" y="285304"/>
                </a:lnTo>
                <a:cubicBezTo>
                  <a:pt x="228712" y="280727"/>
                  <a:pt x="267891" y="238646"/>
                  <a:pt x="267891" y="187412"/>
                </a:cubicBezTo>
                <a:cubicBezTo>
                  <a:pt x="267891" y="180603"/>
                  <a:pt x="267221" y="173794"/>
                  <a:pt x="265770" y="167097"/>
                </a:cubicBezTo>
                <a:lnTo>
                  <a:pt x="249920" y="15962"/>
                </a:lnTo>
                <a:cubicBezTo>
                  <a:pt x="249027" y="6921"/>
                  <a:pt x="241325" y="0"/>
                  <a:pt x="232172" y="0"/>
                </a:cubicBezTo>
                <a:cubicBezTo>
                  <a:pt x="223019" y="0"/>
                  <a:pt x="215317" y="6921"/>
                  <a:pt x="214424" y="16073"/>
                </a:cubicBezTo>
                <a:lnTo>
                  <a:pt x="199244" y="167320"/>
                </a:lnTo>
                <a:cubicBezTo>
                  <a:pt x="198574" y="173682"/>
                  <a:pt x="193216" y="178594"/>
                  <a:pt x="186854" y="178594"/>
                </a:cubicBezTo>
                <a:cubicBezTo>
                  <a:pt x="180380" y="178594"/>
                  <a:pt x="175022" y="173682"/>
                  <a:pt x="174352" y="167208"/>
                </a:cubicBezTo>
                <a:lnTo>
                  <a:pt x="160623" y="16297"/>
                </a:lnTo>
                <a:cubicBezTo>
                  <a:pt x="159841" y="7032"/>
                  <a:pt x="152140" y="0"/>
                  <a:pt x="142875" y="0"/>
                </a:cubicBezTo>
                <a:cubicBezTo>
                  <a:pt x="133610" y="0"/>
                  <a:pt x="125909" y="7032"/>
                  <a:pt x="125127" y="16297"/>
                </a:cubicBezTo>
                <a:lnTo>
                  <a:pt x="111398" y="167208"/>
                </a:lnTo>
                <a:cubicBezTo>
                  <a:pt x="110840" y="173682"/>
                  <a:pt x="105370" y="178594"/>
                  <a:pt x="98896" y="178594"/>
                </a:cubicBezTo>
                <a:cubicBezTo>
                  <a:pt x="92422" y="178594"/>
                  <a:pt x="87064" y="173682"/>
                  <a:pt x="86506" y="167320"/>
                </a:cubicBezTo>
                <a:lnTo>
                  <a:pt x="71326" y="16073"/>
                </a:lnTo>
                <a:close/>
                <a:moveTo>
                  <a:pt x="500063" y="0"/>
                </a:moveTo>
                <a:cubicBezTo>
                  <a:pt x="482203" y="0"/>
                  <a:pt x="357188" y="35719"/>
                  <a:pt x="357188" y="196453"/>
                </a:cubicBezTo>
                <a:lnTo>
                  <a:pt x="357188" y="321469"/>
                </a:lnTo>
                <a:cubicBezTo>
                  <a:pt x="357188" y="360871"/>
                  <a:pt x="389223" y="392906"/>
                  <a:pt x="428625" y="392906"/>
                </a:cubicBezTo>
                <a:lnTo>
                  <a:pt x="464344" y="392906"/>
                </a:lnTo>
                <a:lnTo>
                  <a:pt x="464344" y="535781"/>
                </a:lnTo>
                <a:cubicBezTo>
                  <a:pt x="464344" y="555538"/>
                  <a:pt x="480306" y="571500"/>
                  <a:pt x="500063" y="571500"/>
                </a:cubicBezTo>
                <a:cubicBezTo>
                  <a:pt x="519819" y="571500"/>
                  <a:pt x="535781" y="555538"/>
                  <a:pt x="535781" y="535781"/>
                </a:cubicBezTo>
                <a:lnTo>
                  <a:pt x="535781" y="35719"/>
                </a:lnTo>
                <a:cubicBezTo>
                  <a:pt x="535781" y="15962"/>
                  <a:pt x="519819" y="0"/>
                  <a:pt x="500063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5" name="Text 2"/>
          <p:cNvSpPr/>
          <p:nvPr/>
        </p:nvSpPr>
        <p:spPr>
          <a:xfrm>
            <a:off x="4524375" y="1340644"/>
            <a:ext cx="3143250" cy="7143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5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总结与思考</a:t>
            </a: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5486400" y="2359819"/>
            <a:ext cx="1219200" cy="0"/>
          </a:xfrm>
          <a:custGeom>
            <a:avLst/>
            <a:gdLst/>
            <a:ahLst/>
            <a:cxnLst/>
            <a:rect l="l" t="t" r="r" b="b"/>
            <a:pathLst>
              <a:path w="1219200">
                <a:moveTo>
                  <a:pt x="0" y="0"/>
                </a:moveTo>
                <a:lnTo>
                  <a:pt x="1219200" y="0"/>
                </a:lnTo>
                <a:lnTo>
                  <a:pt x="121920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DBEA9"/>
          </a:solidFill>
        </p:spPr>
      </p:sp>
      <p:sp>
        <p:nvSpPr>
          <p:cNvPr id="7" name="Text 4"/>
          <p:cNvSpPr/>
          <p:nvPr/>
        </p:nvSpPr>
        <p:spPr>
          <a:xfrm>
            <a:off x="2266950" y="2740819"/>
            <a:ext cx="7658100" cy="3714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800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食物不仅是味觉的享受，更是文化的载体。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2266950" y="3417094"/>
            <a:ext cx="7658100" cy="3714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800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通过学习英语表达，我们能够更好地向世界讲述中国故事，传播中华文化。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2324100" y="4245769"/>
            <a:ext cx="7543800" cy="1543050"/>
          </a:xfrm>
          <a:custGeom>
            <a:avLst/>
            <a:gdLst/>
            <a:ahLst/>
            <a:cxnLst/>
            <a:rect l="l" t="t" r="r" b="b"/>
            <a:pathLst>
              <a:path w="7543800" h="1543050">
                <a:moveTo>
                  <a:pt x="152407" y="0"/>
                </a:moveTo>
                <a:lnTo>
                  <a:pt x="7391393" y="0"/>
                </a:lnTo>
                <a:cubicBezTo>
                  <a:pt x="7475565" y="0"/>
                  <a:pt x="7543800" y="68235"/>
                  <a:pt x="7543800" y="152407"/>
                </a:cubicBezTo>
                <a:lnTo>
                  <a:pt x="7543800" y="1390643"/>
                </a:lnTo>
                <a:cubicBezTo>
                  <a:pt x="7543800" y="1474815"/>
                  <a:pt x="7475565" y="1543050"/>
                  <a:pt x="7391393" y="1543050"/>
                </a:cubicBezTo>
                <a:lnTo>
                  <a:pt x="152407" y="1543050"/>
                </a:lnTo>
                <a:cubicBezTo>
                  <a:pt x="68235" y="1543050"/>
                  <a:pt x="0" y="1474815"/>
                  <a:pt x="0" y="1390643"/>
                </a:cubicBezTo>
                <a:lnTo>
                  <a:pt x="0" y="152407"/>
                </a:lnTo>
                <a:cubicBezTo>
                  <a:pt x="0" y="68291"/>
                  <a:pt x="68291" y="0"/>
                  <a:pt x="152407" y="0"/>
                </a:cubicBezTo>
                <a:close/>
              </a:path>
            </a:pathLst>
          </a:custGeom>
          <a:solidFill>
            <a:srgbClr val="F8F5F2">
              <a:alpha val="10196"/>
            </a:srgbClr>
          </a:solidFill>
        </p:spPr>
      </p:sp>
      <p:sp>
        <p:nvSpPr>
          <p:cNvPr id="10" name="Text 7"/>
          <p:cNvSpPr/>
          <p:nvPr/>
        </p:nvSpPr>
        <p:spPr>
          <a:xfrm>
            <a:off x="2581275" y="4550569"/>
            <a:ext cx="7029450" cy="9334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40000"/>
              </a:lnSpc>
            </a:pPr>
            <a:r>
              <a:rPr lang="en-US" sz="150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"Food is not just about taste, but a carrier of culture.</a:t>
            </a:r>
            <a:endParaRPr lang="en-US" sz="1600" dirty="0"/>
          </a:p>
          <a:p>
            <a:pPr algn="ctr">
              <a:lnSpc>
                <a:spcPct val="140000"/>
              </a:lnSpc>
            </a:pPr>
            <a:r>
              <a:rPr lang="en-US" sz="150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By learning English expressions, we can better tell Chinese stories</a:t>
            </a:r>
            <a:endParaRPr lang="en-US" sz="1600" dirty="0"/>
          </a:p>
          <a:p>
            <a:pPr algn="ctr">
              <a:lnSpc>
                <a:spcPct val="140000"/>
              </a:lnSpc>
            </a:pPr>
            <a:r>
              <a:rPr lang="en-US" sz="150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and spread Chinese culture to the world."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4662488" y="6374606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52574"/>
                </a:moveTo>
                <a:lnTo>
                  <a:pt x="95250" y="167655"/>
                </a:lnTo>
                <a:lnTo>
                  <a:pt x="95436" y="167580"/>
                </a:lnTo>
                <a:cubicBezTo>
                  <a:pt x="115751" y="159134"/>
                  <a:pt x="137554" y="154781"/>
                  <a:pt x="159544" y="154781"/>
                </a:cubicBezTo>
                <a:lnTo>
                  <a:pt x="166688" y="154781"/>
                </a:lnTo>
                <a:lnTo>
                  <a:pt x="166688" y="35719"/>
                </a:lnTo>
                <a:lnTo>
                  <a:pt x="159544" y="35719"/>
                </a:lnTo>
                <a:cubicBezTo>
                  <a:pt x="143842" y="35719"/>
                  <a:pt x="128253" y="38844"/>
                  <a:pt x="113742" y="44872"/>
                </a:cubicBezTo>
                <a:cubicBezTo>
                  <a:pt x="107491" y="47476"/>
                  <a:pt x="101315" y="50043"/>
                  <a:pt x="95250" y="52574"/>
                </a:cubicBezTo>
                <a:close/>
                <a:moveTo>
                  <a:pt x="85911" y="22882"/>
                </a:moveTo>
                <a:lnTo>
                  <a:pt x="95250" y="26789"/>
                </a:lnTo>
                <a:lnTo>
                  <a:pt x="104589" y="22882"/>
                </a:lnTo>
                <a:cubicBezTo>
                  <a:pt x="122002" y="15627"/>
                  <a:pt x="140680" y="11906"/>
                  <a:pt x="159544" y="11906"/>
                </a:cubicBezTo>
                <a:lnTo>
                  <a:pt x="172641" y="11906"/>
                </a:lnTo>
                <a:cubicBezTo>
                  <a:pt x="182500" y="11906"/>
                  <a:pt x="190500" y="19906"/>
                  <a:pt x="190500" y="29766"/>
                </a:cubicBezTo>
                <a:lnTo>
                  <a:pt x="190500" y="160734"/>
                </a:lnTo>
                <a:cubicBezTo>
                  <a:pt x="190500" y="170594"/>
                  <a:pt x="182500" y="178594"/>
                  <a:pt x="172641" y="178594"/>
                </a:cubicBezTo>
                <a:lnTo>
                  <a:pt x="159544" y="178594"/>
                </a:lnTo>
                <a:cubicBezTo>
                  <a:pt x="140680" y="178594"/>
                  <a:pt x="122002" y="182314"/>
                  <a:pt x="104589" y="189570"/>
                </a:cubicBezTo>
                <a:lnTo>
                  <a:pt x="99826" y="191542"/>
                </a:lnTo>
                <a:cubicBezTo>
                  <a:pt x="96887" y="192770"/>
                  <a:pt x="93613" y="192770"/>
                  <a:pt x="90674" y="191542"/>
                </a:cubicBezTo>
                <a:lnTo>
                  <a:pt x="85911" y="189570"/>
                </a:lnTo>
                <a:cubicBezTo>
                  <a:pt x="68498" y="182314"/>
                  <a:pt x="49820" y="178594"/>
                  <a:pt x="30956" y="178594"/>
                </a:cubicBezTo>
                <a:lnTo>
                  <a:pt x="17859" y="178594"/>
                </a:lnTo>
                <a:cubicBezTo>
                  <a:pt x="8000" y="178594"/>
                  <a:pt x="0" y="170594"/>
                  <a:pt x="0" y="160734"/>
                </a:cubicBezTo>
                <a:lnTo>
                  <a:pt x="0" y="29766"/>
                </a:lnTo>
                <a:cubicBezTo>
                  <a:pt x="0" y="19906"/>
                  <a:pt x="8000" y="11906"/>
                  <a:pt x="17859" y="11906"/>
                </a:cubicBezTo>
                <a:lnTo>
                  <a:pt x="30956" y="11906"/>
                </a:lnTo>
                <a:cubicBezTo>
                  <a:pt x="49820" y="11906"/>
                  <a:pt x="68498" y="15627"/>
                  <a:pt x="85911" y="22882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13" name="Text 10"/>
          <p:cNvSpPr/>
          <p:nvPr/>
        </p:nvSpPr>
        <p:spPr>
          <a:xfrm>
            <a:off x="5057775" y="6336506"/>
            <a:ext cx="771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6091238" y="6279356"/>
            <a:ext cx="9525" cy="381000"/>
          </a:xfrm>
          <a:custGeom>
            <a:avLst/>
            <a:gdLst/>
            <a:ahLst/>
            <a:cxnLst/>
            <a:rect l="l" t="t" r="r" b="b"/>
            <a:pathLst>
              <a:path w="9525" h="381000">
                <a:moveTo>
                  <a:pt x="0" y="0"/>
                </a:moveTo>
                <a:lnTo>
                  <a:pt x="9525" y="0"/>
                </a:lnTo>
                <a:lnTo>
                  <a:pt x="9525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solidFill>
            <a:srgbClr val="F8F5F2">
              <a:alpha val="30196"/>
            </a:srgbClr>
          </a:solidFill>
        </p:spPr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81000" y="381000"/>
            <a:ext cx="1066800" cy="304800"/>
          </a:xfrm>
          <a:custGeom>
            <a:avLst/>
            <a:gdLst/>
            <a:ahLst/>
            <a:cxnLst/>
            <a:rect l="l" t="t" r="r" b="b"/>
            <a:pathLst>
              <a:path w="1066800" h="304800">
                <a:moveTo>
                  <a:pt x="152400" y="0"/>
                </a:moveTo>
                <a:lnTo>
                  <a:pt x="914400" y="0"/>
                </a:lnTo>
                <a:cubicBezTo>
                  <a:pt x="998512" y="0"/>
                  <a:pt x="1066800" y="68288"/>
                  <a:pt x="1066800" y="152400"/>
                </a:cubicBezTo>
                <a:lnTo>
                  <a:pt x="1066800" y="152400"/>
                </a:lnTo>
                <a:cubicBezTo>
                  <a:pt x="1066800" y="236512"/>
                  <a:pt x="998512" y="304800"/>
                  <a:pt x="91440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533400" y="457200"/>
            <a:ext cx="826294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b="1" kern="0" spc="53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CONTENTS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81000" y="800100"/>
            <a:ext cx="116586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81000" y="1371600"/>
            <a:ext cx="914400" cy="38100"/>
          </a:xfrm>
          <a:custGeom>
            <a:avLst/>
            <a:gdLst/>
            <a:ahLst/>
            <a:cxnLst/>
            <a:rect l="l" t="t" r="r" b="b"/>
            <a:pathLst>
              <a:path w="914400" h="38100">
                <a:moveTo>
                  <a:pt x="0" y="0"/>
                </a:moveTo>
                <a:lnTo>
                  <a:pt x="914400" y="0"/>
                </a:lnTo>
                <a:lnTo>
                  <a:pt x="9144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400050" y="1714500"/>
            <a:ext cx="5543550" cy="1466850"/>
          </a:xfrm>
          <a:custGeom>
            <a:avLst/>
            <a:gdLst/>
            <a:ahLst/>
            <a:cxnLst/>
            <a:rect l="l" t="t" r="r" b="b"/>
            <a:pathLst>
              <a:path w="5543550" h="1466850">
                <a:moveTo>
                  <a:pt x="38100" y="0"/>
                </a:moveTo>
                <a:lnTo>
                  <a:pt x="5429253" y="0"/>
                </a:lnTo>
                <a:cubicBezTo>
                  <a:pt x="5492378" y="0"/>
                  <a:pt x="5543550" y="51172"/>
                  <a:pt x="5543550" y="114297"/>
                </a:cubicBezTo>
                <a:lnTo>
                  <a:pt x="5543550" y="1352553"/>
                </a:lnTo>
                <a:cubicBezTo>
                  <a:pt x="5543550" y="1415678"/>
                  <a:pt x="5492378" y="1466850"/>
                  <a:pt x="5429253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00050" y="1714500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" name="Shape 6"/>
          <p:cNvSpPr/>
          <p:nvPr/>
        </p:nvSpPr>
        <p:spPr>
          <a:xfrm>
            <a:off x="647700" y="19431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9" name="Text 7"/>
          <p:cNvSpPr/>
          <p:nvPr/>
        </p:nvSpPr>
        <p:spPr>
          <a:xfrm>
            <a:off x="795635" y="2057400"/>
            <a:ext cx="35242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01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33500" y="1943100"/>
            <a:ext cx="4495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文化寓意类动词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333500" y="2324100"/>
            <a:ext cx="44577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掌握表达食物文化寓意的核心动词及动词短语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1333500" y="2686050"/>
            <a:ext cx="809625" cy="266700"/>
          </a:xfrm>
          <a:custGeom>
            <a:avLst/>
            <a:gdLst/>
            <a:ahLst/>
            <a:cxnLst/>
            <a:rect l="l" t="t" r="r" b="b"/>
            <a:pathLst>
              <a:path w="809625" h="266700">
                <a:moveTo>
                  <a:pt x="133350" y="0"/>
                </a:moveTo>
                <a:lnTo>
                  <a:pt x="676275" y="0"/>
                </a:lnTo>
                <a:cubicBezTo>
                  <a:pt x="749873" y="0"/>
                  <a:pt x="809625" y="59752"/>
                  <a:pt x="809625" y="133350"/>
                </a:cubicBezTo>
                <a:lnTo>
                  <a:pt x="809625" y="133350"/>
                </a:lnTo>
                <a:cubicBezTo>
                  <a:pt x="809625" y="206948"/>
                  <a:pt x="749873" y="266700"/>
                  <a:pt x="676275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13" name="Text 11"/>
          <p:cNvSpPr/>
          <p:nvPr/>
        </p:nvSpPr>
        <p:spPr>
          <a:xfrm>
            <a:off x="1333500" y="2686050"/>
            <a:ext cx="876300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symbolize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2218879" y="2686050"/>
            <a:ext cx="781050" cy="266700"/>
          </a:xfrm>
          <a:custGeom>
            <a:avLst/>
            <a:gdLst/>
            <a:ahLst/>
            <a:cxnLst/>
            <a:rect l="l" t="t" r="r" b="b"/>
            <a:pathLst>
              <a:path w="781050" h="266700">
                <a:moveTo>
                  <a:pt x="133350" y="0"/>
                </a:moveTo>
                <a:lnTo>
                  <a:pt x="647700" y="0"/>
                </a:lnTo>
                <a:cubicBezTo>
                  <a:pt x="721298" y="0"/>
                  <a:pt x="781050" y="59752"/>
                  <a:pt x="781050" y="133350"/>
                </a:cubicBezTo>
                <a:lnTo>
                  <a:pt x="781050" y="133350"/>
                </a:lnTo>
                <a:cubicBezTo>
                  <a:pt x="781050" y="206948"/>
                  <a:pt x="721298" y="266700"/>
                  <a:pt x="647700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15" name="Text 13"/>
          <p:cNvSpPr/>
          <p:nvPr/>
        </p:nvSpPr>
        <p:spPr>
          <a:xfrm>
            <a:off x="2218879" y="2686050"/>
            <a:ext cx="847725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represent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267450" y="1714500"/>
            <a:ext cx="5543550" cy="1466850"/>
          </a:xfrm>
          <a:custGeom>
            <a:avLst/>
            <a:gdLst/>
            <a:ahLst/>
            <a:cxnLst/>
            <a:rect l="l" t="t" r="r" b="b"/>
            <a:pathLst>
              <a:path w="5543550" h="1466850">
                <a:moveTo>
                  <a:pt x="38100" y="0"/>
                </a:moveTo>
                <a:lnTo>
                  <a:pt x="5429253" y="0"/>
                </a:lnTo>
                <a:cubicBezTo>
                  <a:pt x="5492378" y="0"/>
                  <a:pt x="5543550" y="51172"/>
                  <a:pt x="5543550" y="114297"/>
                </a:cubicBezTo>
                <a:lnTo>
                  <a:pt x="5543550" y="1352553"/>
                </a:lnTo>
                <a:cubicBezTo>
                  <a:pt x="5543550" y="1415678"/>
                  <a:pt x="5492378" y="1466850"/>
                  <a:pt x="5429253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267450" y="1714500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8" name="Shape 16"/>
          <p:cNvSpPr/>
          <p:nvPr/>
        </p:nvSpPr>
        <p:spPr>
          <a:xfrm>
            <a:off x="6515100" y="19431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9" name="Text 17"/>
          <p:cNvSpPr/>
          <p:nvPr/>
        </p:nvSpPr>
        <p:spPr>
          <a:xfrm>
            <a:off x="6642348" y="2057400"/>
            <a:ext cx="39052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02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7200900" y="1943100"/>
            <a:ext cx="4495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食物制作类词汇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7200900" y="2324100"/>
            <a:ext cx="44577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学习描述食物制作过程的核心动词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7200900" y="2686050"/>
            <a:ext cx="581025" cy="266700"/>
          </a:xfrm>
          <a:custGeom>
            <a:avLst/>
            <a:gdLst/>
            <a:ahLst/>
            <a:cxnLst/>
            <a:rect l="l" t="t" r="r" b="b"/>
            <a:pathLst>
              <a:path w="581025" h="266700">
                <a:moveTo>
                  <a:pt x="133350" y="0"/>
                </a:moveTo>
                <a:lnTo>
                  <a:pt x="447675" y="0"/>
                </a:lnTo>
                <a:cubicBezTo>
                  <a:pt x="521273" y="0"/>
                  <a:pt x="581025" y="59752"/>
                  <a:pt x="581025" y="133350"/>
                </a:cubicBezTo>
                <a:lnTo>
                  <a:pt x="581025" y="133350"/>
                </a:lnTo>
                <a:cubicBezTo>
                  <a:pt x="581025" y="206948"/>
                  <a:pt x="521273" y="266700"/>
                  <a:pt x="447675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23" name="Text 21"/>
          <p:cNvSpPr/>
          <p:nvPr/>
        </p:nvSpPr>
        <p:spPr>
          <a:xfrm>
            <a:off x="7200900" y="2686050"/>
            <a:ext cx="647700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knead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7853660" y="2686050"/>
            <a:ext cx="581025" cy="266700"/>
          </a:xfrm>
          <a:custGeom>
            <a:avLst/>
            <a:gdLst/>
            <a:ahLst/>
            <a:cxnLst/>
            <a:rect l="l" t="t" r="r" b="b"/>
            <a:pathLst>
              <a:path w="581025" h="266700">
                <a:moveTo>
                  <a:pt x="133350" y="0"/>
                </a:moveTo>
                <a:lnTo>
                  <a:pt x="447675" y="0"/>
                </a:lnTo>
                <a:cubicBezTo>
                  <a:pt x="521273" y="0"/>
                  <a:pt x="581025" y="59752"/>
                  <a:pt x="581025" y="133350"/>
                </a:cubicBezTo>
                <a:lnTo>
                  <a:pt x="581025" y="133350"/>
                </a:lnTo>
                <a:cubicBezTo>
                  <a:pt x="581025" y="206948"/>
                  <a:pt x="521273" y="266700"/>
                  <a:pt x="447675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25" name="Text 23"/>
          <p:cNvSpPr/>
          <p:nvPr/>
        </p:nvSpPr>
        <p:spPr>
          <a:xfrm>
            <a:off x="7853660" y="2686050"/>
            <a:ext cx="647700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steam</a:t>
            </a:r>
            <a:endParaRPr lang="en-US" sz="1600" dirty="0"/>
          </a:p>
        </p:txBody>
      </p:sp>
      <p:sp>
        <p:nvSpPr>
          <p:cNvPr id="26" name="Shape 24"/>
          <p:cNvSpPr/>
          <p:nvPr/>
        </p:nvSpPr>
        <p:spPr>
          <a:xfrm>
            <a:off x="400050" y="3371850"/>
            <a:ext cx="5543550" cy="1466850"/>
          </a:xfrm>
          <a:custGeom>
            <a:avLst/>
            <a:gdLst/>
            <a:ahLst/>
            <a:cxnLst/>
            <a:rect l="l" t="t" r="r" b="b"/>
            <a:pathLst>
              <a:path w="5543550" h="1466850">
                <a:moveTo>
                  <a:pt x="38100" y="0"/>
                </a:moveTo>
                <a:lnTo>
                  <a:pt x="5429253" y="0"/>
                </a:lnTo>
                <a:cubicBezTo>
                  <a:pt x="5492378" y="0"/>
                  <a:pt x="5543550" y="51172"/>
                  <a:pt x="5543550" y="114297"/>
                </a:cubicBezTo>
                <a:lnTo>
                  <a:pt x="5543550" y="1352553"/>
                </a:lnTo>
                <a:cubicBezTo>
                  <a:pt x="5543550" y="1415678"/>
                  <a:pt x="5492378" y="1466850"/>
                  <a:pt x="5429253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400050" y="3371850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8" name="Shape 26"/>
          <p:cNvSpPr/>
          <p:nvPr/>
        </p:nvSpPr>
        <p:spPr>
          <a:xfrm>
            <a:off x="647700" y="360045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9" name="Text 27"/>
          <p:cNvSpPr/>
          <p:nvPr/>
        </p:nvSpPr>
        <p:spPr>
          <a:xfrm>
            <a:off x="773906" y="3714750"/>
            <a:ext cx="39052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03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1333500" y="3600450"/>
            <a:ext cx="4495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情感及文化感悟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1333500" y="3981450"/>
            <a:ext cx="44577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掌握表达文化感悟的核心词汇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1333500" y="4343400"/>
            <a:ext cx="838200" cy="266700"/>
          </a:xfrm>
          <a:custGeom>
            <a:avLst/>
            <a:gdLst/>
            <a:ahLst/>
            <a:cxnLst/>
            <a:rect l="l" t="t" r="r" b="b"/>
            <a:pathLst>
              <a:path w="838200" h="266700">
                <a:moveTo>
                  <a:pt x="133350" y="0"/>
                </a:moveTo>
                <a:lnTo>
                  <a:pt x="704850" y="0"/>
                </a:lnTo>
                <a:cubicBezTo>
                  <a:pt x="778448" y="0"/>
                  <a:pt x="838200" y="59752"/>
                  <a:pt x="838200" y="133350"/>
                </a:cubicBezTo>
                <a:lnTo>
                  <a:pt x="838200" y="133350"/>
                </a:lnTo>
                <a:cubicBezTo>
                  <a:pt x="838200" y="206948"/>
                  <a:pt x="778448" y="266700"/>
                  <a:pt x="704850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33" name="Text 31"/>
          <p:cNvSpPr/>
          <p:nvPr/>
        </p:nvSpPr>
        <p:spPr>
          <a:xfrm>
            <a:off x="1333500" y="4343400"/>
            <a:ext cx="904875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appreciate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2248644" y="4343400"/>
            <a:ext cx="695325" cy="266700"/>
          </a:xfrm>
          <a:custGeom>
            <a:avLst/>
            <a:gdLst/>
            <a:ahLst/>
            <a:cxnLst/>
            <a:rect l="l" t="t" r="r" b="b"/>
            <a:pathLst>
              <a:path w="695325" h="266700">
                <a:moveTo>
                  <a:pt x="133350" y="0"/>
                </a:moveTo>
                <a:lnTo>
                  <a:pt x="561975" y="0"/>
                </a:lnTo>
                <a:cubicBezTo>
                  <a:pt x="635573" y="0"/>
                  <a:pt x="695325" y="59752"/>
                  <a:pt x="695325" y="133350"/>
                </a:cubicBezTo>
                <a:lnTo>
                  <a:pt x="695325" y="133350"/>
                </a:lnTo>
                <a:cubicBezTo>
                  <a:pt x="695325" y="206948"/>
                  <a:pt x="635573" y="266700"/>
                  <a:pt x="561975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35" name="Text 33"/>
          <p:cNvSpPr/>
          <p:nvPr/>
        </p:nvSpPr>
        <p:spPr>
          <a:xfrm>
            <a:off x="2248644" y="4343400"/>
            <a:ext cx="762000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connect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6267450" y="3371850"/>
            <a:ext cx="5543550" cy="1466850"/>
          </a:xfrm>
          <a:custGeom>
            <a:avLst/>
            <a:gdLst/>
            <a:ahLst/>
            <a:cxnLst/>
            <a:rect l="l" t="t" r="r" b="b"/>
            <a:pathLst>
              <a:path w="5543550" h="1466850">
                <a:moveTo>
                  <a:pt x="38100" y="0"/>
                </a:moveTo>
                <a:lnTo>
                  <a:pt x="5429253" y="0"/>
                </a:lnTo>
                <a:cubicBezTo>
                  <a:pt x="5492378" y="0"/>
                  <a:pt x="5543550" y="51172"/>
                  <a:pt x="5543550" y="114297"/>
                </a:cubicBezTo>
                <a:lnTo>
                  <a:pt x="5543550" y="1352553"/>
                </a:lnTo>
                <a:cubicBezTo>
                  <a:pt x="5543550" y="1415678"/>
                  <a:pt x="5492378" y="1466850"/>
                  <a:pt x="5429253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7" name="Shape 35"/>
          <p:cNvSpPr/>
          <p:nvPr/>
        </p:nvSpPr>
        <p:spPr>
          <a:xfrm>
            <a:off x="6267450" y="3371850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8" name="Shape 36"/>
          <p:cNvSpPr/>
          <p:nvPr/>
        </p:nvSpPr>
        <p:spPr>
          <a:xfrm>
            <a:off x="6515100" y="360045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9" name="Text 37"/>
          <p:cNvSpPr/>
          <p:nvPr/>
        </p:nvSpPr>
        <p:spPr>
          <a:xfrm>
            <a:off x="6641455" y="3714750"/>
            <a:ext cx="39052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04</a:t>
            </a:r>
            <a:endParaRPr lang="en-US" sz="1600" dirty="0"/>
          </a:p>
        </p:txBody>
      </p:sp>
      <p:sp>
        <p:nvSpPr>
          <p:cNvPr id="40" name="Text 38"/>
          <p:cNvSpPr/>
          <p:nvPr/>
        </p:nvSpPr>
        <p:spPr>
          <a:xfrm>
            <a:off x="7200900" y="3600450"/>
            <a:ext cx="4495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食物寓意的名词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7200900" y="3981450"/>
            <a:ext cx="44577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了解食物所承载的美好寓意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7200900" y="4343400"/>
            <a:ext cx="752475" cy="266700"/>
          </a:xfrm>
          <a:custGeom>
            <a:avLst/>
            <a:gdLst/>
            <a:ahLst/>
            <a:cxnLst/>
            <a:rect l="l" t="t" r="r" b="b"/>
            <a:pathLst>
              <a:path w="752475" h="266700">
                <a:moveTo>
                  <a:pt x="133350" y="0"/>
                </a:moveTo>
                <a:lnTo>
                  <a:pt x="619125" y="0"/>
                </a:lnTo>
                <a:cubicBezTo>
                  <a:pt x="692723" y="0"/>
                  <a:pt x="752475" y="59752"/>
                  <a:pt x="752475" y="133350"/>
                </a:cubicBezTo>
                <a:lnTo>
                  <a:pt x="752475" y="133350"/>
                </a:lnTo>
                <a:cubicBezTo>
                  <a:pt x="752475" y="206948"/>
                  <a:pt x="692723" y="266700"/>
                  <a:pt x="619125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43" name="Text 41"/>
          <p:cNvSpPr/>
          <p:nvPr/>
        </p:nvSpPr>
        <p:spPr>
          <a:xfrm>
            <a:off x="7200900" y="4343400"/>
            <a:ext cx="819150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longevity</a:t>
            </a:r>
            <a:endParaRPr lang="en-US" sz="1600" dirty="0"/>
          </a:p>
        </p:txBody>
      </p:sp>
      <p:sp>
        <p:nvSpPr>
          <p:cNvPr id="44" name="Shape 42"/>
          <p:cNvSpPr/>
          <p:nvPr/>
        </p:nvSpPr>
        <p:spPr>
          <a:xfrm>
            <a:off x="8032254" y="4343400"/>
            <a:ext cx="666750" cy="266700"/>
          </a:xfrm>
          <a:custGeom>
            <a:avLst/>
            <a:gdLst/>
            <a:ahLst/>
            <a:cxnLst/>
            <a:rect l="l" t="t" r="r" b="b"/>
            <a:pathLst>
              <a:path w="666750" h="266700">
                <a:moveTo>
                  <a:pt x="133350" y="0"/>
                </a:moveTo>
                <a:lnTo>
                  <a:pt x="533400" y="0"/>
                </a:lnTo>
                <a:cubicBezTo>
                  <a:pt x="606998" y="0"/>
                  <a:pt x="666750" y="59752"/>
                  <a:pt x="666750" y="133350"/>
                </a:cubicBezTo>
                <a:lnTo>
                  <a:pt x="666750" y="133350"/>
                </a:lnTo>
                <a:cubicBezTo>
                  <a:pt x="666750" y="206948"/>
                  <a:pt x="606998" y="266700"/>
                  <a:pt x="533400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45" name="Text 43"/>
          <p:cNvSpPr/>
          <p:nvPr/>
        </p:nvSpPr>
        <p:spPr>
          <a:xfrm>
            <a:off x="8032254" y="4343400"/>
            <a:ext cx="733425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reunion</a:t>
            </a:r>
            <a:endParaRPr lang="en-US" sz="1600" dirty="0"/>
          </a:p>
        </p:txBody>
      </p:sp>
      <p:sp>
        <p:nvSpPr>
          <p:cNvPr id="46" name="Shape 44"/>
          <p:cNvSpPr/>
          <p:nvPr/>
        </p:nvSpPr>
        <p:spPr>
          <a:xfrm>
            <a:off x="400050" y="5029200"/>
            <a:ext cx="5543550" cy="1466850"/>
          </a:xfrm>
          <a:custGeom>
            <a:avLst/>
            <a:gdLst/>
            <a:ahLst/>
            <a:cxnLst/>
            <a:rect l="l" t="t" r="r" b="b"/>
            <a:pathLst>
              <a:path w="5543550" h="1466850">
                <a:moveTo>
                  <a:pt x="38100" y="0"/>
                </a:moveTo>
                <a:lnTo>
                  <a:pt x="5429253" y="0"/>
                </a:lnTo>
                <a:cubicBezTo>
                  <a:pt x="5492378" y="0"/>
                  <a:pt x="5543550" y="51172"/>
                  <a:pt x="5543550" y="114297"/>
                </a:cubicBezTo>
                <a:lnTo>
                  <a:pt x="5543550" y="1352553"/>
                </a:lnTo>
                <a:cubicBezTo>
                  <a:pt x="5543550" y="1415678"/>
                  <a:pt x="5492378" y="1466850"/>
                  <a:pt x="5429253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7" name="Shape 45"/>
          <p:cNvSpPr/>
          <p:nvPr/>
        </p:nvSpPr>
        <p:spPr>
          <a:xfrm>
            <a:off x="400050" y="5029200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48" name="Shape 46"/>
          <p:cNvSpPr/>
          <p:nvPr/>
        </p:nvSpPr>
        <p:spPr>
          <a:xfrm>
            <a:off x="647700" y="52578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49" name="Text 47"/>
          <p:cNvSpPr/>
          <p:nvPr/>
        </p:nvSpPr>
        <p:spPr>
          <a:xfrm>
            <a:off x="775543" y="5372100"/>
            <a:ext cx="390525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05</a:t>
            </a: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1333500" y="5257800"/>
            <a:ext cx="4495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中国传统食物</a:t>
            </a:r>
            <a:endParaRPr lang="en-US" sz="1600" dirty="0"/>
          </a:p>
        </p:txBody>
      </p:sp>
      <p:sp>
        <p:nvSpPr>
          <p:cNvPr id="51" name="Text 49"/>
          <p:cNvSpPr/>
          <p:nvPr/>
        </p:nvSpPr>
        <p:spPr>
          <a:xfrm>
            <a:off x="1333500" y="5638800"/>
            <a:ext cx="44577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深入了解六种传统食物的制作与寓意</a:t>
            </a:r>
            <a:endParaRPr lang="en-US" sz="1600" dirty="0"/>
          </a:p>
        </p:txBody>
      </p:sp>
      <p:sp>
        <p:nvSpPr>
          <p:cNvPr id="52" name="Shape 50"/>
          <p:cNvSpPr/>
          <p:nvPr/>
        </p:nvSpPr>
        <p:spPr>
          <a:xfrm>
            <a:off x="1333500" y="6000750"/>
            <a:ext cx="628650" cy="266700"/>
          </a:xfrm>
          <a:custGeom>
            <a:avLst/>
            <a:gdLst/>
            <a:ahLst/>
            <a:cxnLst/>
            <a:rect l="l" t="t" r="r" b="b"/>
            <a:pathLst>
              <a:path w="628650" h="266700">
                <a:moveTo>
                  <a:pt x="133350" y="0"/>
                </a:moveTo>
                <a:lnTo>
                  <a:pt x="495300" y="0"/>
                </a:lnTo>
                <a:cubicBezTo>
                  <a:pt x="568898" y="0"/>
                  <a:pt x="628650" y="59752"/>
                  <a:pt x="628650" y="133350"/>
                </a:cubicBezTo>
                <a:lnTo>
                  <a:pt x="628650" y="133350"/>
                </a:lnTo>
                <a:cubicBezTo>
                  <a:pt x="628650" y="206948"/>
                  <a:pt x="568898" y="266700"/>
                  <a:pt x="495300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53" name="Text 51"/>
          <p:cNvSpPr/>
          <p:nvPr/>
        </p:nvSpPr>
        <p:spPr>
          <a:xfrm>
            <a:off x="1333500" y="6000750"/>
            <a:ext cx="695325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长寿面</a:t>
            </a:r>
            <a:endParaRPr lang="en-US" sz="1600" dirty="0"/>
          </a:p>
        </p:txBody>
      </p:sp>
      <p:sp>
        <p:nvSpPr>
          <p:cNvPr id="54" name="Shape 52"/>
          <p:cNvSpPr/>
          <p:nvPr/>
        </p:nvSpPr>
        <p:spPr>
          <a:xfrm>
            <a:off x="2038350" y="6000750"/>
            <a:ext cx="495300" cy="266700"/>
          </a:xfrm>
          <a:custGeom>
            <a:avLst/>
            <a:gdLst/>
            <a:ahLst/>
            <a:cxnLst/>
            <a:rect l="l" t="t" r="r" b="b"/>
            <a:pathLst>
              <a:path w="495300" h="266700">
                <a:moveTo>
                  <a:pt x="133350" y="0"/>
                </a:moveTo>
                <a:lnTo>
                  <a:pt x="361950" y="0"/>
                </a:lnTo>
                <a:cubicBezTo>
                  <a:pt x="435548" y="0"/>
                  <a:pt x="495300" y="59752"/>
                  <a:pt x="495300" y="133350"/>
                </a:cubicBezTo>
                <a:lnTo>
                  <a:pt x="495300" y="133350"/>
                </a:lnTo>
                <a:cubicBezTo>
                  <a:pt x="495300" y="206948"/>
                  <a:pt x="435548" y="266700"/>
                  <a:pt x="361950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55" name="Text 53"/>
          <p:cNvSpPr/>
          <p:nvPr/>
        </p:nvSpPr>
        <p:spPr>
          <a:xfrm>
            <a:off x="2038350" y="6000750"/>
            <a:ext cx="561975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饺子</a:t>
            </a:r>
            <a:endParaRPr lang="en-US" sz="1600" dirty="0"/>
          </a:p>
        </p:txBody>
      </p:sp>
      <p:sp>
        <p:nvSpPr>
          <p:cNvPr id="56" name="Shape 54"/>
          <p:cNvSpPr/>
          <p:nvPr/>
        </p:nvSpPr>
        <p:spPr>
          <a:xfrm>
            <a:off x="2609850" y="6000750"/>
            <a:ext cx="495300" cy="266700"/>
          </a:xfrm>
          <a:custGeom>
            <a:avLst/>
            <a:gdLst/>
            <a:ahLst/>
            <a:cxnLst/>
            <a:rect l="l" t="t" r="r" b="b"/>
            <a:pathLst>
              <a:path w="495300" h="266700">
                <a:moveTo>
                  <a:pt x="133350" y="0"/>
                </a:moveTo>
                <a:lnTo>
                  <a:pt x="361950" y="0"/>
                </a:lnTo>
                <a:cubicBezTo>
                  <a:pt x="435548" y="0"/>
                  <a:pt x="495300" y="59752"/>
                  <a:pt x="495300" y="133350"/>
                </a:cubicBezTo>
                <a:lnTo>
                  <a:pt x="495300" y="133350"/>
                </a:lnTo>
                <a:cubicBezTo>
                  <a:pt x="495300" y="206948"/>
                  <a:pt x="435548" y="266700"/>
                  <a:pt x="361950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57" name="Text 55"/>
          <p:cNvSpPr/>
          <p:nvPr/>
        </p:nvSpPr>
        <p:spPr>
          <a:xfrm>
            <a:off x="2609850" y="6000750"/>
            <a:ext cx="561975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汤圆</a:t>
            </a:r>
            <a:endParaRPr lang="en-US" sz="1600" dirty="0"/>
          </a:p>
        </p:txBody>
      </p:sp>
      <p:sp>
        <p:nvSpPr>
          <p:cNvPr id="58" name="Shape 56"/>
          <p:cNvSpPr/>
          <p:nvPr/>
        </p:nvSpPr>
        <p:spPr>
          <a:xfrm>
            <a:off x="6267450" y="5029200"/>
            <a:ext cx="5543550" cy="1466850"/>
          </a:xfrm>
          <a:custGeom>
            <a:avLst/>
            <a:gdLst/>
            <a:ahLst/>
            <a:cxnLst/>
            <a:rect l="l" t="t" r="r" b="b"/>
            <a:pathLst>
              <a:path w="5543550" h="1466850">
                <a:moveTo>
                  <a:pt x="38100" y="0"/>
                </a:moveTo>
                <a:lnTo>
                  <a:pt x="5429253" y="0"/>
                </a:lnTo>
                <a:cubicBezTo>
                  <a:pt x="5492378" y="0"/>
                  <a:pt x="5543550" y="51172"/>
                  <a:pt x="5543550" y="114297"/>
                </a:cubicBezTo>
                <a:lnTo>
                  <a:pt x="5543550" y="1352553"/>
                </a:lnTo>
                <a:cubicBezTo>
                  <a:pt x="5543550" y="1415678"/>
                  <a:pt x="5492378" y="1466850"/>
                  <a:pt x="5429253" y="1466850"/>
                </a:cubicBez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59" name="Shape 57"/>
          <p:cNvSpPr/>
          <p:nvPr/>
        </p:nvSpPr>
        <p:spPr>
          <a:xfrm>
            <a:off x="6267450" y="5029200"/>
            <a:ext cx="38100" cy="1466850"/>
          </a:xfrm>
          <a:custGeom>
            <a:avLst/>
            <a:gdLst/>
            <a:ahLst/>
            <a:cxnLst/>
            <a:rect l="l" t="t" r="r" b="b"/>
            <a:pathLst>
              <a:path w="38100" h="1466850">
                <a:moveTo>
                  <a:pt x="38100" y="0"/>
                </a:moveTo>
                <a:lnTo>
                  <a:pt x="38100" y="0"/>
                </a:lnTo>
                <a:lnTo>
                  <a:pt x="38100" y="1466850"/>
                </a:lnTo>
                <a:lnTo>
                  <a:pt x="38100" y="1466850"/>
                </a:lnTo>
                <a:cubicBezTo>
                  <a:pt x="17072" y="1466850"/>
                  <a:pt x="0" y="1449778"/>
                  <a:pt x="0" y="14287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60" name="Shape 58"/>
          <p:cNvSpPr/>
          <p:nvPr/>
        </p:nvSpPr>
        <p:spPr>
          <a:xfrm>
            <a:off x="6515100" y="52578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61" name="Text 59"/>
          <p:cNvSpPr/>
          <p:nvPr/>
        </p:nvSpPr>
        <p:spPr>
          <a:xfrm>
            <a:off x="6640413" y="5372100"/>
            <a:ext cx="40005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06</a:t>
            </a:r>
            <a:endParaRPr lang="en-US" sz="1600" dirty="0"/>
          </a:p>
        </p:txBody>
      </p:sp>
      <p:sp>
        <p:nvSpPr>
          <p:cNvPr id="62" name="Text 60"/>
          <p:cNvSpPr/>
          <p:nvPr/>
        </p:nvSpPr>
        <p:spPr>
          <a:xfrm>
            <a:off x="7200900" y="5257800"/>
            <a:ext cx="4495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实战演练</a:t>
            </a:r>
            <a:endParaRPr lang="en-US" sz="1600" dirty="0"/>
          </a:p>
        </p:txBody>
      </p:sp>
      <p:sp>
        <p:nvSpPr>
          <p:cNvPr id="63" name="Text 61"/>
          <p:cNvSpPr/>
          <p:nvPr/>
        </p:nvSpPr>
        <p:spPr>
          <a:xfrm>
            <a:off x="7200900" y="5638800"/>
            <a:ext cx="445770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通过真题演练巩固所学知识</a:t>
            </a:r>
            <a:endParaRPr lang="en-US" sz="1600" dirty="0"/>
          </a:p>
        </p:txBody>
      </p:sp>
      <p:sp>
        <p:nvSpPr>
          <p:cNvPr id="64" name="Shape 62"/>
          <p:cNvSpPr/>
          <p:nvPr/>
        </p:nvSpPr>
        <p:spPr>
          <a:xfrm>
            <a:off x="7200900" y="6000750"/>
            <a:ext cx="1076325" cy="266700"/>
          </a:xfrm>
          <a:custGeom>
            <a:avLst/>
            <a:gdLst/>
            <a:ahLst/>
            <a:cxnLst/>
            <a:rect l="l" t="t" r="r" b="b"/>
            <a:pathLst>
              <a:path w="1076325" h="266700">
                <a:moveTo>
                  <a:pt x="133350" y="0"/>
                </a:moveTo>
                <a:lnTo>
                  <a:pt x="942975" y="0"/>
                </a:lnTo>
                <a:cubicBezTo>
                  <a:pt x="1016573" y="0"/>
                  <a:pt x="1076325" y="59752"/>
                  <a:pt x="1076325" y="133350"/>
                </a:cubicBezTo>
                <a:lnTo>
                  <a:pt x="1076325" y="133350"/>
                </a:lnTo>
                <a:cubicBezTo>
                  <a:pt x="1076325" y="206948"/>
                  <a:pt x="1016573" y="266700"/>
                  <a:pt x="942975" y="266700"/>
                </a:cubicBezTo>
                <a:lnTo>
                  <a:pt x="133350" y="266700"/>
                </a:lnTo>
                <a:cubicBezTo>
                  <a:pt x="59752" y="266700"/>
                  <a:pt x="0" y="206948"/>
                  <a:pt x="0" y="133350"/>
                </a:cubicBezTo>
                <a:lnTo>
                  <a:pt x="0" y="133350"/>
                </a:lnTo>
                <a:cubicBezTo>
                  <a:pt x="0" y="59752"/>
                  <a:pt x="59752" y="0"/>
                  <a:pt x="133350" y="0"/>
                </a:cubicBezTo>
                <a:close/>
              </a:path>
            </a:pathLst>
          </a:custGeom>
          <a:solidFill>
            <a:srgbClr val="DDBEA9">
              <a:alpha val="30196"/>
            </a:srgbClr>
          </a:solidFill>
        </p:spPr>
      </p:sp>
      <p:sp>
        <p:nvSpPr>
          <p:cNvPr id="65" name="Text 63"/>
          <p:cNvSpPr/>
          <p:nvPr/>
        </p:nvSpPr>
        <p:spPr>
          <a:xfrm>
            <a:off x="7200900" y="6000750"/>
            <a:ext cx="1143000" cy="266700"/>
          </a:xfrm>
          <a:prstGeom prst="rect">
            <a:avLst/>
          </a:prstGeom>
          <a:noFill/>
        </p:spPr>
        <p:txBody>
          <a:bodyPr wrap="square" lIns="114300" tIns="38100" rIns="114300" bIns="38100" rtlCol="0" anchor="ctr"/>
          <a:lstStyle/>
          <a:p>
            <a:pPr>
              <a:lnSpc>
                <a:spcPct val="120000"/>
              </a:lnSpc>
            </a:pPr>
            <a:r>
              <a:rPr lang="en-US" sz="1050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2025南昌一模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culture.people.com.cn/c76b19259086bbad90fa73b66f57cb749333b8ba.jpg"/>
          <p:cNvPicPr>
            <a:picLocks noChangeAspect="1"/>
          </p:cNvPicPr>
          <p:nvPr/>
        </p:nvPicPr>
        <p:blipFill>
          <a:blip r:embed="rId1">
            <a:alphaModFix amt="30000"/>
          </a:blip>
          <a:srcRect t="7851" b="7851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A506B">
                  <a:alpha val="95000"/>
                </a:srgbClr>
              </a:gs>
              <a:gs pos="50000">
                <a:srgbClr val="3A506B">
                  <a:alpha val="85000"/>
                </a:srgbClr>
              </a:gs>
              <a:gs pos="100000">
                <a:srgbClr val="B08968">
                  <a:alpha val="60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5076230" y="742950"/>
            <a:ext cx="2038350" cy="533400"/>
          </a:xfrm>
          <a:custGeom>
            <a:avLst/>
            <a:gdLst/>
            <a:ahLst/>
            <a:cxnLst/>
            <a:rect l="l" t="t" r="r" b="b"/>
            <a:pathLst>
              <a:path w="2038350" h="533400">
                <a:moveTo>
                  <a:pt x="266700" y="0"/>
                </a:moveTo>
                <a:lnTo>
                  <a:pt x="1771650" y="0"/>
                </a:lnTo>
                <a:cubicBezTo>
                  <a:pt x="1918846" y="0"/>
                  <a:pt x="2038350" y="119504"/>
                  <a:pt x="2038350" y="266700"/>
                </a:cubicBezTo>
                <a:lnTo>
                  <a:pt x="2038350" y="266700"/>
                </a:lnTo>
                <a:cubicBezTo>
                  <a:pt x="2038350" y="413896"/>
                  <a:pt x="1918846" y="533400"/>
                  <a:pt x="177165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5" name="Text 2"/>
          <p:cNvSpPr/>
          <p:nvPr/>
        </p:nvSpPr>
        <p:spPr>
          <a:xfrm>
            <a:off x="5323880" y="838200"/>
            <a:ext cx="1544092" cy="3333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b="1" kern="0" spc="90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CHAPTER 01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3524250" y="1962150"/>
            <a:ext cx="5143500" cy="1714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文化寓意类</a:t>
            </a:r>
            <a:endParaRPr lang="en-US" sz="1600" dirty="0"/>
          </a:p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动词及动词短语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5334000" y="3981450"/>
            <a:ext cx="1524000" cy="38100"/>
          </a:xfrm>
          <a:custGeom>
            <a:avLst/>
            <a:gdLst/>
            <a:ahLst/>
            <a:cxnLst/>
            <a:rect l="l" t="t" r="r" b="b"/>
            <a:pathLst>
              <a:path w="1524000" h="38100">
                <a:moveTo>
                  <a:pt x="0" y="0"/>
                </a:moveTo>
                <a:lnTo>
                  <a:pt x="1524000" y="0"/>
                </a:lnTo>
                <a:lnTo>
                  <a:pt x="1524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DDBEA9"/>
          </a:solidFill>
        </p:spPr>
      </p:sp>
      <p:sp>
        <p:nvSpPr>
          <p:cNvPr id="8" name="Text 5"/>
          <p:cNvSpPr/>
          <p:nvPr/>
        </p:nvSpPr>
        <p:spPr>
          <a:xfrm>
            <a:off x="3881438" y="4324350"/>
            <a:ext cx="4429125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50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掌握表达食物文化寓意的核心动词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4190702" y="4895850"/>
            <a:ext cx="381000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Mastering Core Verbs for Cultural Symbolism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5076081" y="5772150"/>
            <a:ext cx="385763" cy="342900"/>
          </a:xfrm>
          <a:custGeom>
            <a:avLst/>
            <a:gdLst/>
            <a:ahLst/>
            <a:cxnLst/>
            <a:rect l="l" t="t" r="r" b="b"/>
            <a:pathLst>
              <a:path w="385763" h="342900">
                <a:moveTo>
                  <a:pt x="0" y="75009"/>
                </a:moveTo>
                <a:cubicBezTo>
                  <a:pt x="0" y="47216"/>
                  <a:pt x="21163" y="24378"/>
                  <a:pt x="48220" y="21699"/>
                </a:cubicBezTo>
                <a:lnTo>
                  <a:pt x="48220" y="21431"/>
                </a:lnTo>
                <a:lnTo>
                  <a:pt x="235744" y="21431"/>
                </a:lnTo>
                <a:cubicBezTo>
                  <a:pt x="271239" y="21431"/>
                  <a:pt x="300038" y="50229"/>
                  <a:pt x="300038" y="85725"/>
                </a:cubicBezTo>
                <a:lnTo>
                  <a:pt x="300038" y="203597"/>
                </a:lnTo>
                <a:lnTo>
                  <a:pt x="182166" y="203597"/>
                </a:lnTo>
                <a:cubicBezTo>
                  <a:pt x="155511" y="203597"/>
                  <a:pt x="133945" y="225162"/>
                  <a:pt x="133945" y="251817"/>
                </a:cubicBezTo>
                <a:lnTo>
                  <a:pt x="133945" y="292001"/>
                </a:lnTo>
                <a:cubicBezTo>
                  <a:pt x="133945" y="308275"/>
                  <a:pt x="120752" y="321469"/>
                  <a:pt x="104477" y="321469"/>
                </a:cubicBezTo>
                <a:cubicBezTo>
                  <a:pt x="88203" y="321469"/>
                  <a:pt x="75009" y="308275"/>
                  <a:pt x="75009" y="292001"/>
                </a:cubicBezTo>
                <a:lnTo>
                  <a:pt x="75009" y="139303"/>
                </a:lnTo>
                <a:lnTo>
                  <a:pt x="32147" y="139303"/>
                </a:lnTo>
                <a:cubicBezTo>
                  <a:pt x="14399" y="139303"/>
                  <a:pt x="0" y="124904"/>
                  <a:pt x="0" y="107156"/>
                </a:cubicBezTo>
                <a:lnTo>
                  <a:pt x="0" y="75009"/>
                </a:lnTo>
                <a:close/>
                <a:moveTo>
                  <a:pt x="158591" y="321469"/>
                </a:moveTo>
                <a:cubicBezTo>
                  <a:pt x="163346" y="312695"/>
                  <a:pt x="166092" y="302649"/>
                  <a:pt x="166092" y="292001"/>
                </a:cubicBezTo>
                <a:lnTo>
                  <a:pt x="166092" y="251817"/>
                </a:lnTo>
                <a:cubicBezTo>
                  <a:pt x="166092" y="242910"/>
                  <a:pt x="173258" y="235744"/>
                  <a:pt x="182166" y="235744"/>
                </a:cubicBezTo>
                <a:lnTo>
                  <a:pt x="348258" y="235744"/>
                </a:lnTo>
                <a:cubicBezTo>
                  <a:pt x="357165" y="235744"/>
                  <a:pt x="364331" y="242910"/>
                  <a:pt x="364331" y="251817"/>
                </a:cubicBezTo>
                <a:lnTo>
                  <a:pt x="364331" y="267891"/>
                </a:lnTo>
                <a:cubicBezTo>
                  <a:pt x="364331" y="297493"/>
                  <a:pt x="340355" y="321469"/>
                  <a:pt x="310753" y="321469"/>
                </a:cubicBezTo>
                <a:lnTo>
                  <a:pt x="158591" y="321469"/>
                </a:lnTo>
                <a:close/>
                <a:moveTo>
                  <a:pt x="53578" y="53578"/>
                </a:moveTo>
                <a:cubicBezTo>
                  <a:pt x="41724" y="53578"/>
                  <a:pt x="32147" y="63155"/>
                  <a:pt x="32147" y="75009"/>
                </a:cubicBezTo>
                <a:lnTo>
                  <a:pt x="32147" y="107156"/>
                </a:lnTo>
                <a:lnTo>
                  <a:pt x="75009" y="107156"/>
                </a:lnTo>
                <a:lnTo>
                  <a:pt x="75009" y="75009"/>
                </a:lnTo>
                <a:cubicBezTo>
                  <a:pt x="75009" y="63155"/>
                  <a:pt x="65432" y="53578"/>
                  <a:pt x="53578" y="53578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11" name="Text 8"/>
          <p:cNvSpPr/>
          <p:nvPr/>
        </p:nvSpPr>
        <p:spPr>
          <a:xfrm>
            <a:off x="5592812" y="5810250"/>
            <a:ext cx="159067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dirty="0">
                <a:solidFill>
                  <a:srgbClr val="F8F5F2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Cultural Significance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37028" y="337028"/>
            <a:ext cx="1348113" cy="269623"/>
          </a:xfrm>
          <a:custGeom>
            <a:avLst/>
            <a:gdLst/>
            <a:ahLst/>
            <a:cxnLst/>
            <a:rect l="l" t="t" r="r" b="b"/>
            <a:pathLst>
              <a:path w="1348113" h="269623">
                <a:moveTo>
                  <a:pt x="134811" y="0"/>
                </a:moveTo>
                <a:lnTo>
                  <a:pt x="1213302" y="0"/>
                </a:lnTo>
                <a:cubicBezTo>
                  <a:pt x="1287756" y="0"/>
                  <a:pt x="1348113" y="60357"/>
                  <a:pt x="1348113" y="134811"/>
                </a:cubicBezTo>
                <a:lnTo>
                  <a:pt x="1348113" y="134811"/>
                </a:lnTo>
                <a:cubicBezTo>
                  <a:pt x="1348113" y="209266"/>
                  <a:pt x="1287756" y="269623"/>
                  <a:pt x="1213302" y="269623"/>
                </a:cubicBezTo>
                <a:lnTo>
                  <a:pt x="134811" y="269623"/>
                </a:lnTo>
                <a:cubicBezTo>
                  <a:pt x="60407" y="269623"/>
                  <a:pt x="0" y="209216"/>
                  <a:pt x="0" y="134811"/>
                </a:cubicBezTo>
                <a:lnTo>
                  <a:pt x="0" y="134811"/>
                </a:lnTo>
                <a:cubicBezTo>
                  <a:pt x="0" y="60407"/>
                  <a:pt x="60407" y="0"/>
                  <a:pt x="134811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471840" y="404434"/>
            <a:ext cx="1134311" cy="16851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930" b="1" kern="0" spc="46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CULTURAL VERBS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37028" y="674057"/>
            <a:ext cx="11669606" cy="3370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9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文化寓意类动词及动词短语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37028" y="1078491"/>
            <a:ext cx="808868" cy="33703"/>
          </a:xfrm>
          <a:custGeom>
            <a:avLst/>
            <a:gdLst/>
            <a:ahLst/>
            <a:cxnLst/>
            <a:rect l="l" t="t" r="r" b="b"/>
            <a:pathLst>
              <a:path w="808868" h="33703">
                <a:moveTo>
                  <a:pt x="0" y="0"/>
                </a:moveTo>
                <a:lnTo>
                  <a:pt x="808868" y="0"/>
                </a:lnTo>
                <a:lnTo>
                  <a:pt x="808868" y="33703"/>
                </a:lnTo>
                <a:lnTo>
                  <a:pt x="0" y="33703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337028" y="1263856"/>
            <a:ext cx="5695779" cy="1769399"/>
          </a:xfrm>
          <a:custGeom>
            <a:avLst/>
            <a:gdLst/>
            <a:ahLst/>
            <a:cxnLst/>
            <a:rect l="l" t="t" r="r" b="b"/>
            <a:pathLst>
              <a:path w="5695779" h="1769399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1668295"/>
                </a:lnTo>
                <a:cubicBezTo>
                  <a:pt x="5695779" y="1724133"/>
                  <a:pt x="5650513" y="1769399"/>
                  <a:pt x="5594675" y="1769399"/>
                </a:cubicBezTo>
                <a:lnTo>
                  <a:pt x="101103" y="1769399"/>
                </a:lnTo>
                <a:cubicBezTo>
                  <a:pt x="45266" y="1769399"/>
                  <a:pt x="0" y="1724133"/>
                  <a:pt x="0" y="1668295"/>
                </a:cubicBez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554" dist="33703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37028" y="1263856"/>
            <a:ext cx="5695779" cy="33703"/>
          </a:xfrm>
          <a:custGeom>
            <a:avLst/>
            <a:gdLst/>
            <a:ahLst/>
            <a:cxnLst/>
            <a:rect l="l" t="t" r="r" b="b"/>
            <a:pathLst>
              <a:path w="5695779" h="33703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33703"/>
                </a:lnTo>
                <a:lnTo>
                  <a:pt x="0" y="33703"/>
                </a:ln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" name="Shape 6"/>
          <p:cNvSpPr/>
          <p:nvPr/>
        </p:nvSpPr>
        <p:spPr>
          <a:xfrm>
            <a:off x="471840" y="1415519"/>
            <a:ext cx="404434" cy="404434"/>
          </a:xfrm>
          <a:custGeom>
            <a:avLst/>
            <a:gdLst/>
            <a:ahLst/>
            <a:cxnLst/>
            <a:rect l="l" t="t" r="r" b="b"/>
            <a:pathLst>
              <a:path w="404434" h="404434">
                <a:moveTo>
                  <a:pt x="202217" y="0"/>
                </a:moveTo>
                <a:lnTo>
                  <a:pt x="202217" y="0"/>
                </a:lnTo>
                <a:cubicBezTo>
                  <a:pt x="313824" y="0"/>
                  <a:pt x="404434" y="90610"/>
                  <a:pt x="404434" y="202217"/>
                </a:cubicBezTo>
                <a:lnTo>
                  <a:pt x="404434" y="202217"/>
                </a:lnTo>
                <a:cubicBezTo>
                  <a:pt x="404434" y="313824"/>
                  <a:pt x="313824" y="404434"/>
                  <a:pt x="202217" y="404434"/>
                </a:cubicBezTo>
                <a:lnTo>
                  <a:pt x="202217" y="404434"/>
                </a:lnTo>
                <a:cubicBezTo>
                  <a:pt x="90610" y="404434"/>
                  <a:pt x="0" y="313824"/>
                  <a:pt x="0" y="202217"/>
                </a:cubicBezTo>
                <a:lnTo>
                  <a:pt x="0" y="202217"/>
                </a:lnTo>
                <a:cubicBezTo>
                  <a:pt x="0" y="90610"/>
                  <a:pt x="90610" y="0"/>
                  <a:pt x="202217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9" name="Text 7"/>
          <p:cNvSpPr/>
          <p:nvPr/>
        </p:nvSpPr>
        <p:spPr>
          <a:xfrm>
            <a:off x="640354" y="1499776"/>
            <a:ext cx="151663" cy="2359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1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977382" y="1415519"/>
            <a:ext cx="5021722" cy="26962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9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mean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977382" y="1718845"/>
            <a:ext cx="4988019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意味着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71840" y="2022170"/>
            <a:ext cx="5426156" cy="690908"/>
          </a:xfrm>
          <a:custGeom>
            <a:avLst/>
            <a:gdLst/>
            <a:ahLst/>
            <a:cxnLst/>
            <a:rect l="l" t="t" r="r" b="b"/>
            <a:pathLst>
              <a:path w="5426156" h="690908">
                <a:moveTo>
                  <a:pt x="67405" y="0"/>
                </a:moveTo>
                <a:lnTo>
                  <a:pt x="5358751" y="0"/>
                </a:lnTo>
                <a:cubicBezTo>
                  <a:pt x="5395978" y="0"/>
                  <a:pt x="5426156" y="30178"/>
                  <a:pt x="5426156" y="67405"/>
                </a:cubicBezTo>
                <a:lnTo>
                  <a:pt x="5426156" y="623503"/>
                </a:lnTo>
                <a:cubicBezTo>
                  <a:pt x="5426156" y="660730"/>
                  <a:pt x="5395978" y="690908"/>
                  <a:pt x="5358751" y="690908"/>
                </a:cubicBezTo>
                <a:lnTo>
                  <a:pt x="67405" y="690908"/>
                </a:lnTo>
                <a:cubicBezTo>
                  <a:pt x="30178" y="690908"/>
                  <a:pt x="0" y="660730"/>
                  <a:pt x="0" y="623503"/>
                </a:cubicBezTo>
                <a:lnTo>
                  <a:pt x="0" y="67405"/>
                </a:lnTo>
                <a:cubicBezTo>
                  <a:pt x="0" y="30203"/>
                  <a:pt x="30203" y="0"/>
                  <a:pt x="67405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3" name="Text 11"/>
          <p:cNvSpPr/>
          <p:nvPr/>
        </p:nvSpPr>
        <p:spPr>
          <a:xfrm>
            <a:off x="572948" y="2123279"/>
            <a:ext cx="5291345" cy="2190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例句：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 Long noodles </a:t>
            </a: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mean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long life.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572948" y="2409753"/>
            <a:ext cx="5291345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长寿面意味着长寿。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6163801" y="1263856"/>
            <a:ext cx="5695779" cy="1769399"/>
          </a:xfrm>
          <a:custGeom>
            <a:avLst/>
            <a:gdLst/>
            <a:ahLst/>
            <a:cxnLst/>
            <a:rect l="l" t="t" r="r" b="b"/>
            <a:pathLst>
              <a:path w="5695779" h="1769399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1668295"/>
                </a:lnTo>
                <a:cubicBezTo>
                  <a:pt x="5695779" y="1724133"/>
                  <a:pt x="5650513" y="1769399"/>
                  <a:pt x="5594675" y="1769399"/>
                </a:cubicBezTo>
                <a:lnTo>
                  <a:pt x="101103" y="1769399"/>
                </a:lnTo>
                <a:cubicBezTo>
                  <a:pt x="45266" y="1769399"/>
                  <a:pt x="0" y="1724133"/>
                  <a:pt x="0" y="1668295"/>
                </a:cubicBez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554" dist="33703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6163801" y="1263856"/>
            <a:ext cx="5695779" cy="33703"/>
          </a:xfrm>
          <a:custGeom>
            <a:avLst/>
            <a:gdLst/>
            <a:ahLst/>
            <a:cxnLst/>
            <a:rect l="l" t="t" r="r" b="b"/>
            <a:pathLst>
              <a:path w="5695779" h="33703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33703"/>
                </a:lnTo>
                <a:lnTo>
                  <a:pt x="0" y="33703"/>
                </a:ln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7" name="Shape 15"/>
          <p:cNvSpPr/>
          <p:nvPr/>
        </p:nvSpPr>
        <p:spPr>
          <a:xfrm>
            <a:off x="6298612" y="1415519"/>
            <a:ext cx="404434" cy="404434"/>
          </a:xfrm>
          <a:custGeom>
            <a:avLst/>
            <a:gdLst/>
            <a:ahLst/>
            <a:cxnLst/>
            <a:rect l="l" t="t" r="r" b="b"/>
            <a:pathLst>
              <a:path w="404434" h="404434">
                <a:moveTo>
                  <a:pt x="202217" y="0"/>
                </a:moveTo>
                <a:lnTo>
                  <a:pt x="202217" y="0"/>
                </a:lnTo>
                <a:cubicBezTo>
                  <a:pt x="313824" y="0"/>
                  <a:pt x="404434" y="90610"/>
                  <a:pt x="404434" y="202217"/>
                </a:cubicBezTo>
                <a:lnTo>
                  <a:pt x="404434" y="202217"/>
                </a:lnTo>
                <a:cubicBezTo>
                  <a:pt x="404434" y="313824"/>
                  <a:pt x="313824" y="404434"/>
                  <a:pt x="202217" y="404434"/>
                </a:cubicBezTo>
                <a:lnTo>
                  <a:pt x="202217" y="404434"/>
                </a:lnTo>
                <a:cubicBezTo>
                  <a:pt x="90610" y="404434"/>
                  <a:pt x="0" y="313824"/>
                  <a:pt x="0" y="202217"/>
                </a:cubicBezTo>
                <a:lnTo>
                  <a:pt x="0" y="202217"/>
                </a:lnTo>
                <a:cubicBezTo>
                  <a:pt x="0" y="90610"/>
                  <a:pt x="90610" y="0"/>
                  <a:pt x="202217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8" name="Text 16"/>
          <p:cNvSpPr/>
          <p:nvPr/>
        </p:nvSpPr>
        <p:spPr>
          <a:xfrm>
            <a:off x="6451855" y="1499776"/>
            <a:ext cx="185366" cy="2359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2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6804154" y="1415519"/>
            <a:ext cx="5021722" cy="26962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9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symbolize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6804154" y="1718845"/>
            <a:ext cx="4988019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象征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6298612" y="2022170"/>
            <a:ext cx="5426156" cy="690908"/>
          </a:xfrm>
          <a:custGeom>
            <a:avLst/>
            <a:gdLst/>
            <a:ahLst/>
            <a:cxnLst/>
            <a:rect l="l" t="t" r="r" b="b"/>
            <a:pathLst>
              <a:path w="5426156" h="690908">
                <a:moveTo>
                  <a:pt x="67405" y="0"/>
                </a:moveTo>
                <a:lnTo>
                  <a:pt x="5358751" y="0"/>
                </a:lnTo>
                <a:cubicBezTo>
                  <a:pt x="5395978" y="0"/>
                  <a:pt x="5426156" y="30178"/>
                  <a:pt x="5426156" y="67405"/>
                </a:cubicBezTo>
                <a:lnTo>
                  <a:pt x="5426156" y="623503"/>
                </a:lnTo>
                <a:cubicBezTo>
                  <a:pt x="5426156" y="660730"/>
                  <a:pt x="5395978" y="690908"/>
                  <a:pt x="5358751" y="690908"/>
                </a:cubicBezTo>
                <a:lnTo>
                  <a:pt x="67405" y="690908"/>
                </a:lnTo>
                <a:cubicBezTo>
                  <a:pt x="30178" y="690908"/>
                  <a:pt x="0" y="660730"/>
                  <a:pt x="0" y="623503"/>
                </a:cubicBezTo>
                <a:lnTo>
                  <a:pt x="0" y="67405"/>
                </a:lnTo>
                <a:cubicBezTo>
                  <a:pt x="0" y="30203"/>
                  <a:pt x="30203" y="0"/>
                  <a:pt x="67405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2" name="Text 20"/>
          <p:cNvSpPr/>
          <p:nvPr/>
        </p:nvSpPr>
        <p:spPr>
          <a:xfrm>
            <a:off x="6399720" y="2123279"/>
            <a:ext cx="5291345" cy="2190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例句：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 The round mooncake </a:t>
            </a: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symbolizes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family reunion.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6399720" y="2409753"/>
            <a:ext cx="5291345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圆圆的月饼象征着家庭团圆。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337028" y="3185576"/>
            <a:ext cx="5695779" cy="1769399"/>
          </a:xfrm>
          <a:custGeom>
            <a:avLst/>
            <a:gdLst/>
            <a:ahLst/>
            <a:cxnLst/>
            <a:rect l="l" t="t" r="r" b="b"/>
            <a:pathLst>
              <a:path w="5695779" h="1769399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1668295"/>
                </a:lnTo>
                <a:cubicBezTo>
                  <a:pt x="5695779" y="1724133"/>
                  <a:pt x="5650513" y="1769399"/>
                  <a:pt x="5594675" y="1769399"/>
                </a:cubicBezTo>
                <a:lnTo>
                  <a:pt x="101103" y="1769399"/>
                </a:lnTo>
                <a:cubicBezTo>
                  <a:pt x="45266" y="1769399"/>
                  <a:pt x="0" y="1724133"/>
                  <a:pt x="0" y="1668295"/>
                </a:cubicBez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554" dist="33703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337028" y="3185576"/>
            <a:ext cx="5695779" cy="33703"/>
          </a:xfrm>
          <a:custGeom>
            <a:avLst/>
            <a:gdLst/>
            <a:ahLst/>
            <a:cxnLst/>
            <a:rect l="l" t="t" r="r" b="b"/>
            <a:pathLst>
              <a:path w="5695779" h="33703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33703"/>
                </a:lnTo>
                <a:lnTo>
                  <a:pt x="0" y="33703"/>
                </a:ln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6" name="Shape 24"/>
          <p:cNvSpPr/>
          <p:nvPr/>
        </p:nvSpPr>
        <p:spPr>
          <a:xfrm>
            <a:off x="471840" y="3337239"/>
            <a:ext cx="404434" cy="404434"/>
          </a:xfrm>
          <a:custGeom>
            <a:avLst/>
            <a:gdLst/>
            <a:ahLst/>
            <a:cxnLst/>
            <a:rect l="l" t="t" r="r" b="b"/>
            <a:pathLst>
              <a:path w="404434" h="404434">
                <a:moveTo>
                  <a:pt x="202217" y="0"/>
                </a:moveTo>
                <a:lnTo>
                  <a:pt x="202217" y="0"/>
                </a:lnTo>
                <a:cubicBezTo>
                  <a:pt x="313824" y="0"/>
                  <a:pt x="404434" y="90610"/>
                  <a:pt x="404434" y="202217"/>
                </a:cubicBezTo>
                <a:lnTo>
                  <a:pt x="404434" y="202217"/>
                </a:lnTo>
                <a:cubicBezTo>
                  <a:pt x="404434" y="313824"/>
                  <a:pt x="313824" y="404434"/>
                  <a:pt x="202217" y="404434"/>
                </a:cubicBezTo>
                <a:lnTo>
                  <a:pt x="202217" y="404434"/>
                </a:lnTo>
                <a:cubicBezTo>
                  <a:pt x="90610" y="404434"/>
                  <a:pt x="0" y="313824"/>
                  <a:pt x="0" y="202217"/>
                </a:cubicBezTo>
                <a:lnTo>
                  <a:pt x="0" y="202217"/>
                </a:lnTo>
                <a:cubicBezTo>
                  <a:pt x="0" y="90610"/>
                  <a:pt x="90610" y="0"/>
                  <a:pt x="202217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7" name="Text 25"/>
          <p:cNvSpPr/>
          <p:nvPr/>
        </p:nvSpPr>
        <p:spPr>
          <a:xfrm>
            <a:off x="624292" y="3421496"/>
            <a:ext cx="185366" cy="2359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3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977382" y="3337239"/>
            <a:ext cx="5021722" cy="26962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9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represent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977382" y="3640564"/>
            <a:ext cx="4988019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代表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471840" y="3943890"/>
            <a:ext cx="5426156" cy="690908"/>
          </a:xfrm>
          <a:custGeom>
            <a:avLst/>
            <a:gdLst/>
            <a:ahLst/>
            <a:cxnLst/>
            <a:rect l="l" t="t" r="r" b="b"/>
            <a:pathLst>
              <a:path w="5426156" h="690908">
                <a:moveTo>
                  <a:pt x="67405" y="0"/>
                </a:moveTo>
                <a:lnTo>
                  <a:pt x="5358751" y="0"/>
                </a:lnTo>
                <a:cubicBezTo>
                  <a:pt x="5395978" y="0"/>
                  <a:pt x="5426156" y="30178"/>
                  <a:pt x="5426156" y="67405"/>
                </a:cubicBezTo>
                <a:lnTo>
                  <a:pt x="5426156" y="623503"/>
                </a:lnTo>
                <a:cubicBezTo>
                  <a:pt x="5426156" y="660730"/>
                  <a:pt x="5395978" y="690908"/>
                  <a:pt x="5358751" y="690908"/>
                </a:cubicBezTo>
                <a:lnTo>
                  <a:pt x="67405" y="690908"/>
                </a:lnTo>
                <a:cubicBezTo>
                  <a:pt x="30178" y="690908"/>
                  <a:pt x="0" y="660730"/>
                  <a:pt x="0" y="623503"/>
                </a:cubicBezTo>
                <a:lnTo>
                  <a:pt x="0" y="67405"/>
                </a:lnTo>
                <a:cubicBezTo>
                  <a:pt x="0" y="30203"/>
                  <a:pt x="30203" y="0"/>
                  <a:pt x="67405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1" name="Text 29"/>
          <p:cNvSpPr/>
          <p:nvPr/>
        </p:nvSpPr>
        <p:spPr>
          <a:xfrm>
            <a:off x="572948" y="4044998"/>
            <a:ext cx="5291345" cy="2190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例句：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 Fish </a:t>
            </a: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represents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abundance in Chinese culture.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572948" y="4331472"/>
            <a:ext cx="5291345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鱼在中国文化中代表富足。</a:t>
            </a: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>
            <a:off x="6163801" y="3185576"/>
            <a:ext cx="5695779" cy="1769399"/>
          </a:xfrm>
          <a:custGeom>
            <a:avLst/>
            <a:gdLst/>
            <a:ahLst/>
            <a:cxnLst/>
            <a:rect l="l" t="t" r="r" b="b"/>
            <a:pathLst>
              <a:path w="5695779" h="1769399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1668295"/>
                </a:lnTo>
                <a:cubicBezTo>
                  <a:pt x="5695779" y="1724133"/>
                  <a:pt x="5650513" y="1769399"/>
                  <a:pt x="5594675" y="1769399"/>
                </a:cubicBezTo>
                <a:lnTo>
                  <a:pt x="101103" y="1769399"/>
                </a:lnTo>
                <a:cubicBezTo>
                  <a:pt x="45266" y="1769399"/>
                  <a:pt x="0" y="1724133"/>
                  <a:pt x="0" y="1668295"/>
                </a:cubicBez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554" dist="33703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4" name="Shape 32"/>
          <p:cNvSpPr/>
          <p:nvPr/>
        </p:nvSpPr>
        <p:spPr>
          <a:xfrm>
            <a:off x="6163801" y="3185576"/>
            <a:ext cx="5695779" cy="33703"/>
          </a:xfrm>
          <a:custGeom>
            <a:avLst/>
            <a:gdLst/>
            <a:ahLst/>
            <a:cxnLst/>
            <a:rect l="l" t="t" r="r" b="b"/>
            <a:pathLst>
              <a:path w="5695779" h="33703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33703"/>
                </a:lnTo>
                <a:lnTo>
                  <a:pt x="0" y="33703"/>
                </a:ln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5" name="Shape 33"/>
          <p:cNvSpPr/>
          <p:nvPr/>
        </p:nvSpPr>
        <p:spPr>
          <a:xfrm>
            <a:off x="6298612" y="3337239"/>
            <a:ext cx="404434" cy="404434"/>
          </a:xfrm>
          <a:custGeom>
            <a:avLst/>
            <a:gdLst/>
            <a:ahLst/>
            <a:cxnLst/>
            <a:rect l="l" t="t" r="r" b="b"/>
            <a:pathLst>
              <a:path w="404434" h="404434">
                <a:moveTo>
                  <a:pt x="202217" y="0"/>
                </a:moveTo>
                <a:lnTo>
                  <a:pt x="202217" y="0"/>
                </a:lnTo>
                <a:cubicBezTo>
                  <a:pt x="313824" y="0"/>
                  <a:pt x="404434" y="90610"/>
                  <a:pt x="404434" y="202217"/>
                </a:cubicBezTo>
                <a:lnTo>
                  <a:pt x="404434" y="202217"/>
                </a:lnTo>
                <a:cubicBezTo>
                  <a:pt x="404434" y="313824"/>
                  <a:pt x="313824" y="404434"/>
                  <a:pt x="202217" y="404434"/>
                </a:cubicBezTo>
                <a:lnTo>
                  <a:pt x="202217" y="404434"/>
                </a:lnTo>
                <a:cubicBezTo>
                  <a:pt x="90610" y="404434"/>
                  <a:pt x="0" y="313824"/>
                  <a:pt x="0" y="202217"/>
                </a:cubicBezTo>
                <a:lnTo>
                  <a:pt x="0" y="202217"/>
                </a:lnTo>
                <a:cubicBezTo>
                  <a:pt x="0" y="90610"/>
                  <a:pt x="90610" y="0"/>
                  <a:pt x="202217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6" name="Text 34"/>
          <p:cNvSpPr/>
          <p:nvPr/>
        </p:nvSpPr>
        <p:spPr>
          <a:xfrm>
            <a:off x="6451196" y="3421496"/>
            <a:ext cx="185366" cy="2359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4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6804154" y="3337239"/>
            <a:ext cx="5021722" cy="26962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9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stand for</a:t>
            </a:r>
            <a:endParaRPr lang="en-US" sz="1600" dirty="0"/>
          </a:p>
        </p:txBody>
      </p:sp>
      <p:sp>
        <p:nvSpPr>
          <p:cNvPr id="38" name="Text 36"/>
          <p:cNvSpPr/>
          <p:nvPr/>
        </p:nvSpPr>
        <p:spPr>
          <a:xfrm>
            <a:off x="6804154" y="3640564"/>
            <a:ext cx="4988019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代表</a:t>
            </a:r>
            <a:endParaRPr lang="en-US" sz="1600" dirty="0"/>
          </a:p>
        </p:txBody>
      </p:sp>
      <p:sp>
        <p:nvSpPr>
          <p:cNvPr id="39" name="Shape 37"/>
          <p:cNvSpPr/>
          <p:nvPr/>
        </p:nvSpPr>
        <p:spPr>
          <a:xfrm>
            <a:off x="6298612" y="3943890"/>
            <a:ext cx="5426156" cy="690908"/>
          </a:xfrm>
          <a:custGeom>
            <a:avLst/>
            <a:gdLst/>
            <a:ahLst/>
            <a:cxnLst/>
            <a:rect l="l" t="t" r="r" b="b"/>
            <a:pathLst>
              <a:path w="5426156" h="690908">
                <a:moveTo>
                  <a:pt x="67405" y="0"/>
                </a:moveTo>
                <a:lnTo>
                  <a:pt x="5358751" y="0"/>
                </a:lnTo>
                <a:cubicBezTo>
                  <a:pt x="5395978" y="0"/>
                  <a:pt x="5426156" y="30178"/>
                  <a:pt x="5426156" y="67405"/>
                </a:cubicBezTo>
                <a:lnTo>
                  <a:pt x="5426156" y="623503"/>
                </a:lnTo>
                <a:cubicBezTo>
                  <a:pt x="5426156" y="660730"/>
                  <a:pt x="5395978" y="690908"/>
                  <a:pt x="5358751" y="690908"/>
                </a:cubicBezTo>
                <a:lnTo>
                  <a:pt x="67405" y="690908"/>
                </a:lnTo>
                <a:cubicBezTo>
                  <a:pt x="30178" y="690908"/>
                  <a:pt x="0" y="660730"/>
                  <a:pt x="0" y="623503"/>
                </a:cubicBezTo>
                <a:lnTo>
                  <a:pt x="0" y="67405"/>
                </a:lnTo>
                <a:cubicBezTo>
                  <a:pt x="0" y="30203"/>
                  <a:pt x="30203" y="0"/>
                  <a:pt x="67405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40" name="Text 38"/>
          <p:cNvSpPr/>
          <p:nvPr/>
        </p:nvSpPr>
        <p:spPr>
          <a:xfrm>
            <a:off x="6399720" y="4044998"/>
            <a:ext cx="5291345" cy="2190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例句：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 Red color </a:t>
            </a: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stands for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happiness and good luck.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6399720" y="4331472"/>
            <a:ext cx="5291345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红色代表幸福和好运。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337028" y="5107427"/>
            <a:ext cx="5695779" cy="1769399"/>
          </a:xfrm>
          <a:custGeom>
            <a:avLst/>
            <a:gdLst/>
            <a:ahLst/>
            <a:cxnLst/>
            <a:rect l="l" t="t" r="r" b="b"/>
            <a:pathLst>
              <a:path w="5695779" h="1769399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1668295"/>
                </a:lnTo>
                <a:cubicBezTo>
                  <a:pt x="5695779" y="1724133"/>
                  <a:pt x="5650513" y="1769399"/>
                  <a:pt x="5594675" y="1769399"/>
                </a:cubicBezTo>
                <a:lnTo>
                  <a:pt x="101103" y="1769399"/>
                </a:lnTo>
                <a:cubicBezTo>
                  <a:pt x="45266" y="1769399"/>
                  <a:pt x="0" y="1724133"/>
                  <a:pt x="0" y="1668295"/>
                </a:cubicBez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554" dist="33703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3" name="Shape 41"/>
          <p:cNvSpPr/>
          <p:nvPr/>
        </p:nvSpPr>
        <p:spPr>
          <a:xfrm>
            <a:off x="337028" y="5107427"/>
            <a:ext cx="5695779" cy="33703"/>
          </a:xfrm>
          <a:custGeom>
            <a:avLst/>
            <a:gdLst/>
            <a:ahLst/>
            <a:cxnLst/>
            <a:rect l="l" t="t" r="r" b="b"/>
            <a:pathLst>
              <a:path w="5695779" h="33703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33703"/>
                </a:lnTo>
                <a:lnTo>
                  <a:pt x="0" y="33703"/>
                </a:ln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44" name="Shape 42"/>
          <p:cNvSpPr/>
          <p:nvPr/>
        </p:nvSpPr>
        <p:spPr>
          <a:xfrm>
            <a:off x="471840" y="5259090"/>
            <a:ext cx="404434" cy="404434"/>
          </a:xfrm>
          <a:custGeom>
            <a:avLst/>
            <a:gdLst/>
            <a:ahLst/>
            <a:cxnLst/>
            <a:rect l="l" t="t" r="r" b="b"/>
            <a:pathLst>
              <a:path w="404434" h="404434">
                <a:moveTo>
                  <a:pt x="202217" y="0"/>
                </a:moveTo>
                <a:lnTo>
                  <a:pt x="202217" y="0"/>
                </a:lnTo>
                <a:cubicBezTo>
                  <a:pt x="313824" y="0"/>
                  <a:pt x="404434" y="90610"/>
                  <a:pt x="404434" y="202217"/>
                </a:cubicBezTo>
                <a:lnTo>
                  <a:pt x="404434" y="202217"/>
                </a:lnTo>
                <a:cubicBezTo>
                  <a:pt x="404434" y="313824"/>
                  <a:pt x="313824" y="404434"/>
                  <a:pt x="202217" y="404434"/>
                </a:cubicBezTo>
                <a:lnTo>
                  <a:pt x="202217" y="404434"/>
                </a:lnTo>
                <a:cubicBezTo>
                  <a:pt x="90610" y="404434"/>
                  <a:pt x="0" y="313824"/>
                  <a:pt x="0" y="202217"/>
                </a:cubicBezTo>
                <a:lnTo>
                  <a:pt x="0" y="202217"/>
                </a:lnTo>
                <a:cubicBezTo>
                  <a:pt x="0" y="90610"/>
                  <a:pt x="90610" y="0"/>
                  <a:pt x="202217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45" name="Text 43"/>
          <p:cNvSpPr/>
          <p:nvPr/>
        </p:nvSpPr>
        <p:spPr>
          <a:xfrm>
            <a:off x="625477" y="5343347"/>
            <a:ext cx="185366" cy="2359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5</a:t>
            </a:r>
            <a:endParaRPr lang="en-US" sz="1600" dirty="0"/>
          </a:p>
        </p:txBody>
      </p:sp>
      <p:sp>
        <p:nvSpPr>
          <p:cNvPr id="46" name="Text 44"/>
          <p:cNvSpPr/>
          <p:nvPr/>
        </p:nvSpPr>
        <p:spPr>
          <a:xfrm>
            <a:off x="977382" y="5259090"/>
            <a:ext cx="5021722" cy="26962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9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express / show</a:t>
            </a:r>
            <a:endParaRPr lang="en-US" sz="1600" dirty="0"/>
          </a:p>
        </p:txBody>
      </p:sp>
      <p:sp>
        <p:nvSpPr>
          <p:cNvPr id="47" name="Text 45"/>
          <p:cNvSpPr/>
          <p:nvPr/>
        </p:nvSpPr>
        <p:spPr>
          <a:xfrm>
            <a:off x="977382" y="5562416"/>
            <a:ext cx="4988019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表达/显示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471840" y="5865741"/>
            <a:ext cx="5426156" cy="690908"/>
          </a:xfrm>
          <a:custGeom>
            <a:avLst/>
            <a:gdLst/>
            <a:ahLst/>
            <a:cxnLst/>
            <a:rect l="l" t="t" r="r" b="b"/>
            <a:pathLst>
              <a:path w="5426156" h="690908">
                <a:moveTo>
                  <a:pt x="67405" y="0"/>
                </a:moveTo>
                <a:lnTo>
                  <a:pt x="5358751" y="0"/>
                </a:lnTo>
                <a:cubicBezTo>
                  <a:pt x="5395978" y="0"/>
                  <a:pt x="5426156" y="30178"/>
                  <a:pt x="5426156" y="67405"/>
                </a:cubicBezTo>
                <a:lnTo>
                  <a:pt x="5426156" y="623503"/>
                </a:lnTo>
                <a:cubicBezTo>
                  <a:pt x="5426156" y="660730"/>
                  <a:pt x="5395978" y="690908"/>
                  <a:pt x="5358751" y="690908"/>
                </a:cubicBezTo>
                <a:lnTo>
                  <a:pt x="67405" y="690908"/>
                </a:lnTo>
                <a:cubicBezTo>
                  <a:pt x="30178" y="690908"/>
                  <a:pt x="0" y="660730"/>
                  <a:pt x="0" y="623503"/>
                </a:cubicBezTo>
                <a:lnTo>
                  <a:pt x="0" y="67405"/>
                </a:lnTo>
                <a:cubicBezTo>
                  <a:pt x="0" y="30203"/>
                  <a:pt x="30203" y="0"/>
                  <a:pt x="67405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49" name="Text 47"/>
          <p:cNvSpPr/>
          <p:nvPr/>
        </p:nvSpPr>
        <p:spPr>
          <a:xfrm>
            <a:off x="572948" y="5966850"/>
            <a:ext cx="5291345" cy="2190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例句：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 We eat special foods to </a:t>
            </a: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express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our wishes.</a:t>
            </a: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572948" y="6253324"/>
            <a:ext cx="5291345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我们吃特殊的食物来表达我们的愿望。</a:t>
            </a:r>
            <a:endParaRPr lang="en-US" sz="1600" dirty="0"/>
          </a:p>
        </p:txBody>
      </p:sp>
      <p:sp>
        <p:nvSpPr>
          <p:cNvPr id="51" name="Shape 49"/>
          <p:cNvSpPr/>
          <p:nvPr/>
        </p:nvSpPr>
        <p:spPr>
          <a:xfrm>
            <a:off x="6163801" y="5107427"/>
            <a:ext cx="5695779" cy="1769399"/>
          </a:xfrm>
          <a:custGeom>
            <a:avLst/>
            <a:gdLst/>
            <a:ahLst/>
            <a:cxnLst/>
            <a:rect l="l" t="t" r="r" b="b"/>
            <a:pathLst>
              <a:path w="5695779" h="1769399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1668295"/>
                </a:lnTo>
                <a:cubicBezTo>
                  <a:pt x="5695779" y="1724133"/>
                  <a:pt x="5650513" y="1769399"/>
                  <a:pt x="5594675" y="1769399"/>
                </a:cubicBezTo>
                <a:lnTo>
                  <a:pt x="101103" y="1769399"/>
                </a:lnTo>
                <a:cubicBezTo>
                  <a:pt x="45266" y="1769399"/>
                  <a:pt x="0" y="1724133"/>
                  <a:pt x="0" y="1668295"/>
                </a:cubicBez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554" dist="33703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52" name="Shape 50"/>
          <p:cNvSpPr/>
          <p:nvPr/>
        </p:nvSpPr>
        <p:spPr>
          <a:xfrm>
            <a:off x="6163801" y="5107427"/>
            <a:ext cx="5695779" cy="33703"/>
          </a:xfrm>
          <a:custGeom>
            <a:avLst/>
            <a:gdLst/>
            <a:ahLst/>
            <a:cxnLst/>
            <a:rect l="l" t="t" r="r" b="b"/>
            <a:pathLst>
              <a:path w="5695779" h="33703">
                <a:moveTo>
                  <a:pt x="33703" y="0"/>
                </a:moveTo>
                <a:lnTo>
                  <a:pt x="5662076" y="0"/>
                </a:lnTo>
                <a:cubicBezTo>
                  <a:pt x="5680690" y="0"/>
                  <a:pt x="5695779" y="15089"/>
                  <a:pt x="5695779" y="33703"/>
                </a:cubicBezTo>
                <a:lnTo>
                  <a:pt x="5695779" y="33703"/>
                </a:lnTo>
                <a:lnTo>
                  <a:pt x="0" y="33703"/>
                </a:ln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53" name="Shape 51"/>
          <p:cNvSpPr/>
          <p:nvPr/>
        </p:nvSpPr>
        <p:spPr>
          <a:xfrm>
            <a:off x="6298612" y="5259090"/>
            <a:ext cx="404434" cy="404434"/>
          </a:xfrm>
          <a:custGeom>
            <a:avLst/>
            <a:gdLst/>
            <a:ahLst/>
            <a:cxnLst/>
            <a:rect l="l" t="t" r="r" b="b"/>
            <a:pathLst>
              <a:path w="404434" h="404434">
                <a:moveTo>
                  <a:pt x="202217" y="0"/>
                </a:moveTo>
                <a:lnTo>
                  <a:pt x="202217" y="0"/>
                </a:lnTo>
                <a:cubicBezTo>
                  <a:pt x="313824" y="0"/>
                  <a:pt x="404434" y="90610"/>
                  <a:pt x="404434" y="202217"/>
                </a:cubicBezTo>
                <a:lnTo>
                  <a:pt x="404434" y="202217"/>
                </a:lnTo>
                <a:cubicBezTo>
                  <a:pt x="404434" y="313824"/>
                  <a:pt x="313824" y="404434"/>
                  <a:pt x="202217" y="404434"/>
                </a:cubicBezTo>
                <a:lnTo>
                  <a:pt x="202217" y="404434"/>
                </a:lnTo>
                <a:cubicBezTo>
                  <a:pt x="90610" y="404434"/>
                  <a:pt x="0" y="313824"/>
                  <a:pt x="0" y="202217"/>
                </a:cubicBezTo>
                <a:lnTo>
                  <a:pt x="0" y="202217"/>
                </a:lnTo>
                <a:cubicBezTo>
                  <a:pt x="0" y="90610"/>
                  <a:pt x="90610" y="0"/>
                  <a:pt x="202217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54" name="Text 52"/>
          <p:cNvSpPr/>
          <p:nvPr/>
        </p:nvSpPr>
        <p:spPr>
          <a:xfrm>
            <a:off x="6450406" y="5343347"/>
            <a:ext cx="185366" cy="2359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F8F5F2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6</a:t>
            </a:r>
            <a:endParaRPr lang="en-US" sz="1600" dirty="0"/>
          </a:p>
        </p:txBody>
      </p:sp>
      <p:sp>
        <p:nvSpPr>
          <p:cNvPr id="55" name="Text 53"/>
          <p:cNvSpPr/>
          <p:nvPr/>
        </p:nvSpPr>
        <p:spPr>
          <a:xfrm>
            <a:off x="6804154" y="5259090"/>
            <a:ext cx="5021722" cy="26962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9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carry the meaning of</a:t>
            </a:r>
            <a:endParaRPr lang="en-US" sz="1600" dirty="0"/>
          </a:p>
        </p:txBody>
      </p:sp>
      <p:sp>
        <p:nvSpPr>
          <p:cNvPr id="56" name="Text 54"/>
          <p:cNvSpPr/>
          <p:nvPr/>
        </p:nvSpPr>
        <p:spPr>
          <a:xfrm>
            <a:off x="6804154" y="5562416"/>
            <a:ext cx="4988019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承载...的意义</a:t>
            </a:r>
            <a:endParaRPr lang="en-US" sz="1600" dirty="0"/>
          </a:p>
        </p:txBody>
      </p:sp>
      <p:sp>
        <p:nvSpPr>
          <p:cNvPr id="57" name="Shape 55"/>
          <p:cNvSpPr/>
          <p:nvPr/>
        </p:nvSpPr>
        <p:spPr>
          <a:xfrm>
            <a:off x="6298612" y="5865741"/>
            <a:ext cx="5426156" cy="690908"/>
          </a:xfrm>
          <a:custGeom>
            <a:avLst/>
            <a:gdLst/>
            <a:ahLst/>
            <a:cxnLst/>
            <a:rect l="l" t="t" r="r" b="b"/>
            <a:pathLst>
              <a:path w="5426156" h="690908">
                <a:moveTo>
                  <a:pt x="67405" y="0"/>
                </a:moveTo>
                <a:lnTo>
                  <a:pt x="5358751" y="0"/>
                </a:lnTo>
                <a:cubicBezTo>
                  <a:pt x="5395978" y="0"/>
                  <a:pt x="5426156" y="30178"/>
                  <a:pt x="5426156" y="67405"/>
                </a:cubicBezTo>
                <a:lnTo>
                  <a:pt x="5426156" y="623503"/>
                </a:lnTo>
                <a:cubicBezTo>
                  <a:pt x="5426156" y="660730"/>
                  <a:pt x="5395978" y="690908"/>
                  <a:pt x="5358751" y="690908"/>
                </a:cubicBezTo>
                <a:lnTo>
                  <a:pt x="67405" y="690908"/>
                </a:lnTo>
                <a:cubicBezTo>
                  <a:pt x="30178" y="690908"/>
                  <a:pt x="0" y="660730"/>
                  <a:pt x="0" y="623503"/>
                </a:cubicBezTo>
                <a:lnTo>
                  <a:pt x="0" y="67405"/>
                </a:lnTo>
                <a:cubicBezTo>
                  <a:pt x="0" y="30203"/>
                  <a:pt x="30203" y="0"/>
                  <a:pt x="67405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58" name="Text 56"/>
          <p:cNvSpPr/>
          <p:nvPr/>
        </p:nvSpPr>
        <p:spPr>
          <a:xfrm>
            <a:off x="6399720" y="5966850"/>
            <a:ext cx="5291345" cy="2190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例句：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 This dish </a:t>
            </a: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carries the meaning of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good fortune.</a:t>
            </a:r>
            <a:endParaRPr lang="en-US" sz="1600" dirty="0"/>
          </a:p>
        </p:txBody>
      </p:sp>
      <p:sp>
        <p:nvSpPr>
          <p:cNvPr id="59" name="Text 57"/>
          <p:cNvSpPr/>
          <p:nvPr/>
        </p:nvSpPr>
        <p:spPr>
          <a:xfrm>
            <a:off x="6399720" y="6253324"/>
            <a:ext cx="5291345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这道菜承载着好运的意义。</a:t>
            </a:r>
            <a:endParaRPr lang="en-US" sz="1600" dirty="0"/>
          </a:p>
        </p:txBody>
      </p:sp>
      <p:sp>
        <p:nvSpPr>
          <p:cNvPr id="60" name="Shape 58"/>
          <p:cNvSpPr/>
          <p:nvPr/>
        </p:nvSpPr>
        <p:spPr>
          <a:xfrm>
            <a:off x="353880" y="7012427"/>
            <a:ext cx="11501092" cy="404434"/>
          </a:xfrm>
          <a:custGeom>
            <a:avLst/>
            <a:gdLst/>
            <a:ahLst/>
            <a:cxnLst/>
            <a:rect l="l" t="t" r="r" b="b"/>
            <a:pathLst>
              <a:path w="11501092" h="404434">
                <a:moveTo>
                  <a:pt x="33703" y="0"/>
                </a:moveTo>
                <a:lnTo>
                  <a:pt x="11433685" y="0"/>
                </a:lnTo>
                <a:cubicBezTo>
                  <a:pt x="11470913" y="0"/>
                  <a:pt x="11501092" y="30179"/>
                  <a:pt x="11501092" y="67407"/>
                </a:cubicBezTo>
                <a:lnTo>
                  <a:pt x="11501092" y="337027"/>
                </a:lnTo>
                <a:cubicBezTo>
                  <a:pt x="11501092" y="374255"/>
                  <a:pt x="11470913" y="404434"/>
                  <a:pt x="11433685" y="404434"/>
                </a:cubicBezTo>
                <a:lnTo>
                  <a:pt x="33703" y="404434"/>
                </a:lnTo>
                <a:cubicBezTo>
                  <a:pt x="15089" y="404434"/>
                  <a:pt x="0" y="389345"/>
                  <a:pt x="0" y="370731"/>
                </a:cubicBez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3A506B">
              <a:alpha val="10196"/>
            </a:srgbClr>
          </a:solidFill>
        </p:spPr>
      </p:sp>
      <p:sp>
        <p:nvSpPr>
          <p:cNvPr id="61" name="Shape 59"/>
          <p:cNvSpPr/>
          <p:nvPr/>
        </p:nvSpPr>
        <p:spPr>
          <a:xfrm>
            <a:off x="353880" y="7012427"/>
            <a:ext cx="33703" cy="404434"/>
          </a:xfrm>
          <a:custGeom>
            <a:avLst/>
            <a:gdLst/>
            <a:ahLst/>
            <a:cxnLst/>
            <a:rect l="l" t="t" r="r" b="b"/>
            <a:pathLst>
              <a:path w="33703" h="404434">
                <a:moveTo>
                  <a:pt x="33703" y="0"/>
                </a:moveTo>
                <a:lnTo>
                  <a:pt x="33703" y="0"/>
                </a:lnTo>
                <a:lnTo>
                  <a:pt x="33703" y="404434"/>
                </a:lnTo>
                <a:lnTo>
                  <a:pt x="33703" y="404434"/>
                </a:lnTo>
                <a:cubicBezTo>
                  <a:pt x="15089" y="404434"/>
                  <a:pt x="0" y="389345"/>
                  <a:pt x="0" y="370731"/>
                </a:cubicBezTo>
                <a:lnTo>
                  <a:pt x="0" y="33703"/>
                </a:lnTo>
                <a:cubicBezTo>
                  <a:pt x="0" y="15102"/>
                  <a:pt x="15102" y="0"/>
                  <a:pt x="33703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62" name="Shape 60"/>
          <p:cNvSpPr/>
          <p:nvPr/>
        </p:nvSpPr>
        <p:spPr>
          <a:xfrm>
            <a:off x="505543" y="7138813"/>
            <a:ext cx="101109" cy="134811"/>
          </a:xfrm>
          <a:custGeom>
            <a:avLst/>
            <a:gdLst/>
            <a:ahLst/>
            <a:cxnLst/>
            <a:rect l="l" t="t" r="r" b="b"/>
            <a:pathLst>
              <a:path w="101109" h="134811">
                <a:moveTo>
                  <a:pt x="77122" y="101109"/>
                </a:moveTo>
                <a:cubicBezTo>
                  <a:pt x="79044" y="95237"/>
                  <a:pt x="82888" y="89918"/>
                  <a:pt x="87232" y="85337"/>
                </a:cubicBezTo>
                <a:cubicBezTo>
                  <a:pt x="95842" y="76279"/>
                  <a:pt x="101109" y="64035"/>
                  <a:pt x="101109" y="50554"/>
                </a:cubicBezTo>
                <a:cubicBezTo>
                  <a:pt x="101109" y="22644"/>
                  <a:pt x="78464" y="0"/>
                  <a:pt x="50554" y="0"/>
                </a:cubicBezTo>
                <a:cubicBezTo>
                  <a:pt x="22644" y="0"/>
                  <a:pt x="0" y="22644"/>
                  <a:pt x="0" y="50554"/>
                </a:cubicBezTo>
                <a:cubicBezTo>
                  <a:pt x="0" y="64035"/>
                  <a:pt x="5266" y="76279"/>
                  <a:pt x="13876" y="85337"/>
                </a:cubicBezTo>
                <a:cubicBezTo>
                  <a:pt x="18221" y="89918"/>
                  <a:pt x="22091" y="95237"/>
                  <a:pt x="23987" y="101109"/>
                </a:cubicBezTo>
                <a:lnTo>
                  <a:pt x="77095" y="101109"/>
                </a:lnTo>
                <a:close/>
                <a:moveTo>
                  <a:pt x="75831" y="113747"/>
                </a:moveTo>
                <a:lnTo>
                  <a:pt x="25277" y="113747"/>
                </a:lnTo>
                <a:lnTo>
                  <a:pt x="25277" y="117960"/>
                </a:lnTo>
                <a:cubicBezTo>
                  <a:pt x="25277" y="129598"/>
                  <a:pt x="34703" y="139024"/>
                  <a:pt x="46341" y="139024"/>
                </a:cubicBezTo>
                <a:lnTo>
                  <a:pt x="54767" y="139024"/>
                </a:lnTo>
                <a:cubicBezTo>
                  <a:pt x="66405" y="139024"/>
                  <a:pt x="75831" y="129598"/>
                  <a:pt x="75831" y="117960"/>
                </a:cubicBezTo>
                <a:lnTo>
                  <a:pt x="75831" y="113747"/>
                </a:lnTo>
                <a:close/>
                <a:moveTo>
                  <a:pt x="48448" y="29490"/>
                </a:moveTo>
                <a:cubicBezTo>
                  <a:pt x="37968" y="29490"/>
                  <a:pt x="29490" y="37968"/>
                  <a:pt x="29490" y="48448"/>
                </a:cubicBezTo>
                <a:cubicBezTo>
                  <a:pt x="29490" y="51950"/>
                  <a:pt x="26673" y="54767"/>
                  <a:pt x="23171" y="54767"/>
                </a:cubicBezTo>
                <a:cubicBezTo>
                  <a:pt x="19669" y="54767"/>
                  <a:pt x="16851" y="51950"/>
                  <a:pt x="16851" y="48448"/>
                </a:cubicBezTo>
                <a:cubicBezTo>
                  <a:pt x="16851" y="30991"/>
                  <a:pt x="30991" y="16851"/>
                  <a:pt x="48448" y="16851"/>
                </a:cubicBezTo>
                <a:cubicBezTo>
                  <a:pt x="51950" y="16851"/>
                  <a:pt x="54767" y="19669"/>
                  <a:pt x="54767" y="23171"/>
                </a:cubicBezTo>
                <a:cubicBezTo>
                  <a:pt x="54767" y="26673"/>
                  <a:pt x="51950" y="29490"/>
                  <a:pt x="48448" y="2949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63" name="Text 61"/>
          <p:cNvSpPr/>
          <p:nvPr/>
        </p:nvSpPr>
        <p:spPr>
          <a:xfrm>
            <a:off x="685074" y="7113536"/>
            <a:ext cx="11136195" cy="20221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b="1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写作提示：</a:t>
            </a:r>
            <a:r>
              <a:rPr lang="en-US" sz="106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在描述食物文化寓意时，可灵活使用这些动词，使表达更加丰富多样。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89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www.jingchaoxuancanyin.cn/f292dbde55d4944473574fd3accd60b8a16cb611.jpg"/>
          <p:cNvPicPr>
            <a:picLocks noChangeAspect="1"/>
          </p:cNvPicPr>
          <p:nvPr/>
        </p:nvPicPr>
        <p:blipFill>
          <a:blip r:embed="rId1">
            <a:alphaModFix amt="30000"/>
          </a:blip>
          <a:srcRect l="6" r="6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08968">
                  <a:alpha val="95000"/>
                </a:srgbClr>
              </a:gs>
              <a:gs pos="50000">
                <a:srgbClr val="B08968">
                  <a:alpha val="85000"/>
                </a:srgbClr>
              </a:gs>
              <a:gs pos="100000">
                <a:srgbClr val="3A506B">
                  <a:alpha val="60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5055543" y="742950"/>
            <a:ext cx="2076450" cy="533400"/>
          </a:xfrm>
          <a:custGeom>
            <a:avLst/>
            <a:gdLst/>
            <a:ahLst/>
            <a:cxnLst/>
            <a:rect l="l" t="t" r="r" b="b"/>
            <a:pathLst>
              <a:path w="2076450" h="533400">
                <a:moveTo>
                  <a:pt x="266700" y="0"/>
                </a:moveTo>
                <a:lnTo>
                  <a:pt x="1809750" y="0"/>
                </a:lnTo>
                <a:cubicBezTo>
                  <a:pt x="1956946" y="0"/>
                  <a:pt x="2076450" y="119504"/>
                  <a:pt x="2076450" y="266700"/>
                </a:cubicBezTo>
                <a:lnTo>
                  <a:pt x="2076450" y="266700"/>
                </a:lnTo>
                <a:cubicBezTo>
                  <a:pt x="2076450" y="413896"/>
                  <a:pt x="1956946" y="533400"/>
                  <a:pt x="180975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5" name="Text 2"/>
          <p:cNvSpPr/>
          <p:nvPr/>
        </p:nvSpPr>
        <p:spPr>
          <a:xfrm>
            <a:off x="5303193" y="838200"/>
            <a:ext cx="1585466" cy="3333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b="1" kern="0" spc="90" dirty="0">
                <a:solidFill>
                  <a:srgbClr val="B08968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CHAPTER 02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4210050" y="1962150"/>
            <a:ext cx="3771900" cy="1714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食物制作类</a:t>
            </a:r>
            <a:endParaRPr lang="en-US" sz="1600" dirty="0"/>
          </a:p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词汇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5334000" y="3981450"/>
            <a:ext cx="1524000" cy="38100"/>
          </a:xfrm>
          <a:custGeom>
            <a:avLst/>
            <a:gdLst/>
            <a:ahLst/>
            <a:cxnLst/>
            <a:rect l="l" t="t" r="r" b="b"/>
            <a:pathLst>
              <a:path w="1524000" h="38100">
                <a:moveTo>
                  <a:pt x="0" y="0"/>
                </a:moveTo>
                <a:lnTo>
                  <a:pt x="1524000" y="0"/>
                </a:lnTo>
                <a:lnTo>
                  <a:pt x="1524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F8F5F2"/>
          </a:solidFill>
        </p:spPr>
      </p:sp>
      <p:sp>
        <p:nvSpPr>
          <p:cNvPr id="8" name="Text 5"/>
          <p:cNvSpPr/>
          <p:nvPr/>
        </p:nvSpPr>
        <p:spPr>
          <a:xfrm>
            <a:off x="3881438" y="4324350"/>
            <a:ext cx="4429125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50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掌握描述食物制作过程的核心动词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4290715" y="4895850"/>
            <a:ext cx="360997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Mastering Core Verbs for Food Preparation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5238899" y="5772150"/>
            <a:ext cx="342900" cy="342900"/>
          </a:xfrm>
          <a:custGeom>
            <a:avLst/>
            <a:gdLst/>
            <a:ahLst/>
            <a:cxnLst/>
            <a:rect l="l" t="t" r="r" b="b"/>
            <a:pathLst>
              <a:path w="342900" h="342900">
                <a:moveTo>
                  <a:pt x="0" y="37505"/>
                </a:moveTo>
                <a:cubicBezTo>
                  <a:pt x="0" y="16810"/>
                  <a:pt x="16810" y="0"/>
                  <a:pt x="37505" y="0"/>
                </a:cubicBezTo>
                <a:lnTo>
                  <a:pt x="293072" y="0"/>
                </a:lnTo>
                <a:cubicBezTo>
                  <a:pt x="307338" y="0"/>
                  <a:pt x="317584" y="13595"/>
                  <a:pt x="313700" y="27325"/>
                </a:cubicBezTo>
                <a:lnTo>
                  <a:pt x="306132" y="53578"/>
                </a:lnTo>
                <a:lnTo>
                  <a:pt x="230386" y="53578"/>
                </a:lnTo>
                <a:cubicBezTo>
                  <a:pt x="221479" y="53578"/>
                  <a:pt x="214313" y="60744"/>
                  <a:pt x="214313" y="69652"/>
                </a:cubicBezTo>
                <a:cubicBezTo>
                  <a:pt x="214313" y="78559"/>
                  <a:pt x="221479" y="85725"/>
                  <a:pt x="230386" y="85725"/>
                </a:cubicBezTo>
                <a:lnTo>
                  <a:pt x="296957" y="85725"/>
                </a:lnTo>
                <a:lnTo>
                  <a:pt x="284701" y="128588"/>
                </a:lnTo>
                <a:lnTo>
                  <a:pt x="230386" y="128588"/>
                </a:lnTo>
                <a:cubicBezTo>
                  <a:pt x="221479" y="128588"/>
                  <a:pt x="214313" y="135754"/>
                  <a:pt x="214313" y="144661"/>
                </a:cubicBezTo>
                <a:cubicBezTo>
                  <a:pt x="214313" y="153568"/>
                  <a:pt x="221479" y="160734"/>
                  <a:pt x="230386" y="160734"/>
                </a:cubicBezTo>
                <a:lnTo>
                  <a:pt x="275526" y="160734"/>
                </a:lnTo>
                <a:lnTo>
                  <a:pt x="257175" y="225028"/>
                </a:lnTo>
                <a:lnTo>
                  <a:pt x="85725" y="225028"/>
                </a:lnTo>
                <a:lnTo>
                  <a:pt x="79630" y="160734"/>
                </a:lnTo>
                <a:lnTo>
                  <a:pt x="37505" y="160734"/>
                </a:lnTo>
                <a:cubicBezTo>
                  <a:pt x="16810" y="160734"/>
                  <a:pt x="0" y="143924"/>
                  <a:pt x="0" y="123230"/>
                </a:cubicBezTo>
                <a:lnTo>
                  <a:pt x="0" y="37505"/>
                </a:lnTo>
                <a:close/>
                <a:moveTo>
                  <a:pt x="76550" y="128588"/>
                </a:moveTo>
                <a:lnTo>
                  <a:pt x="67374" y="32147"/>
                </a:lnTo>
                <a:lnTo>
                  <a:pt x="37505" y="32147"/>
                </a:lnTo>
                <a:cubicBezTo>
                  <a:pt x="34558" y="32147"/>
                  <a:pt x="32147" y="34558"/>
                  <a:pt x="32147" y="37505"/>
                </a:cubicBezTo>
                <a:lnTo>
                  <a:pt x="32147" y="123230"/>
                </a:lnTo>
                <a:cubicBezTo>
                  <a:pt x="32147" y="126176"/>
                  <a:pt x="34558" y="128588"/>
                  <a:pt x="37505" y="128588"/>
                </a:cubicBezTo>
                <a:lnTo>
                  <a:pt x="76550" y="128588"/>
                </a:lnTo>
                <a:close/>
                <a:moveTo>
                  <a:pt x="91083" y="257175"/>
                </a:moveTo>
                <a:lnTo>
                  <a:pt x="251817" y="257175"/>
                </a:lnTo>
                <a:cubicBezTo>
                  <a:pt x="266618" y="257175"/>
                  <a:pt x="278606" y="269163"/>
                  <a:pt x="278606" y="283964"/>
                </a:cubicBezTo>
                <a:lnTo>
                  <a:pt x="278606" y="316111"/>
                </a:lnTo>
                <a:cubicBezTo>
                  <a:pt x="278606" y="330912"/>
                  <a:pt x="266618" y="342900"/>
                  <a:pt x="251817" y="342900"/>
                </a:cubicBezTo>
                <a:lnTo>
                  <a:pt x="91083" y="342900"/>
                </a:lnTo>
                <a:cubicBezTo>
                  <a:pt x="76282" y="342900"/>
                  <a:pt x="64294" y="330912"/>
                  <a:pt x="64294" y="316111"/>
                </a:cubicBezTo>
                <a:lnTo>
                  <a:pt x="64294" y="283964"/>
                </a:lnTo>
                <a:cubicBezTo>
                  <a:pt x="64294" y="269163"/>
                  <a:pt x="76282" y="257175"/>
                  <a:pt x="91083" y="257175"/>
                </a:cubicBezTo>
                <a:close/>
                <a:moveTo>
                  <a:pt x="171450" y="316111"/>
                </a:moveTo>
                <a:cubicBezTo>
                  <a:pt x="180321" y="316111"/>
                  <a:pt x="187523" y="308909"/>
                  <a:pt x="187523" y="300038"/>
                </a:cubicBezTo>
                <a:cubicBezTo>
                  <a:pt x="187523" y="291166"/>
                  <a:pt x="180321" y="283964"/>
                  <a:pt x="171450" y="283964"/>
                </a:cubicBezTo>
                <a:cubicBezTo>
                  <a:pt x="162579" y="283964"/>
                  <a:pt x="155377" y="291166"/>
                  <a:pt x="155377" y="300038"/>
                </a:cubicBezTo>
                <a:cubicBezTo>
                  <a:pt x="155377" y="308909"/>
                  <a:pt x="162579" y="316111"/>
                  <a:pt x="171450" y="316111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1" name="Text 8"/>
          <p:cNvSpPr/>
          <p:nvPr/>
        </p:nvSpPr>
        <p:spPr>
          <a:xfrm>
            <a:off x="5734199" y="5810250"/>
            <a:ext cx="13049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dirty="0">
                <a:solidFill>
                  <a:srgbClr val="F8F5F2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Cooking Process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36099" y="336099"/>
            <a:ext cx="1495642" cy="268879"/>
          </a:xfrm>
          <a:custGeom>
            <a:avLst/>
            <a:gdLst/>
            <a:ahLst/>
            <a:cxnLst/>
            <a:rect l="l" t="t" r="r" b="b"/>
            <a:pathLst>
              <a:path w="1495642" h="268879">
                <a:moveTo>
                  <a:pt x="134440" y="0"/>
                </a:moveTo>
                <a:lnTo>
                  <a:pt x="1361202" y="0"/>
                </a:lnTo>
                <a:cubicBezTo>
                  <a:pt x="1435451" y="0"/>
                  <a:pt x="1495642" y="60191"/>
                  <a:pt x="1495642" y="134440"/>
                </a:cubicBezTo>
                <a:lnTo>
                  <a:pt x="1495642" y="134440"/>
                </a:lnTo>
                <a:cubicBezTo>
                  <a:pt x="1495642" y="208689"/>
                  <a:pt x="1435451" y="268879"/>
                  <a:pt x="1361202" y="268879"/>
                </a:cubicBezTo>
                <a:lnTo>
                  <a:pt x="134440" y="268879"/>
                </a:lnTo>
                <a:cubicBezTo>
                  <a:pt x="60191" y="268879"/>
                  <a:pt x="0" y="208689"/>
                  <a:pt x="0" y="134440"/>
                </a:cubicBezTo>
                <a:lnTo>
                  <a:pt x="0" y="134440"/>
                </a:lnTo>
                <a:cubicBezTo>
                  <a:pt x="0" y="60191"/>
                  <a:pt x="60191" y="0"/>
                  <a:pt x="134440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470539" y="403319"/>
            <a:ext cx="1285711" cy="1680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925" b="1" kern="0" spc="46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FOOD PREPARATION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36099" y="672198"/>
            <a:ext cx="11671046" cy="33609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80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食物制作类词汇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36099" y="1075518"/>
            <a:ext cx="806638" cy="33610"/>
          </a:xfrm>
          <a:custGeom>
            <a:avLst/>
            <a:gdLst/>
            <a:ahLst/>
            <a:cxnLst/>
            <a:rect l="l" t="t" r="r" b="b"/>
            <a:pathLst>
              <a:path w="806638" h="33610">
                <a:moveTo>
                  <a:pt x="0" y="0"/>
                </a:moveTo>
                <a:lnTo>
                  <a:pt x="806638" y="0"/>
                </a:lnTo>
                <a:lnTo>
                  <a:pt x="806638" y="33610"/>
                </a:lnTo>
                <a:lnTo>
                  <a:pt x="0" y="33610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352904" y="1277177"/>
            <a:ext cx="3730702" cy="1705704"/>
          </a:xfrm>
          <a:custGeom>
            <a:avLst/>
            <a:gdLst/>
            <a:ahLst/>
            <a:cxnLst/>
            <a:rect l="l" t="t" r="r" b="b"/>
            <a:pathLst>
              <a:path w="3730702" h="1705704">
                <a:moveTo>
                  <a:pt x="33610" y="0"/>
                </a:moveTo>
                <a:lnTo>
                  <a:pt x="3629877" y="0"/>
                </a:lnTo>
                <a:cubicBezTo>
                  <a:pt x="3685561" y="0"/>
                  <a:pt x="3730702" y="45141"/>
                  <a:pt x="3730702" y="100824"/>
                </a:cubicBezTo>
                <a:lnTo>
                  <a:pt x="3730702" y="1604880"/>
                </a:lnTo>
                <a:cubicBezTo>
                  <a:pt x="3730702" y="1660563"/>
                  <a:pt x="3685561" y="1705704"/>
                  <a:pt x="3629877" y="1705704"/>
                </a:cubicBez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415" dist="3361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52904" y="1277177"/>
            <a:ext cx="33610" cy="1705704"/>
          </a:xfrm>
          <a:custGeom>
            <a:avLst/>
            <a:gdLst/>
            <a:ahLst/>
            <a:cxnLst/>
            <a:rect l="l" t="t" r="r" b="b"/>
            <a:pathLst>
              <a:path w="33610" h="1705704">
                <a:moveTo>
                  <a:pt x="33610" y="0"/>
                </a:moveTo>
                <a:lnTo>
                  <a:pt x="33610" y="0"/>
                </a:lnTo>
                <a:lnTo>
                  <a:pt x="33610" y="1705704"/>
                </a:ln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" name="Shape 6"/>
          <p:cNvSpPr/>
          <p:nvPr/>
        </p:nvSpPr>
        <p:spPr>
          <a:xfrm>
            <a:off x="529356" y="1428422"/>
            <a:ext cx="201660" cy="201660"/>
          </a:xfrm>
          <a:custGeom>
            <a:avLst/>
            <a:gdLst/>
            <a:ahLst/>
            <a:cxnLst/>
            <a:rect l="l" t="t" r="r" b="b"/>
            <a:pathLst>
              <a:path w="201660" h="201660">
                <a:moveTo>
                  <a:pt x="198627" y="4372"/>
                </a:moveTo>
                <a:cubicBezTo>
                  <a:pt x="194294" y="-630"/>
                  <a:pt x="186890" y="-1457"/>
                  <a:pt x="181572" y="2442"/>
                </a:cubicBezTo>
                <a:lnTo>
                  <a:pt x="99372" y="63019"/>
                </a:lnTo>
                <a:lnTo>
                  <a:pt x="156483" y="63019"/>
                </a:lnTo>
                <a:lnTo>
                  <a:pt x="197957" y="21505"/>
                </a:lnTo>
                <a:cubicBezTo>
                  <a:pt x="202605" y="16857"/>
                  <a:pt x="202920" y="9374"/>
                  <a:pt x="198587" y="4372"/>
                </a:cubicBezTo>
                <a:close/>
                <a:moveTo>
                  <a:pt x="12604" y="75622"/>
                </a:moveTo>
                <a:cubicBezTo>
                  <a:pt x="5632" y="75622"/>
                  <a:pt x="0" y="81255"/>
                  <a:pt x="0" y="88226"/>
                </a:cubicBezTo>
                <a:cubicBezTo>
                  <a:pt x="0" y="95197"/>
                  <a:pt x="5632" y="100830"/>
                  <a:pt x="12604" y="100830"/>
                </a:cubicBezTo>
                <a:cubicBezTo>
                  <a:pt x="12604" y="133324"/>
                  <a:pt x="29698" y="159004"/>
                  <a:pt x="61404" y="170229"/>
                </a:cubicBezTo>
                <a:cubicBezTo>
                  <a:pt x="57032" y="175704"/>
                  <a:pt x="53763" y="182163"/>
                  <a:pt x="51990" y="189174"/>
                </a:cubicBezTo>
                <a:cubicBezTo>
                  <a:pt x="50257" y="195909"/>
                  <a:pt x="56087" y="201660"/>
                  <a:pt x="63058" y="201660"/>
                </a:cubicBezTo>
                <a:lnTo>
                  <a:pt x="138680" y="201660"/>
                </a:lnTo>
                <a:cubicBezTo>
                  <a:pt x="145652" y="201660"/>
                  <a:pt x="151442" y="195909"/>
                  <a:pt x="149748" y="189174"/>
                </a:cubicBezTo>
                <a:cubicBezTo>
                  <a:pt x="147976" y="182163"/>
                  <a:pt x="144706" y="175743"/>
                  <a:pt x="140335" y="170229"/>
                </a:cubicBezTo>
                <a:cubicBezTo>
                  <a:pt x="172041" y="158964"/>
                  <a:pt x="189135" y="133324"/>
                  <a:pt x="189135" y="100830"/>
                </a:cubicBezTo>
                <a:cubicBezTo>
                  <a:pt x="196106" y="100830"/>
                  <a:pt x="201738" y="95197"/>
                  <a:pt x="201738" y="88226"/>
                </a:cubicBezTo>
                <a:cubicBezTo>
                  <a:pt x="201738" y="81255"/>
                  <a:pt x="196106" y="75622"/>
                  <a:pt x="189135" y="75622"/>
                </a:cubicBezTo>
                <a:lnTo>
                  <a:pt x="12604" y="75622"/>
                </a:lnTo>
                <a:close/>
              </a:path>
            </a:pathLst>
          </a:custGeom>
          <a:solidFill>
            <a:srgbClr val="3A506B"/>
          </a:solidFill>
        </p:spPr>
      </p:sp>
      <p:sp>
        <p:nvSpPr>
          <p:cNvPr id="9" name="Text 7"/>
          <p:cNvSpPr/>
          <p:nvPr/>
        </p:nvSpPr>
        <p:spPr>
          <a:xfrm>
            <a:off x="857053" y="1411617"/>
            <a:ext cx="352904" cy="2352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mix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04149" y="1747716"/>
            <a:ext cx="3512237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混合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504149" y="2016595"/>
            <a:ext cx="3445017" cy="638589"/>
          </a:xfrm>
          <a:custGeom>
            <a:avLst/>
            <a:gdLst/>
            <a:ahLst/>
            <a:cxnLst/>
            <a:rect l="l" t="t" r="r" b="b"/>
            <a:pathLst>
              <a:path w="3445017" h="638589">
                <a:moveTo>
                  <a:pt x="67218" y="0"/>
                </a:moveTo>
                <a:lnTo>
                  <a:pt x="3377799" y="0"/>
                </a:lnTo>
                <a:cubicBezTo>
                  <a:pt x="3414923" y="0"/>
                  <a:pt x="3445017" y="30094"/>
                  <a:pt x="3445017" y="67218"/>
                </a:cubicBezTo>
                <a:lnTo>
                  <a:pt x="3445017" y="571371"/>
                </a:lnTo>
                <a:cubicBezTo>
                  <a:pt x="3445017" y="608494"/>
                  <a:pt x="3414923" y="638589"/>
                  <a:pt x="3377799" y="638589"/>
                </a:cubicBezTo>
                <a:lnTo>
                  <a:pt x="67218" y="638589"/>
                </a:lnTo>
                <a:cubicBezTo>
                  <a:pt x="30094" y="638589"/>
                  <a:pt x="0" y="608494"/>
                  <a:pt x="0" y="571371"/>
                </a:cubicBezTo>
                <a:lnTo>
                  <a:pt x="0" y="67218"/>
                </a:lnTo>
                <a:cubicBezTo>
                  <a:pt x="0" y="30119"/>
                  <a:pt x="30119" y="0"/>
                  <a:pt x="6721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12" name="Text 10"/>
          <p:cNvSpPr/>
          <p:nvPr/>
        </p:nvSpPr>
        <p:spPr>
          <a:xfrm>
            <a:off x="604979" y="2117425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Mix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flour and water together.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04979" y="2352695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把面粉和水混合在一起。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4236688" y="1277177"/>
            <a:ext cx="3730702" cy="1705704"/>
          </a:xfrm>
          <a:custGeom>
            <a:avLst/>
            <a:gdLst/>
            <a:ahLst/>
            <a:cxnLst/>
            <a:rect l="l" t="t" r="r" b="b"/>
            <a:pathLst>
              <a:path w="3730702" h="1705704">
                <a:moveTo>
                  <a:pt x="33610" y="0"/>
                </a:moveTo>
                <a:lnTo>
                  <a:pt x="3629877" y="0"/>
                </a:lnTo>
                <a:cubicBezTo>
                  <a:pt x="3685561" y="0"/>
                  <a:pt x="3730702" y="45141"/>
                  <a:pt x="3730702" y="100824"/>
                </a:cubicBezTo>
                <a:lnTo>
                  <a:pt x="3730702" y="1604880"/>
                </a:lnTo>
                <a:cubicBezTo>
                  <a:pt x="3730702" y="1660563"/>
                  <a:pt x="3685561" y="1705704"/>
                  <a:pt x="3629877" y="1705704"/>
                </a:cubicBez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415" dist="3361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4236688" y="1277177"/>
            <a:ext cx="33610" cy="1705704"/>
          </a:xfrm>
          <a:custGeom>
            <a:avLst/>
            <a:gdLst/>
            <a:ahLst/>
            <a:cxnLst/>
            <a:rect l="l" t="t" r="r" b="b"/>
            <a:pathLst>
              <a:path w="33610" h="1705704">
                <a:moveTo>
                  <a:pt x="33610" y="0"/>
                </a:moveTo>
                <a:lnTo>
                  <a:pt x="33610" y="0"/>
                </a:lnTo>
                <a:lnTo>
                  <a:pt x="33610" y="1705704"/>
                </a:ln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6" name="Shape 14"/>
          <p:cNvSpPr/>
          <p:nvPr/>
        </p:nvSpPr>
        <p:spPr>
          <a:xfrm>
            <a:off x="4438348" y="1428422"/>
            <a:ext cx="151245" cy="201660"/>
          </a:xfrm>
          <a:custGeom>
            <a:avLst/>
            <a:gdLst/>
            <a:ahLst/>
            <a:cxnLst/>
            <a:rect l="l" t="t" r="r" b="b"/>
            <a:pathLst>
              <a:path w="151245" h="201660">
                <a:moveTo>
                  <a:pt x="2915" y="99884"/>
                </a:moveTo>
                <a:cubicBezTo>
                  <a:pt x="1024" y="96852"/>
                  <a:pt x="0" y="93386"/>
                  <a:pt x="0" y="89802"/>
                </a:cubicBezTo>
                <a:lnTo>
                  <a:pt x="0" y="75622"/>
                </a:lnTo>
                <a:cubicBezTo>
                  <a:pt x="0" y="65185"/>
                  <a:pt x="8468" y="56717"/>
                  <a:pt x="18906" y="56717"/>
                </a:cubicBezTo>
                <a:lnTo>
                  <a:pt x="25207" y="56717"/>
                </a:lnTo>
                <a:lnTo>
                  <a:pt x="25207" y="25207"/>
                </a:lnTo>
                <a:cubicBezTo>
                  <a:pt x="25207" y="14770"/>
                  <a:pt x="33676" y="6302"/>
                  <a:pt x="44113" y="6302"/>
                </a:cubicBezTo>
                <a:cubicBezTo>
                  <a:pt x="50927" y="6302"/>
                  <a:pt x="56874" y="9886"/>
                  <a:pt x="60222" y="15282"/>
                </a:cubicBezTo>
                <a:cubicBezTo>
                  <a:pt x="61916" y="6578"/>
                  <a:pt x="69596" y="0"/>
                  <a:pt x="78773" y="0"/>
                </a:cubicBezTo>
                <a:cubicBezTo>
                  <a:pt x="87990" y="0"/>
                  <a:pt x="95670" y="6617"/>
                  <a:pt x="97324" y="15321"/>
                </a:cubicBezTo>
                <a:cubicBezTo>
                  <a:pt x="100200" y="13588"/>
                  <a:pt x="103547" y="12604"/>
                  <a:pt x="107132" y="12604"/>
                </a:cubicBezTo>
                <a:cubicBezTo>
                  <a:pt x="115836" y="12604"/>
                  <a:pt x="123201" y="18512"/>
                  <a:pt x="125368" y="26547"/>
                </a:cubicBezTo>
                <a:cubicBezTo>
                  <a:pt x="127534" y="25680"/>
                  <a:pt x="129858" y="25207"/>
                  <a:pt x="132339" y="25207"/>
                </a:cubicBezTo>
                <a:cubicBezTo>
                  <a:pt x="142777" y="25207"/>
                  <a:pt x="151245" y="33676"/>
                  <a:pt x="151245" y="44113"/>
                </a:cubicBezTo>
                <a:lnTo>
                  <a:pt x="151245" y="82279"/>
                </a:lnTo>
                <a:cubicBezTo>
                  <a:pt x="151245" y="86178"/>
                  <a:pt x="150339" y="90038"/>
                  <a:pt x="148566" y="93543"/>
                </a:cubicBezTo>
                <a:lnTo>
                  <a:pt x="132969" y="124698"/>
                </a:lnTo>
                <a:cubicBezTo>
                  <a:pt x="128716" y="133245"/>
                  <a:pt x="119972" y="138641"/>
                  <a:pt x="110440" y="138641"/>
                </a:cubicBezTo>
                <a:lnTo>
                  <a:pt x="37811" y="138641"/>
                </a:lnTo>
                <a:cubicBezTo>
                  <a:pt x="31312" y="138641"/>
                  <a:pt x="25286" y="135332"/>
                  <a:pt x="21820" y="129818"/>
                </a:cubicBezTo>
                <a:lnTo>
                  <a:pt x="2915" y="99884"/>
                </a:lnTo>
                <a:close/>
                <a:moveTo>
                  <a:pt x="12604" y="189056"/>
                </a:moveTo>
                <a:lnTo>
                  <a:pt x="12604" y="170150"/>
                </a:lnTo>
                <a:cubicBezTo>
                  <a:pt x="12604" y="163179"/>
                  <a:pt x="18236" y="157547"/>
                  <a:pt x="25207" y="157547"/>
                </a:cubicBezTo>
                <a:lnTo>
                  <a:pt x="126037" y="157547"/>
                </a:lnTo>
                <a:cubicBezTo>
                  <a:pt x="133009" y="157547"/>
                  <a:pt x="138641" y="163179"/>
                  <a:pt x="138641" y="170150"/>
                </a:cubicBezTo>
                <a:lnTo>
                  <a:pt x="138641" y="189056"/>
                </a:lnTo>
                <a:cubicBezTo>
                  <a:pt x="138641" y="196027"/>
                  <a:pt x="133009" y="201660"/>
                  <a:pt x="126037" y="201660"/>
                </a:cubicBezTo>
                <a:lnTo>
                  <a:pt x="25207" y="201660"/>
                </a:lnTo>
                <a:cubicBezTo>
                  <a:pt x="18236" y="201660"/>
                  <a:pt x="12604" y="196027"/>
                  <a:pt x="12604" y="189056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7" name="Text 15"/>
          <p:cNvSpPr/>
          <p:nvPr/>
        </p:nvSpPr>
        <p:spPr>
          <a:xfrm>
            <a:off x="4740837" y="1411617"/>
            <a:ext cx="537759" cy="2352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knead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387933" y="1747716"/>
            <a:ext cx="3512237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揉（面团）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4387933" y="2016595"/>
            <a:ext cx="3445017" cy="638589"/>
          </a:xfrm>
          <a:custGeom>
            <a:avLst/>
            <a:gdLst/>
            <a:ahLst/>
            <a:cxnLst/>
            <a:rect l="l" t="t" r="r" b="b"/>
            <a:pathLst>
              <a:path w="3445017" h="638589">
                <a:moveTo>
                  <a:pt x="67218" y="0"/>
                </a:moveTo>
                <a:lnTo>
                  <a:pt x="3377799" y="0"/>
                </a:lnTo>
                <a:cubicBezTo>
                  <a:pt x="3414923" y="0"/>
                  <a:pt x="3445017" y="30094"/>
                  <a:pt x="3445017" y="67218"/>
                </a:cubicBezTo>
                <a:lnTo>
                  <a:pt x="3445017" y="571371"/>
                </a:lnTo>
                <a:cubicBezTo>
                  <a:pt x="3445017" y="608494"/>
                  <a:pt x="3414923" y="638589"/>
                  <a:pt x="3377799" y="638589"/>
                </a:cubicBezTo>
                <a:lnTo>
                  <a:pt x="67218" y="638589"/>
                </a:lnTo>
                <a:cubicBezTo>
                  <a:pt x="30094" y="638589"/>
                  <a:pt x="0" y="608494"/>
                  <a:pt x="0" y="571371"/>
                </a:cubicBezTo>
                <a:lnTo>
                  <a:pt x="0" y="67218"/>
                </a:lnTo>
                <a:cubicBezTo>
                  <a:pt x="0" y="30119"/>
                  <a:pt x="30119" y="0"/>
                  <a:pt x="6721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0" name="Text 18"/>
          <p:cNvSpPr/>
          <p:nvPr/>
        </p:nvSpPr>
        <p:spPr>
          <a:xfrm>
            <a:off x="4488763" y="2117425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Knead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dough for 10 minutes.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4488763" y="2352695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揉面团10分钟。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8120473" y="1277177"/>
            <a:ext cx="3730702" cy="1705704"/>
          </a:xfrm>
          <a:custGeom>
            <a:avLst/>
            <a:gdLst/>
            <a:ahLst/>
            <a:cxnLst/>
            <a:rect l="l" t="t" r="r" b="b"/>
            <a:pathLst>
              <a:path w="3730702" h="1705704">
                <a:moveTo>
                  <a:pt x="33610" y="0"/>
                </a:moveTo>
                <a:lnTo>
                  <a:pt x="3629877" y="0"/>
                </a:lnTo>
                <a:cubicBezTo>
                  <a:pt x="3685561" y="0"/>
                  <a:pt x="3730702" y="45141"/>
                  <a:pt x="3730702" y="100824"/>
                </a:cubicBezTo>
                <a:lnTo>
                  <a:pt x="3730702" y="1604880"/>
                </a:lnTo>
                <a:cubicBezTo>
                  <a:pt x="3730702" y="1660563"/>
                  <a:pt x="3685561" y="1705704"/>
                  <a:pt x="3629877" y="1705704"/>
                </a:cubicBez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415" dist="3361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8120473" y="1277177"/>
            <a:ext cx="33610" cy="1705704"/>
          </a:xfrm>
          <a:custGeom>
            <a:avLst/>
            <a:gdLst/>
            <a:ahLst/>
            <a:cxnLst/>
            <a:rect l="l" t="t" r="r" b="b"/>
            <a:pathLst>
              <a:path w="33610" h="1705704">
                <a:moveTo>
                  <a:pt x="33610" y="0"/>
                </a:moveTo>
                <a:lnTo>
                  <a:pt x="33610" y="0"/>
                </a:lnTo>
                <a:lnTo>
                  <a:pt x="33610" y="1705704"/>
                </a:ln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4" name="Shape 22"/>
          <p:cNvSpPr/>
          <p:nvPr/>
        </p:nvSpPr>
        <p:spPr>
          <a:xfrm>
            <a:off x="8296925" y="1428422"/>
            <a:ext cx="201660" cy="201660"/>
          </a:xfrm>
          <a:custGeom>
            <a:avLst/>
            <a:gdLst/>
            <a:ahLst/>
            <a:cxnLst/>
            <a:rect l="l" t="t" r="r" b="b"/>
            <a:pathLst>
              <a:path w="201660" h="201660">
                <a:moveTo>
                  <a:pt x="0" y="100830"/>
                </a:moveTo>
                <a:cubicBezTo>
                  <a:pt x="0" y="45180"/>
                  <a:pt x="45180" y="0"/>
                  <a:pt x="100830" y="0"/>
                </a:cubicBezTo>
                <a:cubicBezTo>
                  <a:pt x="156479" y="0"/>
                  <a:pt x="201660" y="45180"/>
                  <a:pt x="201660" y="100830"/>
                </a:cubicBezTo>
                <a:cubicBezTo>
                  <a:pt x="201660" y="156479"/>
                  <a:pt x="156479" y="201660"/>
                  <a:pt x="100830" y="201660"/>
                </a:cubicBezTo>
                <a:cubicBezTo>
                  <a:pt x="45180" y="201660"/>
                  <a:pt x="0" y="156479"/>
                  <a:pt x="0" y="10083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5" name="Text 23"/>
          <p:cNvSpPr/>
          <p:nvPr/>
        </p:nvSpPr>
        <p:spPr>
          <a:xfrm>
            <a:off x="8624622" y="1411617"/>
            <a:ext cx="588174" cy="2352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roll out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8271717" y="1747716"/>
            <a:ext cx="3512237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擀开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8271717" y="2016595"/>
            <a:ext cx="3445017" cy="638589"/>
          </a:xfrm>
          <a:custGeom>
            <a:avLst/>
            <a:gdLst/>
            <a:ahLst/>
            <a:cxnLst/>
            <a:rect l="l" t="t" r="r" b="b"/>
            <a:pathLst>
              <a:path w="3445017" h="638589">
                <a:moveTo>
                  <a:pt x="67218" y="0"/>
                </a:moveTo>
                <a:lnTo>
                  <a:pt x="3377799" y="0"/>
                </a:lnTo>
                <a:cubicBezTo>
                  <a:pt x="3414923" y="0"/>
                  <a:pt x="3445017" y="30094"/>
                  <a:pt x="3445017" y="67218"/>
                </a:cubicBezTo>
                <a:lnTo>
                  <a:pt x="3445017" y="571371"/>
                </a:lnTo>
                <a:cubicBezTo>
                  <a:pt x="3445017" y="608494"/>
                  <a:pt x="3414923" y="638589"/>
                  <a:pt x="3377799" y="638589"/>
                </a:cubicBezTo>
                <a:lnTo>
                  <a:pt x="67218" y="638589"/>
                </a:lnTo>
                <a:cubicBezTo>
                  <a:pt x="30094" y="638589"/>
                  <a:pt x="0" y="608494"/>
                  <a:pt x="0" y="571371"/>
                </a:cubicBezTo>
                <a:lnTo>
                  <a:pt x="0" y="67218"/>
                </a:lnTo>
                <a:cubicBezTo>
                  <a:pt x="0" y="30119"/>
                  <a:pt x="30119" y="0"/>
                  <a:pt x="6721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28" name="Text 26"/>
          <p:cNvSpPr/>
          <p:nvPr/>
        </p:nvSpPr>
        <p:spPr>
          <a:xfrm>
            <a:off x="8372547" y="2117425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Roll out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dough into a thin sheet.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8372547" y="2352695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把面团擀成薄片。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352904" y="3116664"/>
            <a:ext cx="3730702" cy="1705704"/>
          </a:xfrm>
          <a:custGeom>
            <a:avLst/>
            <a:gdLst/>
            <a:ahLst/>
            <a:cxnLst/>
            <a:rect l="l" t="t" r="r" b="b"/>
            <a:pathLst>
              <a:path w="3730702" h="1705704">
                <a:moveTo>
                  <a:pt x="33610" y="0"/>
                </a:moveTo>
                <a:lnTo>
                  <a:pt x="3629877" y="0"/>
                </a:lnTo>
                <a:cubicBezTo>
                  <a:pt x="3685561" y="0"/>
                  <a:pt x="3730702" y="45141"/>
                  <a:pt x="3730702" y="100824"/>
                </a:cubicBezTo>
                <a:lnTo>
                  <a:pt x="3730702" y="1604880"/>
                </a:lnTo>
                <a:cubicBezTo>
                  <a:pt x="3730702" y="1660563"/>
                  <a:pt x="3685561" y="1705704"/>
                  <a:pt x="3629877" y="1705704"/>
                </a:cubicBez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415" dist="3361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352904" y="3116664"/>
            <a:ext cx="33610" cy="1705704"/>
          </a:xfrm>
          <a:custGeom>
            <a:avLst/>
            <a:gdLst/>
            <a:ahLst/>
            <a:cxnLst/>
            <a:rect l="l" t="t" r="r" b="b"/>
            <a:pathLst>
              <a:path w="33610" h="1705704">
                <a:moveTo>
                  <a:pt x="33610" y="0"/>
                </a:moveTo>
                <a:lnTo>
                  <a:pt x="33610" y="0"/>
                </a:lnTo>
                <a:lnTo>
                  <a:pt x="33610" y="1705704"/>
                </a:ln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2" name="Shape 30"/>
          <p:cNvSpPr/>
          <p:nvPr/>
        </p:nvSpPr>
        <p:spPr>
          <a:xfrm>
            <a:off x="529356" y="3267909"/>
            <a:ext cx="201660" cy="201660"/>
          </a:xfrm>
          <a:custGeom>
            <a:avLst/>
            <a:gdLst/>
            <a:ahLst/>
            <a:cxnLst/>
            <a:rect l="l" t="t" r="r" b="b"/>
            <a:pathLst>
              <a:path w="201660" h="201660">
                <a:moveTo>
                  <a:pt x="75622" y="100830"/>
                </a:moveTo>
                <a:lnTo>
                  <a:pt x="60065" y="116387"/>
                </a:lnTo>
                <a:cubicBezTo>
                  <a:pt x="55102" y="114458"/>
                  <a:pt x="49745" y="113433"/>
                  <a:pt x="44113" y="113433"/>
                </a:cubicBezTo>
                <a:cubicBezTo>
                  <a:pt x="19733" y="113433"/>
                  <a:pt x="0" y="133166"/>
                  <a:pt x="0" y="157547"/>
                </a:cubicBezTo>
                <a:cubicBezTo>
                  <a:pt x="0" y="181927"/>
                  <a:pt x="19733" y="201660"/>
                  <a:pt x="44113" y="201660"/>
                </a:cubicBezTo>
                <a:cubicBezTo>
                  <a:pt x="68493" y="201660"/>
                  <a:pt x="88226" y="181927"/>
                  <a:pt x="88226" y="157547"/>
                </a:cubicBezTo>
                <a:cubicBezTo>
                  <a:pt x="88226" y="151914"/>
                  <a:pt x="87163" y="146558"/>
                  <a:pt x="85272" y="141595"/>
                </a:cubicBezTo>
                <a:lnTo>
                  <a:pt x="196618" y="30249"/>
                </a:lnTo>
                <a:cubicBezTo>
                  <a:pt x="199415" y="27452"/>
                  <a:pt x="199415" y="22962"/>
                  <a:pt x="196618" y="20166"/>
                </a:cubicBezTo>
                <a:cubicBezTo>
                  <a:pt x="185472" y="9020"/>
                  <a:pt x="167433" y="9020"/>
                  <a:pt x="156286" y="20166"/>
                </a:cubicBezTo>
                <a:lnTo>
                  <a:pt x="100830" y="75622"/>
                </a:lnTo>
                <a:lnTo>
                  <a:pt x="85272" y="60065"/>
                </a:lnTo>
                <a:cubicBezTo>
                  <a:pt x="87202" y="55102"/>
                  <a:pt x="88226" y="49745"/>
                  <a:pt x="88226" y="44113"/>
                </a:cubicBezTo>
                <a:cubicBezTo>
                  <a:pt x="88226" y="19733"/>
                  <a:pt x="68493" y="0"/>
                  <a:pt x="44113" y="0"/>
                </a:cubicBezTo>
                <a:cubicBezTo>
                  <a:pt x="19733" y="0"/>
                  <a:pt x="0" y="19733"/>
                  <a:pt x="0" y="44113"/>
                </a:cubicBezTo>
                <a:cubicBezTo>
                  <a:pt x="0" y="68493"/>
                  <a:pt x="19733" y="88226"/>
                  <a:pt x="44113" y="88226"/>
                </a:cubicBezTo>
                <a:cubicBezTo>
                  <a:pt x="49745" y="88226"/>
                  <a:pt x="55102" y="87163"/>
                  <a:pt x="60065" y="85272"/>
                </a:cubicBezTo>
                <a:lnTo>
                  <a:pt x="75622" y="100830"/>
                </a:lnTo>
                <a:close/>
                <a:moveTo>
                  <a:pt x="114182" y="139389"/>
                </a:moveTo>
                <a:lnTo>
                  <a:pt x="156286" y="181494"/>
                </a:lnTo>
                <a:cubicBezTo>
                  <a:pt x="167433" y="192640"/>
                  <a:pt x="185472" y="192640"/>
                  <a:pt x="196618" y="181494"/>
                </a:cubicBezTo>
                <a:cubicBezTo>
                  <a:pt x="199415" y="178697"/>
                  <a:pt x="199415" y="174207"/>
                  <a:pt x="196618" y="171411"/>
                </a:cubicBezTo>
                <a:lnTo>
                  <a:pt x="139389" y="114182"/>
                </a:lnTo>
                <a:lnTo>
                  <a:pt x="114182" y="139389"/>
                </a:lnTo>
                <a:close/>
                <a:moveTo>
                  <a:pt x="25207" y="44113"/>
                </a:moveTo>
                <a:cubicBezTo>
                  <a:pt x="25207" y="33679"/>
                  <a:pt x="33679" y="25207"/>
                  <a:pt x="44113" y="25207"/>
                </a:cubicBezTo>
                <a:cubicBezTo>
                  <a:pt x="54547" y="25207"/>
                  <a:pt x="63019" y="33679"/>
                  <a:pt x="63019" y="44113"/>
                </a:cubicBezTo>
                <a:cubicBezTo>
                  <a:pt x="63019" y="54547"/>
                  <a:pt x="54547" y="63019"/>
                  <a:pt x="44113" y="63019"/>
                </a:cubicBezTo>
                <a:cubicBezTo>
                  <a:pt x="33679" y="63019"/>
                  <a:pt x="25207" y="54547"/>
                  <a:pt x="25207" y="44113"/>
                </a:cubicBezTo>
                <a:close/>
                <a:moveTo>
                  <a:pt x="44113" y="138641"/>
                </a:moveTo>
                <a:cubicBezTo>
                  <a:pt x="54547" y="138641"/>
                  <a:pt x="63019" y="147112"/>
                  <a:pt x="63019" y="157547"/>
                </a:cubicBezTo>
                <a:cubicBezTo>
                  <a:pt x="63019" y="167981"/>
                  <a:pt x="54547" y="176452"/>
                  <a:pt x="44113" y="176452"/>
                </a:cubicBezTo>
                <a:cubicBezTo>
                  <a:pt x="33679" y="176452"/>
                  <a:pt x="25207" y="167981"/>
                  <a:pt x="25207" y="157547"/>
                </a:cubicBezTo>
                <a:cubicBezTo>
                  <a:pt x="25207" y="147112"/>
                  <a:pt x="33679" y="138641"/>
                  <a:pt x="44113" y="138641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33" name="Text 31"/>
          <p:cNvSpPr/>
          <p:nvPr/>
        </p:nvSpPr>
        <p:spPr>
          <a:xfrm>
            <a:off x="857053" y="3251104"/>
            <a:ext cx="638589" cy="2352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cut into</a:t>
            </a:r>
            <a:endParaRPr lang="en-US" sz="1600" dirty="0"/>
          </a:p>
        </p:txBody>
      </p:sp>
      <p:sp>
        <p:nvSpPr>
          <p:cNvPr id="34" name="Text 32"/>
          <p:cNvSpPr/>
          <p:nvPr/>
        </p:nvSpPr>
        <p:spPr>
          <a:xfrm>
            <a:off x="504149" y="3587203"/>
            <a:ext cx="3512237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切成块/条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504149" y="3856082"/>
            <a:ext cx="3445017" cy="638589"/>
          </a:xfrm>
          <a:custGeom>
            <a:avLst/>
            <a:gdLst/>
            <a:ahLst/>
            <a:cxnLst/>
            <a:rect l="l" t="t" r="r" b="b"/>
            <a:pathLst>
              <a:path w="3445017" h="638589">
                <a:moveTo>
                  <a:pt x="67218" y="0"/>
                </a:moveTo>
                <a:lnTo>
                  <a:pt x="3377799" y="0"/>
                </a:lnTo>
                <a:cubicBezTo>
                  <a:pt x="3414923" y="0"/>
                  <a:pt x="3445017" y="30094"/>
                  <a:pt x="3445017" y="67218"/>
                </a:cubicBezTo>
                <a:lnTo>
                  <a:pt x="3445017" y="571371"/>
                </a:lnTo>
                <a:cubicBezTo>
                  <a:pt x="3445017" y="608494"/>
                  <a:pt x="3414923" y="638589"/>
                  <a:pt x="3377799" y="638589"/>
                </a:cubicBezTo>
                <a:lnTo>
                  <a:pt x="67218" y="638589"/>
                </a:lnTo>
                <a:cubicBezTo>
                  <a:pt x="30094" y="638589"/>
                  <a:pt x="0" y="608494"/>
                  <a:pt x="0" y="571371"/>
                </a:cubicBezTo>
                <a:lnTo>
                  <a:pt x="0" y="67218"/>
                </a:lnTo>
                <a:cubicBezTo>
                  <a:pt x="0" y="30119"/>
                  <a:pt x="30119" y="0"/>
                  <a:pt x="6721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36" name="Text 34"/>
          <p:cNvSpPr/>
          <p:nvPr/>
        </p:nvSpPr>
        <p:spPr>
          <a:xfrm>
            <a:off x="604979" y="3956912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Cut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dough </a:t>
            </a: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into long strips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.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604979" y="4192182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把面团切成长条。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4236688" y="3116664"/>
            <a:ext cx="3730702" cy="1705704"/>
          </a:xfrm>
          <a:custGeom>
            <a:avLst/>
            <a:gdLst/>
            <a:ahLst/>
            <a:cxnLst/>
            <a:rect l="l" t="t" r="r" b="b"/>
            <a:pathLst>
              <a:path w="3730702" h="1705704">
                <a:moveTo>
                  <a:pt x="33610" y="0"/>
                </a:moveTo>
                <a:lnTo>
                  <a:pt x="3629877" y="0"/>
                </a:lnTo>
                <a:cubicBezTo>
                  <a:pt x="3685561" y="0"/>
                  <a:pt x="3730702" y="45141"/>
                  <a:pt x="3730702" y="100824"/>
                </a:cubicBezTo>
                <a:lnTo>
                  <a:pt x="3730702" y="1604880"/>
                </a:lnTo>
                <a:cubicBezTo>
                  <a:pt x="3730702" y="1660563"/>
                  <a:pt x="3685561" y="1705704"/>
                  <a:pt x="3629877" y="1705704"/>
                </a:cubicBez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415" dist="3361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9" name="Shape 37"/>
          <p:cNvSpPr/>
          <p:nvPr/>
        </p:nvSpPr>
        <p:spPr>
          <a:xfrm>
            <a:off x="4236688" y="3116664"/>
            <a:ext cx="33610" cy="1705704"/>
          </a:xfrm>
          <a:custGeom>
            <a:avLst/>
            <a:gdLst/>
            <a:ahLst/>
            <a:cxnLst/>
            <a:rect l="l" t="t" r="r" b="b"/>
            <a:pathLst>
              <a:path w="33610" h="1705704">
                <a:moveTo>
                  <a:pt x="33610" y="0"/>
                </a:moveTo>
                <a:lnTo>
                  <a:pt x="33610" y="0"/>
                </a:lnTo>
                <a:lnTo>
                  <a:pt x="33610" y="1705704"/>
                </a:ln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40" name="Shape 38"/>
          <p:cNvSpPr/>
          <p:nvPr/>
        </p:nvSpPr>
        <p:spPr>
          <a:xfrm>
            <a:off x="4425744" y="3267909"/>
            <a:ext cx="176452" cy="201660"/>
          </a:xfrm>
          <a:custGeom>
            <a:avLst/>
            <a:gdLst/>
            <a:ahLst/>
            <a:cxnLst/>
            <a:rect l="l" t="t" r="r" b="b"/>
            <a:pathLst>
              <a:path w="176452" h="201660">
                <a:moveTo>
                  <a:pt x="63216" y="-10398"/>
                </a:moveTo>
                <a:cubicBezTo>
                  <a:pt x="66878" y="-13470"/>
                  <a:pt x="72274" y="-13352"/>
                  <a:pt x="75780" y="-10044"/>
                </a:cubicBezTo>
                <a:cubicBezTo>
                  <a:pt x="80624" y="-5475"/>
                  <a:pt x="84957" y="-433"/>
                  <a:pt x="89132" y="4687"/>
                </a:cubicBezTo>
                <a:cubicBezTo>
                  <a:pt x="94449" y="11186"/>
                  <a:pt x="100830" y="19772"/>
                  <a:pt x="106974" y="29973"/>
                </a:cubicBezTo>
                <a:cubicBezTo>
                  <a:pt x="109022" y="27295"/>
                  <a:pt x="110913" y="24932"/>
                  <a:pt x="112567" y="22923"/>
                </a:cubicBezTo>
                <a:cubicBezTo>
                  <a:pt x="113000" y="22411"/>
                  <a:pt x="113433" y="21860"/>
                  <a:pt x="113867" y="21308"/>
                </a:cubicBezTo>
                <a:cubicBezTo>
                  <a:pt x="116978" y="17448"/>
                  <a:pt x="120838" y="12604"/>
                  <a:pt x="125998" y="12604"/>
                </a:cubicBezTo>
                <a:cubicBezTo>
                  <a:pt x="131276" y="12604"/>
                  <a:pt x="134978" y="17291"/>
                  <a:pt x="138129" y="21308"/>
                </a:cubicBezTo>
                <a:cubicBezTo>
                  <a:pt x="138641" y="21978"/>
                  <a:pt x="139153" y="22608"/>
                  <a:pt x="139665" y="23199"/>
                </a:cubicBezTo>
                <a:cubicBezTo>
                  <a:pt x="143722" y="28083"/>
                  <a:pt x="149118" y="35133"/>
                  <a:pt x="154514" y="43837"/>
                </a:cubicBezTo>
                <a:cubicBezTo>
                  <a:pt x="165227" y="61128"/>
                  <a:pt x="176413" y="85745"/>
                  <a:pt x="176413" y="113394"/>
                </a:cubicBezTo>
                <a:cubicBezTo>
                  <a:pt x="176413" y="162115"/>
                  <a:pt x="136908" y="201620"/>
                  <a:pt x="88187" y="201620"/>
                </a:cubicBezTo>
                <a:cubicBezTo>
                  <a:pt x="39465" y="201620"/>
                  <a:pt x="0" y="162155"/>
                  <a:pt x="0" y="113433"/>
                </a:cubicBezTo>
                <a:cubicBezTo>
                  <a:pt x="0" y="77552"/>
                  <a:pt x="16188" y="46476"/>
                  <a:pt x="31706" y="24814"/>
                </a:cubicBezTo>
                <a:cubicBezTo>
                  <a:pt x="39544" y="13903"/>
                  <a:pt x="47343" y="5160"/>
                  <a:pt x="53211" y="-827"/>
                </a:cubicBezTo>
                <a:cubicBezTo>
                  <a:pt x="56441" y="-4136"/>
                  <a:pt x="59710" y="-7405"/>
                  <a:pt x="63255" y="-10359"/>
                </a:cubicBezTo>
                <a:close/>
                <a:moveTo>
                  <a:pt x="88896" y="163848"/>
                </a:moveTo>
                <a:cubicBezTo>
                  <a:pt x="98860" y="163848"/>
                  <a:pt x="107683" y="161091"/>
                  <a:pt x="115994" y="155577"/>
                </a:cubicBezTo>
                <a:cubicBezTo>
                  <a:pt x="132575" y="143998"/>
                  <a:pt x="137026" y="120838"/>
                  <a:pt x="127061" y="102642"/>
                </a:cubicBezTo>
                <a:cubicBezTo>
                  <a:pt x="125289" y="99097"/>
                  <a:pt x="120759" y="98860"/>
                  <a:pt x="118199" y="101854"/>
                </a:cubicBezTo>
                <a:lnTo>
                  <a:pt x="108274" y="113394"/>
                </a:lnTo>
                <a:cubicBezTo>
                  <a:pt x="105674" y="116387"/>
                  <a:pt x="100987" y="116309"/>
                  <a:pt x="98545" y="113197"/>
                </a:cubicBezTo>
                <a:cubicBezTo>
                  <a:pt x="91731" y="104493"/>
                  <a:pt x="79207" y="88620"/>
                  <a:pt x="72826" y="80506"/>
                </a:cubicBezTo>
                <a:cubicBezTo>
                  <a:pt x="70699" y="77789"/>
                  <a:pt x="66839" y="77355"/>
                  <a:pt x="64358" y="79758"/>
                </a:cubicBezTo>
                <a:cubicBezTo>
                  <a:pt x="57150" y="86769"/>
                  <a:pt x="44074" y="102130"/>
                  <a:pt x="44074" y="120838"/>
                </a:cubicBezTo>
                <a:cubicBezTo>
                  <a:pt x="44074" y="147857"/>
                  <a:pt x="64003" y="163848"/>
                  <a:pt x="88856" y="163848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41" name="Text 39"/>
          <p:cNvSpPr/>
          <p:nvPr/>
        </p:nvSpPr>
        <p:spPr>
          <a:xfrm>
            <a:off x="4740837" y="3251104"/>
            <a:ext cx="352904" cy="2352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boil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4387933" y="3587203"/>
            <a:ext cx="3512237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煮</a:t>
            </a:r>
            <a:endParaRPr lang="en-US" sz="1600" dirty="0"/>
          </a:p>
        </p:txBody>
      </p:sp>
      <p:sp>
        <p:nvSpPr>
          <p:cNvPr id="43" name="Shape 41"/>
          <p:cNvSpPr/>
          <p:nvPr/>
        </p:nvSpPr>
        <p:spPr>
          <a:xfrm>
            <a:off x="4387933" y="3856082"/>
            <a:ext cx="3445017" cy="638589"/>
          </a:xfrm>
          <a:custGeom>
            <a:avLst/>
            <a:gdLst/>
            <a:ahLst/>
            <a:cxnLst/>
            <a:rect l="l" t="t" r="r" b="b"/>
            <a:pathLst>
              <a:path w="3445017" h="638589">
                <a:moveTo>
                  <a:pt x="67218" y="0"/>
                </a:moveTo>
                <a:lnTo>
                  <a:pt x="3377799" y="0"/>
                </a:lnTo>
                <a:cubicBezTo>
                  <a:pt x="3414923" y="0"/>
                  <a:pt x="3445017" y="30094"/>
                  <a:pt x="3445017" y="67218"/>
                </a:cubicBezTo>
                <a:lnTo>
                  <a:pt x="3445017" y="571371"/>
                </a:lnTo>
                <a:cubicBezTo>
                  <a:pt x="3445017" y="608494"/>
                  <a:pt x="3414923" y="638589"/>
                  <a:pt x="3377799" y="638589"/>
                </a:cubicBezTo>
                <a:lnTo>
                  <a:pt x="67218" y="638589"/>
                </a:lnTo>
                <a:cubicBezTo>
                  <a:pt x="30094" y="638589"/>
                  <a:pt x="0" y="608494"/>
                  <a:pt x="0" y="571371"/>
                </a:cubicBezTo>
                <a:lnTo>
                  <a:pt x="0" y="67218"/>
                </a:lnTo>
                <a:cubicBezTo>
                  <a:pt x="0" y="30119"/>
                  <a:pt x="30119" y="0"/>
                  <a:pt x="6721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44" name="Text 42"/>
          <p:cNvSpPr/>
          <p:nvPr/>
        </p:nvSpPr>
        <p:spPr>
          <a:xfrm>
            <a:off x="4488763" y="3956912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Boil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noodles in water.</a:t>
            </a:r>
            <a:endParaRPr lang="en-US" sz="1600" dirty="0"/>
          </a:p>
        </p:txBody>
      </p:sp>
      <p:sp>
        <p:nvSpPr>
          <p:cNvPr id="45" name="Text 43"/>
          <p:cNvSpPr/>
          <p:nvPr/>
        </p:nvSpPr>
        <p:spPr>
          <a:xfrm>
            <a:off x="4488763" y="4192182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在水中煮面条。</a:t>
            </a:r>
            <a:endParaRPr lang="en-US" sz="1600" dirty="0"/>
          </a:p>
        </p:txBody>
      </p:sp>
      <p:sp>
        <p:nvSpPr>
          <p:cNvPr id="46" name="Shape 44"/>
          <p:cNvSpPr/>
          <p:nvPr/>
        </p:nvSpPr>
        <p:spPr>
          <a:xfrm>
            <a:off x="8120473" y="3116664"/>
            <a:ext cx="3730702" cy="1705704"/>
          </a:xfrm>
          <a:custGeom>
            <a:avLst/>
            <a:gdLst/>
            <a:ahLst/>
            <a:cxnLst/>
            <a:rect l="l" t="t" r="r" b="b"/>
            <a:pathLst>
              <a:path w="3730702" h="1705704">
                <a:moveTo>
                  <a:pt x="33610" y="0"/>
                </a:moveTo>
                <a:lnTo>
                  <a:pt x="3629877" y="0"/>
                </a:lnTo>
                <a:cubicBezTo>
                  <a:pt x="3685561" y="0"/>
                  <a:pt x="3730702" y="45141"/>
                  <a:pt x="3730702" y="100824"/>
                </a:cubicBezTo>
                <a:lnTo>
                  <a:pt x="3730702" y="1604880"/>
                </a:lnTo>
                <a:cubicBezTo>
                  <a:pt x="3730702" y="1660563"/>
                  <a:pt x="3685561" y="1705704"/>
                  <a:pt x="3629877" y="1705704"/>
                </a:cubicBez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415" dist="3361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7" name="Shape 45"/>
          <p:cNvSpPr/>
          <p:nvPr/>
        </p:nvSpPr>
        <p:spPr>
          <a:xfrm>
            <a:off x="8120473" y="3116664"/>
            <a:ext cx="33610" cy="1705704"/>
          </a:xfrm>
          <a:custGeom>
            <a:avLst/>
            <a:gdLst/>
            <a:ahLst/>
            <a:cxnLst/>
            <a:rect l="l" t="t" r="r" b="b"/>
            <a:pathLst>
              <a:path w="33610" h="1705704">
                <a:moveTo>
                  <a:pt x="33610" y="0"/>
                </a:moveTo>
                <a:lnTo>
                  <a:pt x="33610" y="0"/>
                </a:lnTo>
                <a:lnTo>
                  <a:pt x="33610" y="1705704"/>
                </a:ln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48" name="Shape 46"/>
          <p:cNvSpPr/>
          <p:nvPr/>
        </p:nvSpPr>
        <p:spPr>
          <a:xfrm>
            <a:off x="8284321" y="3267909"/>
            <a:ext cx="226867" cy="201660"/>
          </a:xfrm>
          <a:custGeom>
            <a:avLst/>
            <a:gdLst/>
            <a:ahLst/>
            <a:cxnLst/>
            <a:rect l="l" t="t" r="r" b="b"/>
            <a:pathLst>
              <a:path w="226867" h="201660">
                <a:moveTo>
                  <a:pt x="0" y="132339"/>
                </a:moveTo>
                <a:cubicBezTo>
                  <a:pt x="0" y="163651"/>
                  <a:pt x="25404" y="189056"/>
                  <a:pt x="56717" y="189056"/>
                </a:cubicBezTo>
                <a:lnTo>
                  <a:pt x="176452" y="189056"/>
                </a:lnTo>
                <a:cubicBezTo>
                  <a:pt x="204298" y="189056"/>
                  <a:pt x="226867" y="166487"/>
                  <a:pt x="226867" y="138641"/>
                </a:cubicBezTo>
                <a:cubicBezTo>
                  <a:pt x="226867" y="118317"/>
                  <a:pt x="214854" y="100790"/>
                  <a:pt x="197524" y="92834"/>
                </a:cubicBezTo>
                <a:cubicBezTo>
                  <a:pt x="200163" y="87675"/>
                  <a:pt x="201660" y="81806"/>
                  <a:pt x="201660" y="75622"/>
                </a:cubicBezTo>
                <a:cubicBezTo>
                  <a:pt x="201660" y="54747"/>
                  <a:pt x="184723" y="37811"/>
                  <a:pt x="163848" y="37811"/>
                </a:cubicBezTo>
                <a:cubicBezTo>
                  <a:pt x="156877" y="37811"/>
                  <a:pt x="150378" y="39702"/>
                  <a:pt x="144785" y="42971"/>
                </a:cubicBezTo>
                <a:cubicBezTo>
                  <a:pt x="135293" y="24932"/>
                  <a:pt x="116348" y="12604"/>
                  <a:pt x="94528" y="12604"/>
                </a:cubicBezTo>
                <a:cubicBezTo>
                  <a:pt x="63216" y="12604"/>
                  <a:pt x="37811" y="38008"/>
                  <a:pt x="37811" y="69320"/>
                </a:cubicBezTo>
                <a:cubicBezTo>
                  <a:pt x="37811" y="72471"/>
                  <a:pt x="38087" y="75583"/>
                  <a:pt x="38560" y="78576"/>
                </a:cubicBezTo>
                <a:cubicBezTo>
                  <a:pt x="16149" y="86139"/>
                  <a:pt x="0" y="107368"/>
                  <a:pt x="0" y="132339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49" name="Text 47"/>
          <p:cNvSpPr/>
          <p:nvPr/>
        </p:nvSpPr>
        <p:spPr>
          <a:xfrm>
            <a:off x="8624622" y="3251104"/>
            <a:ext cx="546161" cy="2352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steam</a:t>
            </a: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8271717" y="3587203"/>
            <a:ext cx="3512237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蒸</a:t>
            </a:r>
            <a:endParaRPr lang="en-US" sz="1600" dirty="0"/>
          </a:p>
        </p:txBody>
      </p:sp>
      <p:sp>
        <p:nvSpPr>
          <p:cNvPr id="51" name="Shape 49"/>
          <p:cNvSpPr/>
          <p:nvPr/>
        </p:nvSpPr>
        <p:spPr>
          <a:xfrm>
            <a:off x="8271717" y="3856082"/>
            <a:ext cx="3445017" cy="638589"/>
          </a:xfrm>
          <a:custGeom>
            <a:avLst/>
            <a:gdLst/>
            <a:ahLst/>
            <a:cxnLst/>
            <a:rect l="l" t="t" r="r" b="b"/>
            <a:pathLst>
              <a:path w="3445017" h="638589">
                <a:moveTo>
                  <a:pt x="67218" y="0"/>
                </a:moveTo>
                <a:lnTo>
                  <a:pt x="3377799" y="0"/>
                </a:lnTo>
                <a:cubicBezTo>
                  <a:pt x="3414923" y="0"/>
                  <a:pt x="3445017" y="30094"/>
                  <a:pt x="3445017" y="67218"/>
                </a:cubicBezTo>
                <a:lnTo>
                  <a:pt x="3445017" y="571371"/>
                </a:lnTo>
                <a:cubicBezTo>
                  <a:pt x="3445017" y="608494"/>
                  <a:pt x="3414923" y="638589"/>
                  <a:pt x="3377799" y="638589"/>
                </a:cubicBezTo>
                <a:lnTo>
                  <a:pt x="67218" y="638589"/>
                </a:lnTo>
                <a:cubicBezTo>
                  <a:pt x="30094" y="638589"/>
                  <a:pt x="0" y="608494"/>
                  <a:pt x="0" y="571371"/>
                </a:cubicBezTo>
                <a:lnTo>
                  <a:pt x="0" y="67218"/>
                </a:lnTo>
                <a:cubicBezTo>
                  <a:pt x="0" y="30119"/>
                  <a:pt x="30119" y="0"/>
                  <a:pt x="6721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52" name="Text 50"/>
          <p:cNvSpPr/>
          <p:nvPr/>
        </p:nvSpPr>
        <p:spPr>
          <a:xfrm>
            <a:off x="8372547" y="3956912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Steam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buns for 15 minutes.</a:t>
            </a:r>
            <a:endParaRPr lang="en-US" sz="1600" dirty="0"/>
          </a:p>
        </p:txBody>
      </p:sp>
      <p:sp>
        <p:nvSpPr>
          <p:cNvPr id="53" name="Text 51"/>
          <p:cNvSpPr/>
          <p:nvPr/>
        </p:nvSpPr>
        <p:spPr>
          <a:xfrm>
            <a:off x="8372547" y="4192182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蒸包子15分钟。</a:t>
            </a:r>
            <a:endParaRPr lang="en-US" sz="1600" dirty="0"/>
          </a:p>
        </p:txBody>
      </p:sp>
      <p:sp>
        <p:nvSpPr>
          <p:cNvPr id="54" name="Shape 52"/>
          <p:cNvSpPr/>
          <p:nvPr/>
        </p:nvSpPr>
        <p:spPr>
          <a:xfrm>
            <a:off x="352904" y="4956282"/>
            <a:ext cx="3730702" cy="1705704"/>
          </a:xfrm>
          <a:custGeom>
            <a:avLst/>
            <a:gdLst/>
            <a:ahLst/>
            <a:cxnLst/>
            <a:rect l="l" t="t" r="r" b="b"/>
            <a:pathLst>
              <a:path w="3730702" h="1705704">
                <a:moveTo>
                  <a:pt x="33610" y="0"/>
                </a:moveTo>
                <a:lnTo>
                  <a:pt x="3629877" y="0"/>
                </a:lnTo>
                <a:cubicBezTo>
                  <a:pt x="3685561" y="0"/>
                  <a:pt x="3730702" y="45141"/>
                  <a:pt x="3730702" y="100824"/>
                </a:cubicBezTo>
                <a:lnTo>
                  <a:pt x="3730702" y="1604880"/>
                </a:lnTo>
                <a:cubicBezTo>
                  <a:pt x="3730702" y="1660563"/>
                  <a:pt x="3685561" y="1705704"/>
                  <a:pt x="3629877" y="1705704"/>
                </a:cubicBez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415" dist="3361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55" name="Shape 53"/>
          <p:cNvSpPr/>
          <p:nvPr/>
        </p:nvSpPr>
        <p:spPr>
          <a:xfrm>
            <a:off x="352904" y="4956282"/>
            <a:ext cx="33610" cy="1705704"/>
          </a:xfrm>
          <a:custGeom>
            <a:avLst/>
            <a:gdLst/>
            <a:ahLst/>
            <a:cxnLst/>
            <a:rect l="l" t="t" r="r" b="b"/>
            <a:pathLst>
              <a:path w="33610" h="1705704">
                <a:moveTo>
                  <a:pt x="33610" y="0"/>
                </a:moveTo>
                <a:lnTo>
                  <a:pt x="33610" y="0"/>
                </a:lnTo>
                <a:lnTo>
                  <a:pt x="33610" y="1705704"/>
                </a:ln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56" name="Shape 54"/>
          <p:cNvSpPr/>
          <p:nvPr/>
        </p:nvSpPr>
        <p:spPr>
          <a:xfrm>
            <a:off x="504149" y="5107527"/>
            <a:ext cx="252074" cy="201660"/>
          </a:xfrm>
          <a:custGeom>
            <a:avLst/>
            <a:gdLst/>
            <a:ahLst/>
            <a:cxnLst/>
            <a:rect l="l" t="t" r="r" b="b"/>
            <a:pathLst>
              <a:path w="252074" h="201660">
                <a:moveTo>
                  <a:pt x="126037" y="50415"/>
                </a:moveTo>
                <a:cubicBezTo>
                  <a:pt x="133009" y="50415"/>
                  <a:pt x="138641" y="44783"/>
                  <a:pt x="138641" y="37811"/>
                </a:cubicBezTo>
                <a:cubicBezTo>
                  <a:pt x="138641" y="30840"/>
                  <a:pt x="133009" y="25207"/>
                  <a:pt x="126037" y="25207"/>
                </a:cubicBezTo>
                <a:lnTo>
                  <a:pt x="75622" y="25207"/>
                </a:lnTo>
                <a:cubicBezTo>
                  <a:pt x="68651" y="25207"/>
                  <a:pt x="63019" y="30840"/>
                  <a:pt x="63019" y="37811"/>
                </a:cubicBezTo>
                <a:cubicBezTo>
                  <a:pt x="63019" y="44783"/>
                  <a:pt x="68651" y="50415"/>
                  <a:pt x="75622" y="50415"/>
                </a:cubicBezTo>
                <a:lnTo>
                  <a:pt x="88226" y="50415"/>
                </a:lnTo>
                <a:lnTo>
                  <a:pt x="88226" y="63019"/>
                </a:lnTo>
                <a:lnTo>
                  <a:pt x="18906" y="63019"/>
                </a:lnTo>
                <a:cubicBezTo>
                  <a:pt x="8468" y="63019"/>
                  <a:pt x="0" y="71487"/>
                  <a:pt x="0" y="81924"/>
                </a:cubicBezTo>
                <a:lnTo>
                  <a:pt x="0" y="107447"/>
                </a:lnTo>
                <a:cubicBezTo>
                  <a:pt x="0" y="114930"/>
                  <a:pt x="4411" y="121705"/>
                  <a:pt x="11225" y="124737"/>
                </a:cubicBezTo>
                <a:lnTo>
                  <a:pt x="37811" y="136553"/>
                </a:lnTo>
                <a:lnTo>
                  <a:pt x="37811" y="144943"/>
                </a:lnTo>
                <a:cubicBezTo>
                  <a:pt x="37811" y="155380"/>
                  <a:pt x="46279" y="163848"/>
                  <a:pt x="56717" y="163848"/>
                </a:cubicBezTo>
                <a:lnTo>
                  <a:pt x="158768" y="163848"/>
                </a:lnTo>
                <a:cubicBezTo>
                  <a:pt x="166015" y="163848"/>
                  <a:pt x="172868" y="160737"/>
                  <a:pt x="177673" y="155301"/>
                </a:cubicBezTo>
                <a:lnTo>
                  <a:pt x="249514" y="73929"/>
                </a:lnTo>
                <a:cubicBezTo>
                  <a:pt x="254359" y="68454"/>
                  <a:pt x="249396" y="59986"/>
                  <a:pt x="242267" y="61522"/>
                </a:cubicBezTo>
                <a:lnTo>
                  <a:pt x="176452" y="75622"/>
                </a:lnTo>
                <a:lnTo>
                  <a:pt x="156562" y="65697"/>
                </a:lnTo>
                <a:cubicBezTo>
                  <a:pt x="153056" y="63964"/>
                  <a:pt x="149197" y="63019"/>
                  <a:pt x="145297" y="63019"/>
                </a:cubicBezTo>
                <a:lnTo>
                  <a:pt x="113433" y="63019"/>
                </a:lnTo>
                <a:lnTo>
                  <a:pt x="113433" y="50415"/>
                </a:lnTo>
                <a:lnTo>
                  <a:pt x="126037" y="50415"/>
                </a:lnTo>
                <a:close/>
                <a:moveTo>
                  <a:pt x="37811" y="81924"/>
                </a:moveTo>
                <a:lnTo>
                  <a:pt x="37811" y="115836"/>
                </a:lnTo>
                <a:lnTo>
                  <a:pt x="18906" y="107447"/>
                </a:lnTo>
                <a:lnTo>
                  <a:pt x="18906" y="81924"/>
                </a:lnTo>
                <a:lnTo>
                  <a:pt x="37811" y="81924"/>
                </a:lnTo>
                <a:close/>
              </a:path>
            </a:pathLst>
          </a:custGeom>
          <a:solidFill>
            <a:srgbClr val="3A506B"/>
          </a:solidFill>
        </p:spPr>
      </p:sp>
      <p:sp>
        <p:nvSpPr>
          <p:cNvPr id="57" name="Text 55"/>
          <p:cNvSpPr/>
          <p:nvPr/>
        </p:nvSpPr>
        <p:spPr>
          <a:xfrm>
            <a:off x="857053" y="5090722"/>
            <a:ext cx="285684" cy="2352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fry</a:t>
            </a:r>
            <a:endParaRPr lang="en-US" sz="1600" dirty="0"/>
          </a:p>
        </p:txBody>
      </p:sp>
      <p:sp>
        <p:nvSpPr>
          <p:cNvPr id="58" name="Text 56"/>
          <p:cNvSpPr/>
          <p:nvPr/>
        </p:nvSpPr>
        <p:spPr>
          <a:xfrm>
            <a:off x="504149" y="5426821"/>
            <a:ext cx="3512237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煎/炸</a:t>
            </a:r>
            <a:endParaRPr lang="en-US" sz="1600" dirty="0"/>
          </a:p>
        </p:txBody>
      </p:sp>
      <p:sp>
        <p:nvSpPr>
          <p:cNvPr id="59" name="Shape 57"/>
          <p:cNvSpPr/>
          <p:nvPr/>
        </p:nvSpPr>
        <p:spPr>
          <a:xfrm>
            <a:off x="504149" y="5695701"/>
            <a:ext cx="3445017" cy="638589"/>
          </a:xfrm>
          <a:custGeom>
            <a:avLst/>
            <a:gdLst/>
            <a:ahLst/>
            <a:cxnLst/>
            <a:rect l="l" t="t" r="r" b="b"/>
            <a:pathLst>
              <a:path w="3445017" h="638589">
                <a:moveTo>
                  <a:pt x="67218" y="0"/>
                </a:moveTo>
                <a:lnTo>
                  <a:pt x="3377799" y="0"/>
                </a:lnTo>
                <a:cubicBezTo>
                  <a:pt x="3414923" y="0"/>
                  <a:pt x="3445017" y="30094"/>
                  <a:pt x="3445017" y="67218"/>
                </a:cubicBezTo>
                <a:lnTo>
                  <a:pt x="3445017" y="571371"/>
                </a:lnTo>
                <a:cubicBezTo>
                  <a:pt x="3445017" y="608494"/>
                  <a:pt x="3414923" y="638589"/>
                  <a:pt x="3377799" y="638589"/>
                </a:cubicBezTo>
                <a:lnTo>
                  <a:pt x="67218" y="638589"/>
                </a:lnTo>
                <a:cubicBezTo>
                  <a:pt x="30094" y="638589"/>
                  <a:pt x="0" y="608494"/>
                  <a:pt x="0" y="571371"/>
                </a:cubicBezTo>
                <a:lnTo>
                  <a:pt x="0" y="67218"/>
                </a:lnTo>
                <a:cubicBezTo>
                  <a:pt x="0" y="30119"/>
                  <a:pt x="30119" y="0"/>
                  <a:pt x="6721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60" name="Text 58"/>
          <p:cNvSpPr/>
          <p:nvPr/>
        </p:nvSpPr>
        <p:spPr>
          <a:xfrm>
            <a:off x="604979" y="5796530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Fry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spring rolls until golden.</a:t>
            </a:r>
            <a:endParaRPr lang="en-US" sz="1600" dirty="0"/>
          </a:p>
        </p:txBody>
      </p:sp>
      <p:sp>
        <p:nvSpPr>
          <p:cNvPr id="61" name="Text 59"/>
          <p:cNvSpPr/>
          <p:nvPr/>
        </p:nvSpPr>
        <p:spPr>
          <a:xfrm>
            <a:off x="604979" y="6031800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把春卷炸至金黄。</a:t>
            </a:r>
            <a:endParaRPr lang="en-US" sz="1600" dirty="0"/>
          </a:p>
        </p:txBody>
      </p:sp>
      <p:sp>
        <p:nvSpPr>
          <p:cNvPr id="62" name="Shape 60"/>
          <p:cNvSpPr/>
          <p:nvPr/>
        </p:nvSpPr>
        <p:spPr>
          <a:xfrm>
            <a:off x="4236688" y="4956282"/>
            <a:ext cx="3730702" cy="1705704"/>
          </a:xfrm>
          <a:custGeom>
            <a:avLst/>
            <a:gdLst/>
            <a:ahLst/>
            <a:cxnLst/>
            <a:rect l="l" t="t" r="r" b="b"/>
            <a:pathLst>
              <a:path w="3730702" h="1705704">
                <a:moveTo>
                  <a:pt x="33610" y="0"/>
                </a:moveTo>
                <a:lnTo>
                  <a:pt x="3629877" y="0"/>
                </a:lnTo>
                <a:cubicBezTo>
                  <a:pt x="3685561" y="0"/>
                  <a:pt x="3730702" y="45141"/>
                  <a:pt x="3730702" y="100824"/>
                </a:cubicBezTo>
                <a:lnTo>
                  <a:pt x="3730702" y="1604880"/>
                </a:lnTo>
                <a:cubicBezTo>
                  <a:pt x="3730702" y="1660563"/>
                  <a:pt x="3685561" y="1705704"/>
                  <a:pt x="3629877" y="1705704"/>
                </a:cubicBez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415" dist="3361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3" name="Shape 61"/>
          <p:cNvSpPr/>
          <p:nvPr/>
        </p:nvSpPr>
        <p:spPr>
          <a:xfrm>
            <a:off x="4236688" y="4956282"/>
            <a:ext cx="33610" cy="1705704"/>
          </a:xfrm>
          <a:custGeom>
            <a:avLst/>
            <a:gdLst/>
            <a:ahLst/>
            <a:cxnLst/>
            <a:rect l="l" t="t" r="r" b="b"/>
            <a:pathLst>
              <a:path w="33610" h="1705704">
                <a:moveTo>
                  <a:pt x="33610" y="0"/>
                </a:moveTo>
                <a:lnTo>
                  <a:pt x="33610" y="0"/>
                </a:lnTo>
                <a:lnTo>
                  <a:pt x="33610" y="1705704"/>
                </a:ln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64" name="Shape 62"/>
          <p:cNvSpPr/>
          <p:nvPr/>
        </p:nvSpPr>
        <p:spPr>
          <a:xfrm>
            <a:off x="4413141" y="5107527"/>
            <a:ext cx="201660" cy="201660"/>
          </a:xfrm>
          <a:custGeom>
            <a:avLst/>
            <a:gdLst/>
            <a:ahLst/>
            <a:cxnLst/>
            <a:rect l="l" t="t" r="r" b="b"/>
            <a:pathLst>
              <a:path w="201660" h="201660">
                <a:moveTo>
                  <a:pt x="96812" y="87005"/>
                </a:moveTo>
                <a:cubicBezTo>
                  <a:pt x="91101" y="80073"/>
                  <a:pt x="88226" y="71566"/>
                  <a:pt x="88226" y="63058"/>
                </a:cubicBezTo>
                <a:cubicBezTo>
                  <a:pt x="88226" y="31470"/>
                  <a:pt x="126037" y="-39"/>
                  <a:pt x="163848" y="-39"/>
                </a:cubicBezTo>
                <a:cubicBezTo>
                  <a:pt x="184723" y="-39"/>
                  <a:pt x="201660" y="16897"/>
                  <a:pt x="201660" y="37772"/>
                </a:cubicBezTo>
                <a:cubicBezTo>
                  <a:pt x="201660" y="75583"/>
                  <a:pt x="170150" y="113394"/>
                  <a:pt x="138562" y="113394"/>
                </a:cubicBezTo>
                <a:cubicBezTo>
                  <a:pt x="130055" y="113394"/>
                  <a:pt x="121547" y="110519"/>
                  <a:pt x="114615" y="104808"/>
                </a:cubicBezTo>
                <a:lnTo>
                  <a:pt x="21505" y="197957"/>
                </a:lnTo>
                <a:cubicBezTo>
                  <a:pt x="16582" y="202881"/>
                  <a:pt x="8586" y="202881"/>
                  <a:pt x="3663" y="197957"/>
                </a:cubicBezTo>
                <a:cubicBezTo>
                  <a:pt x="-1260" y="193034"/>
                  <a:pt x="-1260" y="185038"/>
                  <a:pt x="3663" y="180115"/>
                </a:cubicBezTo>
                <a:lnTo>
                  <a:pt x="96812" y="87005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5" name="Text 63"/>
          <p:cNvSpPr/>
          <p:nvPr/>
        </p:nvSpPr>
        <p:spPr>
          <a:xfrm>
            <a:off x="4740837" y="5090722"/>
            <a:ext cx="445331" cy="2352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stew</a:t>
            </a:r>
            <a:endParaRPr lang="en-US" sz="1600" dirty="0"/>
          </a:p>
        </p:txBody>
      </p:sp>
      <p:sp>
        <p:nvSpPr>
          <p:cNvPr id="66" name="Text 64"/>
          <p:cNvSpPr/>
          <p:nvPr/>
        </p:nvSpPr>
        <p:spPr>
          <a:xfrm>
            <a:off x="4387933" y="5426821"/>
            <a:ext cx="3512237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炖</a:t>
            </a:r>
            <a:endParaRPr lang="en-US" sz="1600" dirty="0"/>
          </a:p>
        </p:txBody>
      </p:sp>
      <p:sp>
        <p:nvSpPr>
          <p:cNvPr id="67" name="Shape 65"/>
          <p:cNvSpPr/>
          <p:nvPr/>
        </p:nvSpPr>
        <p:spPr>
          <a:xfrm>
            <a:off x="4387933" y="5695701"/>
            <a:ext cx="3445017" cy="638589"/>
          </a:xfrm>
          <a:custGeom>
            <a:avLst/>
            <a:gdLst/>
            <a:ahLst/>
            <a:cxnLst/>
            <a:rect l="l" t="t" r="r" b="b"/>
            <a:pathLst>
              <a:path w="3445017" h="638589">
                <a:moveTo>
                  <a:pt x="67218" y="0"/>
                </a:moveTo>
                <a:lnTo>
                  <a:pt x="3377799" y="0"/>
                </a:lnTo>
                <a:cubicBezTo>
                  <a:pt x="3414923" y="0"/>
                  <a:pt x="3445017" y="30094"/>
                  <a:pt x="3445017" y="67218"/>
                </a:cubicBezTo>
                <a:lnTo>
                  <a:pt x="3445017" y="571371"/>
                </a:lnTo>
                <a:cubicBezTo>
                  <a:pt x="3445017" y="608494"/>
                  <a:pt x="3414923" y="638589"/>
                  <a:pt x="3377799" y="638589"/>
                </a:cubicBezTo>
                <a:lnTo>
                  <a:pt x="67218" y="638589"/>
                </a:lnTo>
                <a:cubicBezTo>
                  <a:pt x="30094" y="638589"/>
                  <a:pt x="0" y="608494"/>
                  <a:pt x="0" y="571371"/>
                </a:cubicBezTo>
                <a:lnTo>
                  <a:pt x="0" y="67218"/>
                </a:lnTo>
                <a:cubicBezTo>
                  <a:pt x="0" y="30119"/>
                  <a:pt x="30119" y="0"/>
                  <a:pt x="6721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68" name="Text 66"/>
          <p:cNvSpPr/>
          <p:nvPr/>
        </p:nvSpPr>
        <p:spPr>
          <a:xfrm>
            <a:off x="4488763" y="5796530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Stew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meat for 2 hours.</a:t>
            </a:r>
            <a:endParaRPr lang="en-US" sz="1600" dirty="0"/>
          </a:p>
        </p:txBody>
      </p:sp>
      <p:sp>
        <p:nvSpPr>
          <p:cNvPr id="69" name="Text 67"/>
          <p:cNvSpPr/>
          <p:nvPr/>
        </p:nvSpPr>
        <p:spPr>
          <a:xfrm>
            <a:off x="4488763" y="6031800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炖肉2小时。</a:t>
            </a:r>
            <a:endParaRPr lang="en-US" sz="1600" dirty="0"/>
          </a:p>
        </p:txBody>
      </p:sp>
      <p:sp>
        <p:nvSpPr>
          <p:cNvPr id="70" name="Shape 68"/>
          <p:cNvSpPr/>
          <p:nvPr/>
        </p:nvSpPr>
        <p:spPr>
          <a:xfrm>
            <a:off x="8120473" y="4956282"/>
            <a:ext cx="3730702" cy="1705704"/>
          </a:xfrm>
          <a:custGeom>
            <a:avLst/>
            <a:gdLst/>
            <a:ahLst/>
            <a:cxnLst/>
            <a:rect l="l" t="t" r="r" b="b"/>
            <a:pathLst>
              <a:path w="3730702" h="1705704">
                <a:moveTo>
                  <a:pt x="33610" y="0"/>
                </a:moveTo>
                <a:lnTo>
                  <a:pt x="3629877" y="0"/>
                </a:lnTo>
                <a:cubicBezTo>
                  <a:pt x="3685561" y="0"/>
                  <a:pt x="3730702" y="45141"/>
                  <a:pt x="3730702" y="100824"/>
                </a:cubicBezTo>
                <a:lnTo>
                  <a:pt x="3730702" y="1604880"/>
                </a:lnTo>
                <a:cubicBezTo>
                  <a:pt x="3730702" y="1660563"/>
                  <a:pt x="3685561" y="1705704"/>
                  <a:pt x="3629877" y="1705704"/>
                </a:cubicBez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0415" dist="3361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1" name="Shape 69"/>
          <p:cNvSpPr/>
          <p:nvPr/>
        </p:nvSpPr>
        <p:spPr>
          <a:xfrm>
            <a:off x="8120473" y="4956282"/>
            <a:ext cx="33610" cy="1705704"/>
          </a:xfrm>
          <a:custGeom>
            <a:avLst/>
            <a:gdLst/>
            <a:ahLst/>
            <a:cxnLst/>
            <a:rect l="l" t="t" r="r" b="b"/>
            <a:pathLst>
              <a:path w="33610" h="1705704">
                <a:moveTo>
                  <a:pt x="33610" y="0"/>
                </a:moveTo>
                <a:lnTo>
                  <a:pt x="33610" y="0"/>
                </a:lnTo>
                <a:lnTo>
                  <a:pt x="33610" y="1705704"/>
                </a:lnTo>
                <a:lnTo>
                  <a:pt x="33610" y="1705704"/>
                </a:lnTo>
                <a:cubicBezTo>
                  <a:pt x="15048" y="1705704"/>
                  <a:pt x="0" y="1690656"/>
                  <a:pt x="0" y="1672094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72" name="Shape 70"/>
          <p:cNvSpPr/>
          <p:nvPr/>
        </p:nvSpPr>
        <p:spPr>
          <a:xfrm>
            <a:off x="8296925" y="5107527"/>
            <a:ext cx="201660" cy="201660"/>
          </a:xfrm>
          <a:custGeom>
            <a:avLst/>
            <a:gdLst/>
            <a:ahLst/>
            <a:cxnLst/>
            <a:rect l="l" t="t" r="r" b="b"/>
            <a:pathLst>
              <a:path w="201660" h="201660">
                <a:moveTo>
                  <a:pt x="185629" y="2639"/>
                </a:moveTo>
                <a:cubicBezTo>
                  <a:pt x="188150" y="236"/>
                  <a:pt x="191813" y="-630"/>
                  <a:pt x="195200" y="473"/>
                </a:cubicBezTo>
                <a:cubicBezTo>
                  <a:pt x="199060" y="1772"/>
                  <a:pt x="201660" y="5396"/>
                  <a:pt x="201660" y="9453"/>
                </a:cubicBezTo>
                <a:lnTo>
                  <a:pt x="201660" y="83066"/>
                </a:lnTo>
                <a:cubicBezTo>
                  <a:pt x="201660" y="134742"/>
                  <a:pt x="159083" y="176452"/>
                  <a:pt x="107604" y="176452"/>
                </a:cubicBezTo>
                <a:cubicBezTo>
                  <a:pt x="77277" y="176452"/>
                  <a:pt x="51124" y="156956"/>
                  <a:pt x="41632" y="129700"/>
                </a:cubicBezTo>
                <a:cubicBezTo>
                  <a:pt x="27689" y="141831"/>
                  <a:pt x="18906" y="159673"/>
                  <a:pt x="18906" y="179603"/>
                </a:cubicBezTo>
                <a:cubicBezTo>
                  <a:pt x="18906" y="184841"/>
                  <a:pt x="14691" y="189056"/>
                  <a:pt x="9453" y="189056"/>
                </a:cubicBezTo>
                <a:cubicBezTo>
                  <a:pt x="4214" y="189056"/>
                  <a:pt x="0" y="184841"/>
                  <a:pt x="0" y="179603"/>
                </a:cubicBezTo>
                <a:cubicBezTo>
                  <a:pt x="0" y="150102"/>
                  <a:pt x="15046" y="124107"/>
                  <a:pt x="37851" y="108825"/>
                </a:cubicBezTo>
                <a:cubicBezTo>
                  <a:pt x="51754" y="99530"/>
                  <a:pt x="68336" y="94528"/>
                  <a:pt x="85075" y="94528"/>
                </a:cubicBezTo>
                <a:lnTo>
                  <a:pt x="116584" y="94528"/>
                </a:lnTo>
                <a:cubicBezTo>
                  <a:pt x="121823" y="94528"/>
                  <a:pt x="126037" y="90314"/>
                  <a:pt x="126037" y="85075"/>
                </a:cubicBezTo>
                <a:cubicBezTo>
                  <a:pt x="126037" y="79837"/>
                  <a:pt x="121823" y="75622"/>
                  <a:pt x="116584" y="75622"/>
                </a:cubicBezTo>
                <a:lnTo>
                  <a:pt x="85075" y="75622"/>
                </a:lnTo>
                <a:cubicBezTo>
                  <a:pt x="69439" y="75622"/>
                  <a:pt x="54629" y="79088"/>
                  <a:pt x="41356" y="85272"/>
                </a:cubicBezTo>
                <a:cubicBezTo>
                  <a:pt x="50533" y="57701"/>
                  <a:pt x="76489" y="37811"/>
                  <a:pt x="107132" y="37811"/>
                </a:cubicBezTo>
                <a:cubicBezTo>
                  <a:pt x="133284" y="37811"/>
                  <a:pt x="152741" y="29107"/>
                  <a:pt x="165700" y="20481"/>
                </a:cubicBezTo>
                <a:cubicBezTo>
                  <a:pt x="173262" y="15440"/>
                  <a:pt x="179682" y="9413"/>
                  <a:pt x="185669" y="2639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73" name="Text 71"/>
          <p:cNvSpPr/>
          <p:nvPr/>
        </p:nvSpPr>
        <p:spPr>
          <a:xfrm>
            <a:off x="8624622" y="5090722"/>
            <a:ext cx="453734" cy="2352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25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wrap</a:t>
            </a:r>
            <a:endParaRPr lang="en-US" sz="1600" dirty="0"/>
          </a:p>
        </p:txBody>
      </p:sp>
      <p:sp>
        <p:nvSpPr>
          <p:cNvPr id="74" name="Text 72"/>
          <p:cNvSpPr/>
          <p:nvPr/>
        </p:nvSpPr>
        <p:spPr>
          <a:xfrm>
            <a:off x="8271717" y="5426821"/>
            <a:ext cx="3512237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包</a:t>
            </a:r>
            <a:endParaRPr lang="en-US" sz="1600" dirty="0"/>
          </a:p>
        </p:txBody>
      </p:sp>
      <p:sp>
        <p:nvSpPr>
          <p:cNvPr id="75" name="Shape 73"/>
          <p:cNvSpPr/>
          <p:nvPr/>
        </p:nvSpPr>
        <p:spPr>
          <a:xfrm>
            <a:off x="8271717" y="5695701"/>
            <a:ext cx="3445017" cy="638589"/>
          </a:xfrm>
          <a:custGeom>
            <a:avLst/>
            <a:gdLst/>
            <a:ahLst/>
            <a:cxnLst/>
            <a:rect l="l" t="t" r="r" b="b"/>
            <a:pathLst>
              <a:path w="3445017" h="638589">
                <a:moveTo>
                  <a:pt x="67218" y="0"/>
                </a:moveTo>
                <a:lnTo>
                  <a:pt x="3377799" y="0"/>
                </a:lnTo>
                <a:cubicBezTo>
                  <a:pt x="3414923" y="0"/>
                  <a:pt x="3445017" y="30094"/>
                  <a:pt x="3445017" y="67218"/>
                </a:cubicBezTo>
                <a:lnTo>
                  <a:pt x="3445017" y="571371"/>
                </a:lnTo>
                <a:cubicBezTo>
                  <a:pt x="3445017" y="608494"/>
                  <a:pt x="3414923" y="638589"/>
                  <a:pt x="3377799" y="638589"/>
                </a:cubicBezTo>
                <a:lnTo>
                  <a:pt x="67218" y="638589"/>
                </a:lnTo>
                <a:cubicBezTo>
                  <a:pt x="30094" y="638589"/>
                  <a:pt x="0" y="608494"/>
                  <a:pt x="0" y="571371"/>
                </a:cubicBezTo>
                <a:lnTo>
                  <a:pt x="0" y="67218"/>
                </a:lnTo>
                <a:cubicBezTo>
                  <a:pt x="0" y="30119"/>
                  <a:pt x="30119" y="0"/>
                  <a:pt x="67218" y="0"/>
                </a:cubicBezTo>
                <a:close/>
              </a:path>
            </a:pathLst>
          </a:custGeom>
          <a:solidFill>
            <a:srgbClr val="F8F5F2"/>
          </a:solidFill>
        </p:spPr>
      </p:sp>
      <p:sp>
        <p:nvSpPr>
          <p:cNvPr id="76" name="Text 74"/>
          <p:cNvSpPr/>
          <p:nvPr/>
        </p:nvSpPr>
        <p:spPr>
          <a:xfrm>
            <a:off x="8372547" y="5796530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Wrap </a:t>
            </a:r>
            <a:r>
              <a:rPr lang="en-US" sz="1060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filling in dough.</a:t>
            </a:r>
            <a:endParaRPr lang="en-US" sz="1600" dirty="0"/>
          </a:p>
        </p:txBody>
      </p:sp>
      <p:sp>
        <p:nvSpPr>
          <p:cNvPr id="77" name="Text 75"/>
          <p:cNvSpPr/>
          <p:nvPr/>
        </p:nvSpPr>
        <p:spPr>
          <a:xfrm>
            <a:off x="8372547" y="6031800"/>
            <a:ext cx="3310578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把馅料包进面团里。</a:t>
            </a:r>
            <a:endParaRPr lang="en-US" sz="1600" dirty="0"/>
          </a:p>
        </p:txBody>
      </p:sp>
      <p:sp>
        <p:nvSpPr>
          <p:cNvPr id="78" name="Shape 76"/>
          <p:cNvSpPr/>
          <p:nvPr/>
        </p:nvSpPr>
        <p:spPr>
          <a:xfrm>
            <a:off x="352904" y="6795900"/>
            <a:ext cx="3755909" cy="638589"/>
          </a:xfrm>
          <a:custGeom>
            <a:avLst/>
            <a:gdLst/>
            <a:ahLst/>
            <a:cxnLst/>
            <a:rect l="l" t="t" r="r" b="b"/>
            <a:pathLst>
              <a:path w="3755909" h="638589">
                <a:moveTo>
                  <a:pt x="33610" y="0"/>
                </a:moveTo>
                <a:lnTo>
                  <a:pt x="3688691" y="0"/>
                </a:lnTo>
                <a:cubicBezTo>
                  <a:pt x="3725815" y="0"/>
                  <a:pt x="3755909" y="30094"/>
                  <a:pt x="3755909" y="67218"/>
                </a:cubicBezTo>
                <a:lnTo>
                  <a:pt x="3755909" y="571371"/>
                </a:lnTo>
                <a:cubicBezTo>
                  <a:pt x="3755909" y="608494"/>
                  <a:pt x="3725815" y="638589"/>
                  <a:pt x="3688691" y="638589"/>
                </a:cubicBezTo>
                <a:lnTo>
                  <a:pt x="33610" y="638589"/>
                </a:lnTo>
                <a:cubicBezTo>
                  <a:pt x="15048" y="638589"/>
                  <a:pt x="0" y="623541"/>
                  <a:pt x="0" y="604979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3A506B">
              <a:alpha val="10196"/>
            </a:srgbClr>
          </a:solidFill>
        </p:spPr>
      </p:sp>
      <p:sp>
        <p:nvSpPr>
          <p:cNvPr id="79" name="Shape 77"/>
          <p:cNvSpPr/>
          <p:nvPr/>
        </p:nvSpPr>
        <p:spPr>
          <a:xfrm>
            <a:off x="352904" y="6795900"/>
            <a:ext cx="33610" cy="638589"/>
          </a:xfrm>
          <a:custGeom>
            <a:avLst/>
            <a:gdLst/>
            <a:ahLst/>
            <a:cxnLst/>
            <a:rect l="l" t="t" r="r" b="b"/>
            <a:pathLst>
              <a:path w="33610" h="638589">
                <a:moveTo>
                  <a:pt x="33610" y="0"/>
                </a:moveTo>
                <a:lnTo>
                  <a:pt x="33610" y="0"/>
                </a:lnTo>
                <a:lnTo>
                  <a:pt x="33610" y="638589"/>
                </a:lnTo>
                <a:lnTo>
                  <a:pt x="33610" y="638589"/>
                </a:lnTo>
                <a:cubicBezTo>
                  <a:pt x="15048" y="638589"/>
                  <a:pt x="0" y="623541"/>
                  <a:pt x="0" y="604979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0" name="Text 78"/>
          <p:cNvSpPr/>
          <p:nvPr/>
        </p:nvSpPr>
        <p:spPr>
          <a:xfrm>
            <a:off x="470539" y="6896730"/>
            <a:ext cx="3604664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b="1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stir:</a:t>
            </a:r>
            <a:r>
              <a:rPr lang="en-US" sz="106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搅拌</a:t>
            </a:r>
            <a:endParaRPr lang="en-US" sz="1600" dirty="0"/>
          </a:p>
        </p:txBody>
      </p:sp>
      <p:sp>
        <p:nvSpPr>
          <p:cNvPr id="81" name="Text 79"/>
          <p:cNvSpPr/>
          <p:nvPr/>
        </p:nvSpPr>
        <p:spPr>
          <a:xfrm>
            <a:off x="470539" y="7132000"/>
            <a:ext cx="3604664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Stir </a:t>
            </a: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ingredients together.</a:t>
            </a:r>
            <a:endParaRPr lang="en-US" sz="1600" dirty="0"/>
          </a:p>
        </p:txBody>
      </p:sp>
      <p:sp>
        <p:nvSpPr>
          <p:cNvPr id="82" name="Shape 80"/>
          <p:cNvSpPr/>
          <p:nvPr/>
        </p:nvSpPr>
        <p:spPr>
          <a:xfrm>
            <a:off x="4225398" y="6795900"/>
            <a:ext cx="3755909" cy="638589"/>
          </a:xfrm>
          <a:custGeom>
            <a:avLst/>
            <a:gdLst/>
            <a:ahLst/>
            <a:cxnLst/>
            <a:rect l="l" t="t" r="r" b="b"/>
            <a:pathLst>
              <a:path w="3755909" h="638589">
                <a:moveTo>
                  <a:pt x="33610" y="0"/>
                </a:moveTo>
                <a:lnTo>
                  <a:pt x="3688691" y="0"/>
                </a:lnTo>
                <a:cubicBezTo>
                  <a:pt x="3725815" y="0"/>
                  <a:pt x="3755909" y="30094"/>
                  <a:pt x="3755909" y="67218"/>
                </a:cubicBezTo>
                <a:lnTo>
                  <a:pt x="3755909" y="571371"/>
                </a:lnTo>
                <a:cubicBezTo>
                  <a:pt x="3755909" y="608494"/>
                  <a:pt x="3725815" y="638589"/>
                  <a:pt x="3688691" y="638589"/>
                </a:cubicBezTo>
                <a:lnTo>
                  <a:pt x="33610" y="638589"/>
                </a:lnTo>
                <a:cubicBezTo>
                  <a:pt x="15048" y="638589"/>
                  <a:pt x="0" y="623541"/>
                  <a:pt x="0" y="604979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B08968">
              <a:alpha val="10196"/>
            </a:srgbClr>
          </a:solidFill>
        </p:spPr>
      </p:sp>
      <p:sp>
        <p:nvSpPr>
          <p:cNvPr id="83" name="Shape 81"/>
          <p:cNvSpPr/>
          <p:nvPr/>
        </p:nvSpPr>
        <p:spPr>
          <a:xfrm>
            <a:off x="4225398" y="6795900"/>
            <a:ext cx="33610" cy="638589"/>
          </a:xfrm>
          <a:custGeom>
            <a:avLst/>
            <a:gdLst/>
            <a:ahLst/>
            <a:cxnLst/>
            <a:rect l="l" t="t" r="r" b="b"/>
            <a:pathLst>
              <a:path w="33610" h="638589">
                <a:moveTo>
                  <a:pt x="33610" y="0"/>
                </a:moveTo>
                <a:lnTo>
                  <a:pt x="33610" y="0"/>
                </a:lnTo>
                <a:lnTo>
                  <a:pt x="33610" y="638589"/>
                </a:lnTo>
                <a:lnTo>
                  <a:pt x="33610" y="638589"/>
                </a:lnTo>
                <a:cubicBezTo>
                  <a:pt x="15048" y="638589"/>
                  <a:pt x="0" y="623541"/>
                  <a:pt x="0" y="604979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84" name="Text 82"/>
          <p:cNvSpPr/>
          <p:nvPr/>
        </p:nvSpPr>
        <p:spPr>
          <a:xfrm>
            <a:off x="4343032" y="6896730"/>
            <a:ext cx="3604664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b="1" dirty="0">
                <a:solidFill>
                  <a:srgbClr val="B0896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add:</a:t>
            </a:r>
            <a:r>
              <a:rPr lang="en-US" sz="106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添加</a:t>
            </a:r>
            <a:endParaRPr lang="en-US" sz="1600" dirty="0"/>
          </a:p>
        </p:txBody>
      </p:sp>
      <p:sp>
        <p:nvSpPr>
          <p:cNvPr id="85" name="Text 83"/>
          <p:cNvSpPr/>
          <p:nvPr/>
        </p:nvSpPr>
        <p:spPr>
          <a:xfrm>
            <a:off x="4343032" y="7132000"/>
            <a:ext cx="3604664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Add </a:t>
            </a: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some salt and oil.</a:t>
            </a:r>
            <a:endParaRPr lang="en-US" sz="1600" dirty="0"/>
          </a:p>
        </p:txBody>
      </p:sp>
      <p:sp>
        <p:nvSpPr>
          <p:cNvPr id="86" name="Shape 84"/>
          <p:cNvSpPr/>
          <p:nvPr/>
        </p:nvSpPr>
        <p:spPr>
          <a:xfrm>
            <a:off x="8098022" y="6795900"/>
            <a:ext cx="3755909" cy="638589"/>
          </a:xfrm>
          <a:custGeom>
            <a:avLst/>
            <a:gdLst/>
            <a:ahLst/>
            <a:cxnLst/>
            <a:rect l="l" t="t" r="r" b="b"/>
            <a:pathLst>
              <a:path w="3755909" h="638589">
                <a:moveTo>
                  <a:pt x="33610" y="0"/>
                </a:moveTo>
                <a:lnTo>
                  <a:pt x="3688691" y="0"/>
                </a:lnTo>
                <a:cubicBezTo>
                  <a:pt x="3725815" y="0"/>
                  <a:pt x="3755909" y="30094"/>
                  <a:pt x="3755909" y="67218"/>
                </a:cubicBezTo>
                <a:lnTo>
                  <a:pt x="3755909" y="571371"/>
                </a:lnTo>
                <a:cubicBezTo>
                  <a:pt x="3755909" y="608494"/>
                  <a:pt x="3725815" y="638589"/>
                  <a:pt x="3688691" y="638589"/>
                </a:cubicBezTo>
                <a:lnTo>
                  <a:pt x="33610" y="638589"/>
                </a:lnTo>
                <a:cubicBezTo>
                  <a:pt x="15048" y="638589"/>
                  <a:pt x="0" y="623541"/>
                  <a:pt x="0" y="604979"/>
                </a:cubicBezTo>
                <a:lnTo>
                  <a:pt x="0" y="33610"/>
                </a:lnTo>
                <a:cubicBezTo>
                  <a:pt x="0" y="15060"/>
                  <a:pt x="15060" y="0"/>
                  <a:pt x="33610" y="0"/>
                </a:cubicBezTo>
                <a:close/>
              </a:path>
            </a:pathLst>
          </a:custGeom>
          <a:solidFill>
            <a:srgbClr val="3A506B">
              <a:alpha val="10196"/>
            </a:srgbClr>
          </a:solidFill>
        </p:spPr>
      </p:sp>
      <p:sp>
        <p:nvSpPr>
          <p:cNvPr id="87" name="Shape 85"/>
          <p:cNvSpPr/>
          <p:nvPr/>
        </p:nvSpPr>
        <p:spPr>
          <a:xfrm>
            <a:off x="8098022" y="6795900"/>
            <a:ext cx="33610" cy="638589"/>
          </a:xfrm>
          <a:custGeom>
            <a:avLst/>
            <a:gdLst/>
            <a:ahLst/>
            <a:cxnLst/>
            <a:rect l="l" t="t" r="r" b="b"/>
            <a:pathLst>
              <a:path w="33610" h="638589">
                <a:moveTo>
                  <a:pt x="33610" y="0"/>
                </a:moveTo>
                <a:lnTo>
                  <a:pt x="33610" y="0"/>
                </a:lnTo>
                <a:lnTo>
                  <a:pt x="33610" y="638589"/>
                </a:lnTo>
                <a:lnTo>
                  <a:pt x="33610" y="638589"/>
                </a:lnTo>
                <a:cubicBezTo>
                  <a:pt x="15048" y="638589"/>
                  <a:pt x="0" y="623541"/>
                  <a:pt x="0" y="604979"/>
                </a:cubicBezTo>
                <a:lnTo>
                  <a:pt x="0" y="33610"/>
                </a:lnTo>
                <a:cubicBezTo>
                  <a:pt x="0" y="15048"/>
                  <a:pt x="15048" y="0"/>
                  <a:pt x="33610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8" name="Text 86"/>
          <p:cNvSpPr/>
          <p:nvPr/>
        </p:nvSpPr>
        <p:spPr>
          <a:xfrm>
            <a:off x="8215657" y="6896730"/>
            <a:ext cx="3604664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b="1" dirty="0">
                <a:solidFill>
                  <a:srgbClr val="3A506B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prepare/make:</a:t>
            </a:r>
            <a:r>
              <a:rPr lang="en-US" sz="1060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 准备/制作</a:t>
            </a:r>
            <a:endParaRPr lang="en-US" sz="1600" dirty="0"/>
          </a:p>
        </p:txBody>
      </p:sp>
      <p:sp>
        <p:nvSpPr>
          <p:cNvPr id="89" name="Text 87"/>
          <p:cNvSpPr/>
          <p:nvPr/>
        </p:nvSpPr>
        <p:spPr>
          <a:xfrm>
            <a:off x="8215657" y="7132000"/>
            <a:ext cx="3604664" cy="2016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 </a:t>
            </a:r>
            <a:r>
              <a:rPr lang="en-US" sz="1060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prepared </a:t>
            </a:r>
            <a:r>
              <a:rPr lang="en-US" sz="1060" dirty="0">
                <a:solidFill>
                  <a:srgbClr val="2D3748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noodles myself.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50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pic1.zhimg.com/615f5c09d4208df38163617ce14010f97084d24c.jpg"/>
          <p:cNvPicPr>
            <a:picLocks noChangeAspect="1"/>
          </p:cNvPicPr>
          <p:nvPr/>
        </p:nvPicPr>
        <p:blipFill>
          <a:blip r:embed="rId1">
            <a:alphaModFix amt="30000"/>
          </a:blip>
          <a:srcRect t="28906" b="28906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A506B">
                  <a:alpha val="95000"/>
                </a:srgbClr>
              </a:gs>
              <a:gs pos="50000">
                <a:srgbClr val="3A506B">
                  <a:alpha val="85000"/>
                </a:srgbClr>
              </a:gs>
              <a:gs pos="100000">
                <a:srgbClr val="B08968">
                  <a:alpha val="60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5054650" y="742950"/>
            <a:ext cx="2085975" cy="533400"/>
          </a:xfrm>
          <a:custGeom>
            <a:avLst/>
            <a:gdLst/>
            <a:ahLst/>
            <a:cxnLst/>
            <a:rect l="l" t="t" r="r" b="b"/>
            <a:pathLst>
              <a:path w="2085975" h="533400">
                <a:moveTo>
                  <a:pt x="266700" y="0"/>
                </a:moveTo>
                <a:lnTo>
                  <a:pt x="1819275" y="0"/>
                </a:lnTo>
                <a:cubicBezTo>
                  <a:pt x="1966471" y="0"/>
                  <a:pt x="2085975" y="119504"/>
                  <a:pt x="2085975" y="266700"/>
                </a:cubicBezTo>
                <a:lnTo>
                  <a:pt x="2085975" y="266700"/>
                </a:lnTo>
                <a:cubicBezTo>
                  <a:pt x="2085975" y="413896"/>
                  <a:pt x="1966471" y="533400"/>
                  <a:pt x="1819275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5" name="Text 2"/>
          <p:cNvSpPr/>
          <p:nvPr/>
        </p:nvSpPr>
        <p:spPr>
          <a:xfrm>
            <a:off x="5302300" y="838200"/>
            <a:ext cx="1587401" cy="3333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10000"/>
              </a:lnSpc>
            </a:pPr>
            <a:r>
              <a:rPr lang="en-US" sz="1800" b="1" kern="0" spc="90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CHAPTER 03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4210050" y="1962150"/>
            <a:ext cx="3771900" cy="1714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情感及文化</a:t>
            </a:r>
            <a:endParaRPr lang="en-US" sz="1600" dirty="0"/>
          </a:p>
          <a:p>
            <a:pPr algn="ctr">
              <a:lnSpc>
                <a:spcPct val="100000"/>
              </a:lnSpc>
            </a:pPr>
            <a:r>
              <a:rPr lang="en-US" sz="540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感悟类动词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5334000" y="3981450"/>
            <a:ext cx="1524000" cy="38100"/>
          </a:xfrm>
          <a:custGeom>
            <a:avLst/>
            <a:gdLst/>
            <a:ahLst/>
            <a:cxnLst/>
            <a:rect l="l" t="t" r="r" b="b"/>
            <a:pathLst>
              <a:path w="1524000" h="38100">
                <a:moveTo>
                  <a:pt x="0" y="0"/>
                </a:moveTo>
                <a:lnTo>
                  <a:pt x="1524000" y="0"/>
                </a:lnTo>
                <a:lnTo>
                  <a:pt x="15240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DDBEA9"/>
          </a:solidFill>
        </p:spPr>
      </p:sp>
      <p:sp>
        <p:nvSpPr>
          <p:cNvPr id="8" name="Text 5"/>
          <p:cNvSpPr/>
          <p:nvPr/>
        </p:nvSpPr>
        <p:spPr>
          <a:xfrm>
            <a:off x="4167188" y="4324350"/>
            <a:ext cx="3857625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50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掌握表达文化感悟的核心词汇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4032945" y="4895850"/>
            <a:ext cx="41243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500" dirty="0">
                <a:solidFill>
                  <a:srgbClr val="DDBEA9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Mastering Verbs for Emotional &amp; Cultural Insights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5113288" y="5772150"/>
            <a:ext cx="342900" cy="342900"/>
          </a:xfrm>
          <a:custGeom>
            <a:avLst/>
            <a:gdLst/>
            <a:ahLst/>
            <a:cxnLst/>
            <a:rect l="l" t="t" r="r" b="b"/>
            <a:pathLst>
              <a:path w="342900" h="342900">
                <a:moveTo>
                  <a:pt x="161404" y="58333"/>
                </a:moveTo>
                <a:lnTo>
                  <a:pt x="171450" y="72197"/>
                </a:lnTo>
                <a:lnTo>
                  <a:pt x="181496" y="58333"/>
                </a:lnTo>
                <a:cubicBezTo>
                  <a:pt x="198239" y="35161"/>
                  <a:pt x="225162" y="21431"/>
                  <a:pt x="253759" y="21431"/>
                </a:cubicBezTo>
                <a:cubicBezTo>
                  <a:pt x="302984" y="21431"/>
                  <a:pt x="342900" y="61347"/>
                  <a:pt x="342900" y="110572"/>
                </a:cubicBezTo>
                <a:lnTo>
                  <a:pt x="342900" y="112313"/>
                </a:lnTo>
                <a:cubicBezTo>
                  <a:pt x="342900" y="187456"/>
                  <a:pt x="249205" y="274722"/>
                  <a:pt x="200315" y="312026"/>
                </a:cubicBezTo>
                <a:cubicBezTo>
                  <a:pt x="192011" y="318321"/>
                  <a:pt x="181831" y="321469"/>
                  <a:pt x="171450" y="321469"/>
                </a:cubicBezTo>
                <a:cubicBezTo>
                  <a:pt x="161069" y="321469"/>
                  <a:pt x="150822" y="318388"/>
                  <a:pt x="142585" y="312026"/>
                </a:cubicBezTo>
                <a:cubicBezTo>
                  <a:pt x="93695" y="274722"/>
                  <a:pt x="0" y="187456"/>
                  <a:pt x="0" y="112313"/>
                </a:cubicBezTo>
                <a:lnTo>
                  <a:pt x="0" y="110572"/>
                </a:lnTo>
                <a:cubicBezTo>
                  <a:pt x="0" y="61347"/>
                  <a:pt x="39916" y="21431"/>
                  <a:pt x="89141" y="21431"/>
                </a:cubicBezTo>
                <a:cubicBezTo>
                  <a:pt x="117738" y="21431"/>
                  <a:pt x="144661" y="35161"/>
                  <a:pt x="161404" y="58333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11" name="Text 8"/>
          <p:cNvSpPr/>
          <p:nvPr/>
        </p:nvSpPr>
        <p:spPr>
          <a:xfrm>
            <a:off x="5608588" y="5810250"/>
            <a:ext cx="155257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350" dirty="0">
                <a:solidFill>
                  <a:srgbClr val="F8F5F2">
                    <a:alpha val="70000"/>
                  </a:srgbClr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Cultural Connection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25120" y="325120"/>
            <a:ext cx="1381760" cy="260096"/>
          </a:xfrm>
          <a:custGeom>
            <a:avLst/>
            <a:gdLst/>
            <a:ahLst/>
            <a:cxnLst/>
            <a:rect l="l" t="t" r="r" b="b"/>
            <a:pathLst>
              <a:path w="1381760" h="260096">
                <a:moveTo>
                  <a:pt x="130048" y="0"/>
                </a:moveTo>
                <a:lnTo>
                  <a:pt x="1251712" y="0"/>
                </a:lnTo>
                <a:cubicBezTo>
                  <a:pt x="1323536" y="0"/>
                  <a:pt x="1381760" y="58224"/>
                  <a:pt x="1381760" y="130048"/>
                </a:cubicBezTo>
                <a:lnTo>
                  <a:pt x="1381760" y="130048"/>
                </a:lnTo>
                <a:cubicBezTo>
                  <a:pt x="1381760" y="201872"/>
                  <a:pt x="1323536" y="260096"/>
                  <a:pt x="1251712" y="260096"/>
                </a:cubicBezTo>
                <a:lnTo>
                  <a:pt x="130048" y="260096"/>
                </a:lnTo>
                <a:cubicBezTo>
                  <a:pt x="58273" y="260096"/>
                  <a:pt x="0" y="201823"/>
                  <a:pt x="0" y="130048"/>
                </a:cubicBezTo>
                <a:lnTo>
                  <a:pt x="0" y="130048"/>
                </a:lnTo>
                <a:cubicBezTo>
                  <a:pt x="0" y="58273"/>
                  <a:pt x="58273" y="0"/>
                  <a:pt x="130048" y="0"/>
                </a:cubicBezTo>
                <a:close/>
              </a:path>
            </a:pathLst>
          </a:custGeom>
          <a:solidFill>
            <a:srgbClr val="DDBEA9"/>
          </a:solidFill>
        </p:spPr>
      </p:sp>
      <p:sp>
        <p:nvSpPr>
          <p:cNvPr id="3" name="Text 1"/>
          <p:cNvSpPr/>
          <p:nvPr/>
        </p:nvSpPr>
        <p:spPr>
          <a:xfrm>
            <a:off x="455168" y="390144"/>
            <a:ext cx="1174750" cy="16256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95" b="1" kern="0" spc="45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EMOTIONAL VERBS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25120" y="650240"/>
            <a:ext cx="11688064" cy="32512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05" b="1" dirty="0">
                <a:solidFill>
                  <a:srgbClr val="3A506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情感及文化感悟类动词及动词短语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25120" y="1040384"/>
            <a:ext cx="780288" cy="32512"/>
          </a:xfrm>
          <a:custGeom>
            <a:avLst/>
            <a:gdLst/>
            <a:ahLst/>
            <a:cxnLst/>
            <a:rect l="l" t="t" r="r" b="b"/>
            <a:pathLst>
              <a:path w="780288" h="32512">
                <a:moveTo>
                  <a:pt x="0" y="0"/>
                </a:moveTo>
                <a:lnTo>
                  <a:pt x="780288" y="0"/>
                </a:lnTo>
                <a:lnTo>
                  <a:pt x="780288" y="32512"/>
                </a:lnTo>
                <a:lnTo>
                  <a:pt x="0" y="32512"/>
                </a:lnTo>
                <a:lnTo>
                  <a:pt x="0" y="0"/>
                </a:lnTo>
                <a:close/>
              </a:path>
            </a:pathLst>
          </a:custGeom>
          <a:solidFill>
            <a:srgbClr val="B08968"/>
          </a:solidFill>
        </p:spPr>
      </p:sp>
      <p:sp>
        <p:nvSpPr>
          <p:cNvPr id="6" name="Shape 4"/>
          <p:cNvSpPr/>
          <p:nvPr/>
        </p:nvSpPr>
        <p:spPr>
          <a:xfrm>
            <a:off x="325120" y="1219200"/>
            <a:ext cx="5705856" cy="1024128"/>
          </a:xfrm>
          <a:custGeom>
            <a:avLst/>
            <a:gdLst/>
            <a:ahLst/>
            <a:cxnLst/>
            <a:rect l="l" t="t" r="r" b="b"/>
            <a:pathLst>
              <a:path w="5705856" h="1024128">
                <a:moveTo>
                  <a:pt x="32512" y="0"/>
                </a:moveTo>
                <a:lnTo>
                  <a:pt x="5673344" y="0"/>
                </a:lnTo>
                <a:cubicBezTo>
                  <a:pt x="5691300" y="0"/>
                  <a:pt x="5705856" y="14556"/>
                  <a:pt x="5705856" y="32512"/>
                </a:cubicBezTo>
                <a:lnTo>
                  <a:pt x="5705856" y="926590"/>
                </a:lnTo>
                <a:cubicBezTo>
                  <a:pt x="5705856" y="980459"/>
                  <a:pt x="5662187" y="1024128"/>
                  <a:pt x="5608318" y="1024128"/>
                </a:cubicBezTo>
                <a:lnTo>
                  <a:pt x="97538" y="1024128"/>
                </a:lnTo>
                <a:cubicBezTo>
                  <a:pt x="43669" y="1024128"/>
                  <a:pt x="0" y="980459"/>
                  <a:pt x="0" y="926590"/>
                </a:cubicBez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768" dist="3251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25120" y="1219200"/>
            <a:ext cx="5705856" cy="32512"/>
          </a:xfrm>
          <a:custGeom>
            <a:avLst/>
            <a:gdLst/>
            <a:ahLst/>
            <a:cxnLst/>
            <a:rect l="l" t="t" r="r" b="b"/>
            <a:pathLst>
              <a:path w="5705856" h="32512">
                <a:moveTo>
                  <a:pt x="32512" y="0"/>
                </a:moveTo>
                <a:lnTo>
                  <a:pt x="5673344" y="0"/>
                </a:lnTo>
                <a:cubicBezTo>
                  <a:pt x="5691300" y="0"/>
                  <a:pt x="5705856" y="14556"/>
                  <a:pt x="5705856" y="32512"/>
                </a:cubicBezTo>
                <a:lnTo>
                  <a:pt x="5705856" y="32512"/>
                </a:lnTo>
                <a:lnTo>
                  <a:pt x="0" y="32512"/>
                </a:ln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8" name="Shape 6"/>
          <p:cNvSpPr/>
          <p:nvPr/>
        </p:nvSpPr>
        <p:spPr>
          <a:xfrm>
            <a:off x="465328" y="1398016"/>
            <a:ext cx="182880" cy="162560"/>
          </a:xfrm>
          <a:custGeom>
            <a:avLst/>
            <a:gdLst/>
            <a:ahLst/>
            <a:cxnLst/>
            <a:rect l="l" t="t" r="r" b="b"/>
            <a:pathLst>
              <a:path w="182880" h="162560">
                <a:moveTo>
                  <a:pt x="15240" y="62167"/>
                </a:moveTo>
                <a:lnTo>
                  <a:pt x="81661" y="89503"/>
                </a:lnTo>
                <a:cubicBezTo>
                  <a:pt x="84773" y="90773"/>
                  <a:pt x="88075" y="91440"/>
                  <a:pt x="91440" y="91440"/>
                </a:cubicBezTo>
                <a:cubicBezTo>
                  <a:pt x="94806" y="91440"/>
                  <a:pt x="98108" y="90773"/>
                  <a:pt x="101219" y="89503"/>
                </a:cubicBezTo>
                <a:lnTo>
                  <a:pt x="178181" y="57817"/>
                </a:lnTo>
                <a:cubicBezTo>
                  <a:pt x="181039" y="56642"/>
                  <a:pt x="182880" y="53880"/>
                  <a:pt x="182880" y="50800"/>
                </a:cubicBezTo>
                <a:cubicBezTo>
                  <a:pt x="182880" y="47720"/>
                  <a:pt x="181039" y="44958"/>
                  <a:pt x="178181" y="43783"/>
                </a:cubicBezTo>
                <a:lnTo>
                  <a:pt x="101219" y="12097"/>
                </a:lnTo>
                <a:cubicBezTo>
                  <a:pt x="98108" y="10827"/>
                  <a:pt x="94806" y="10160"/>
                  <a:pt x="91440" y="10160"/>
                </a:cubicBezTo>
                <a:cubicBezTo>
                  <a:pt x="88075" y="10160"/>
                  <a:pt x="84773" y="10827"/>
                  <a:pt x="81661" y="12097"/>
                </a:cubicBezTo>
                <a:lnTo>
                  <a:pt x="4699" y="43783"/>
                </a:lnTo>
                <a:cubicBezTo>
                  <a:pt x="1842" y="44958"/>
                  <a:pt x="0" y="47720"/>
                  <a:pt x="0" y="50800"/>
                </a:cubicBezTo>
                <a:lnTo>
                  <a:pt x="0" y="144780"/>
                </a:lnTo>
                <a:cubicBezTo>
                  <a:pt x="0" y="149003"/>
                  <a:pt x="3397" y="152400"/>
                  <a:pt x="7620" y="152400"/>
                </a:cubicBezTo>
                <a:cubicBezTo>
                  <a:pt x="11843" y="152400"/>
                  <a:pt x="15240" y="149003"/>
                  <a:pt x="15240" y="144780"/>
                </a:cubicBezTo>
                <a:lnTo>
                  <a:pt x="15240" y="62167"/>
                </a:lnTo>
                <a:close/>
                <a:moveTo>
                  <a:pt x="30480" y="84931"/>
                </a:moveTo>
                <a:lnTo>
                  <a:pt x="30480" y="121920"/>
                </a:lnTo>
                <a:cubicBezTo>
                  <a:pt x="30480" y="138748"/>
                  <a:pt x="57785" y="152400"/>
                  <a:pt x="91440" y="152400"/>
                </a:cubicBezTo>
                <a:cubicBezTo>
                  <a:pt x="125095" y="152400"/>
                  <a:pt x="152400" y="138748"/>
                  <a:pt x="152400" y="121920"/>
                </a:cubicBezTo>
                <a:lnTo>
                  <a:pt x="152400" y="84900"/>
                </a:lnTo>
                <a:lnTo>
                  <a:pt x="107029" y="103600"/>
                </a:lnTo>
                <a:cubicBezTo>
                  <a:pt x="102076" y="105632"/>
                  <a:pt x="96806" y="106680"/>
                  <a:pt x="91440" y="106680"/>
                </a:cubicBezTo>
                <a:cubicBezTo>
                  <a:pt x="86074" y="106680"/>
                  <a:pt x="80804" y="105632"/>
                  <a:pt x="75851" y="103600"/>
                </a:cubicBezTo>
                <a:lnTo>
                  <a:pt x="30480" y="84900"/>
                </a:lnTo>
                <a:close/>
              </a:path>
            </a:pathLst>
          </a:custGeom>
          <a:solidFill>
            <a:srgbClr val="3A506B"/>
          </a:solidFill>
        </p:spPr>
      </p:sp>
      <p:sp>
        <p:nvSpPr>
          <p:cNvPr id="9" name="Text 7"/>
          <p:cNvSpPr/>
          <p:nvPr/>
        </p:nvSpPr>
        <p:spPr>
          <a:xfrm>
            <a:off x="755904" y="1365504"/>
            <a:ext cx="918464" cy="2275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learn / realize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455168" y="1658112"/>
            <a:ext cx="5510784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学习/意识到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55168" y="1918208"/>
            <a:ext cx="5510784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 </a:t>
            </a:r>
            <a:r>
              <a:rPr lang="en-US" sz="102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learned </a:t>
            </a:r>
            <a:r>
              <a:rPr lang="en-US" sz="102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that food carries culture.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325120" y="2357120"/>
            <a:ext cx="5705856" cy="1024128"/>
          </a:xfrm>
          <a:custGeom>
            <a:avLst/>
            <a:gdLst/>
            <a:ahLst/>
            <a:cxnLst/>
            <a:rect l="l" t="t" r="r" b="b"/>
            <a:pathLst>
              <a:path w="5705856" h="1024128">
                <a:moveTo>
                  <a:pt x="32512" y="0"/>
                </a:moveTo>
                <a:lnTo>
                  <a:pt x="5673344" y="0"/>
                </a:lnTo>
                <a:cubicBezTo>
                  <a:pt x="5691300" y="0"/>
                  <a:pt x="5705856" y="14556"/>
                  <a:pt x="5705856" y="32512"/>
                </a:cubicBezTo>
                <a:lnTo>
                  <a:pt x="5705856" y="926590"/>
                </a:lnTo>
                <a:cubicBezTo>
                  <a:pt x="5705856" y="980459"/>
                  <a:pt x="5662187" y="1024128"/>
                  <a:pt x="5608318" y="1024128"/>
                </a:cubicBezTo>
                <a:lnTo>
                  <a:pt x="97538" y="1024128"/>
                </a:lnTo>
                <a:cubicBezTo>
                  <a:pt x="43669" y="1024128"/>
                  <a:pt x="0" y="980459"/>
                  <a:pt x="0" y="926590"/>
                </a:cubicBez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768" dist="3251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325120" y="2357120"/>
            <a:ext cx="5705856" cy="32512"/>
          </a:xfrm>
          <a:custGeom>
            <a:avLst/>
            <a:gdLst/>
            <a:ahLst/>
            <a:cxnLst/>
            <a:rect l="l" t="t" r="r" b="b"/>
            <a:pathLst>
              <a:path w="5705856" h="32512">
                <a:moveTo>
                  <a:pt x="32512" y="0"/>
                </a:moveTo>
                <a:lnTo>
                  <a:pt x="5673344" y="0"/>
                </a:lnTo>
                <a:cubicBezTo>
                  <a:pt x="5691300" y="0"/>
                  <a:pt x="5705856" y="14556"/>
                  <a:pt x="5705856" y="32512"/>
                </a:cubicBezTo>
                <a:lnTo>
                  <a:pt x="5705856" y="32512"/>
                </a:lnTo>
                <a:lnTo>
                  <a:pt x="0" y="32512"/>
                </a:ln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4" name="Shape 12"/>
          <p:cNvSpPr/>
          <p:nvPr/>
        </p:nvSpPr>
        <p:spPr>
          <a:xfrm>
            <a:off x="475488" y="2535936"/>
            <a:ext cx="162560" cy="162560"/>
          </a:xfrm>
          <a:custGeom>
            <a:avLst/>
            <a:gdLst/>
            <a:ahLst/>
            <a:cxnLst/>
            <a:rect l="l" t="t" r="r" b="b"/>
            <a:pathLst>
              <a:path w="162560" h="162560">
                <a:moveTo>
                  <a:pt x="38100" y="17780"/>
                </a:moveTo>
                <a:cubicBezTo>
                  <a:pt x="38100" y="7969"/>
                  <a:pt x="46069" y="0"/>
                  <a:pt x="55880" y="0"/>
                </a:cubicBezTo>
                <a:lnTo>
                  <a:pt x="63500" y="0"/>
                </a:lnTo>
                <a:cubicBezTo>
                  <a:pt x="69120" y="0"/>
                  <a:pt x="73660" y="4540"/>
                  <a:pt x="73660" y="10160"/>
                </a:cubicBezTo>
                <a:lnTo>
                  <a:pt x="73660" y="152400"/>
                </a:lnTo>
                <a:cubicBezTo>
                  <a:pt x="73660" y="158020"/>
                  <a:pt x="69120" y="162560"/>
                  <a:pt x="63500" y="162560"/>
                </a:cubicBezTo>
                <a:lnTo>
                  <a:pt x="53340" y="162560"/>
                </a:lnTo>
                <a:cubicBezTo>
                  <a:pt x="43879" y="162560"/>
                  <a:pt x="35909" y="156083"/>
                  <a:pt x="33655" y="147320"/>
                </a:cubicBezTo>
                <a:cubicBezTo>
                  <a:pt x="33433" y="147320"/>
                  <a:pt x="33242" y="147320"/>
                  <a:pt x="33020" y="147320"/>
                </a:cubicBezTo>
                <a:cubicBezTo>
                  <a:pt x="18987" y="147320"/>
                  <a:pt x="7620" y="135954"/>
                  <a:pt x="7620" y="121920"/>
                </a:cubicBezTo>
                <a:cubicBezTo>
                  <a:pt x="7620" y="116205"/>
                  <a:pt x="9525" y="110935"/>
                  <a:pt x="12700" y="106680"/>
                </a:cubicBezTo>
                <a:cubicBezTo>
                  <a:pt x="6541" y="102045"/>
                  <a:pt x="2540" y="94679"/>
                  <a:pt x="2540" y="86360"/>
                </a:cubicBezTo>
                <a:cubicBezTo>
                  <a:pt x="2540" y="76549"/>
                  <a:pt x="8128" y="68009"/>
                  <a:pt x="16256" y="63786"/>
                </a:cubicBezTo>
                <a:cubicBezTo>
                  <a:pt x="14002" y="59976"/>
                  <a:pt x="12700" y="55531"/>
                  <a:pt x="12700" y="50800"/>
                </a:cubicBezTo>
                <a:cubicBezTo>
                  <a:pt x="12700" y="36767"/>
                  <a:pt x="24067" y="25400"/>
                  <a:pt x="38100" y="25400"/>
                </a:cubicBezTo>
                <a:lnTo>
                  <a:pt x="38100" y="17780"/>
                </a:lnTo>
                <a:close/>
                <a:moveTo>
                  <a:pt x="124460" y="17780"/>
                </a:moveTo>
                <a:lnTo>
                  <a:pt x="124460" y="25400"/>
                </a:lnTo>
                <a:cubicBezTo>
                  <a:pt x="138494" y="25400"/>
                  <a:pt x="149860" y="36767"/>
                  <a:pt x="149860" y="50800"/>
                </a:cubicBezTo>
                <a:cubicBezTo>
                  <a:pt x="149860" y="55563"/>
                  <a:pt x="148558" y="60008"/>
                  <a:pt x="146304" y="63786"/>
                </a:cubicBezTo>
                <a:cubicBezTo>
                  <a:pt x="154464" y="68009"/>
                  <a:pt x="160020" y="76518"/>
                  <a:pt x="160020" y="86360"/>
                </a:cubicBezTo>
                <a:cubicBezTo>
                  <a:pt x="160020" y="94679"/>
                  <a:pt x="156020" y="102045"/>
                  <a:pt x="149860" y="106680"/>
                </a:cubicBezTo>
                <a:cubicBezTo>
                  <a:pt x="153035" y="110935"/>
                  <a:pt x="154940" y="116205"/>
                  <a:pt x="154940" y="121920"/>
                </a:cubicBezTo>
                <a:cubicBezTo>
                  <a:pt x="154940" y="135954"/>
                  <a:pt x="143574" y="147320"/>
                  <a:pt x="129540" y="147320"/>
                </a:cubicBezTo>
                <a:cubicBezTo>
                  <a:pt x="129318" y="147320"/>
                  <a:pt x="129127" y="147320"/>
                  <a:pt x="128905" y="147320"/>
                </a:cubicBezTo>
                <a:cubicBezTo>
                  <a:pt x="126651" y="156083"/>
                  <a:pt x="118682" y="162560"/>
                  <a:pt x="109220" y="162560"/>
                </a:cubicBezTo>
                <a:lnTo>
                  <a:pt x="99060" y="162560"/>
                </a:lnTo>
                <a:cubicBezTo>
                  <a:pt x="93440" y="162560"/>
                  <a:pt x="88900" y="158020"/>
                  <a:pt x="88900" y="152400"/>
                </a:cubicBezTo>
                <a:lnTo>
                  <a:pt x="88900" y="10160"/>
                </a:lnTo>
                <a:cubicBezTo>
                  <a:pt x="88900" y="4540"/>
                  <a:pt x="93440" y="0"/>
                  <a:pt x="99060" y="0"/>
                </a:cubicBezTo>
                <a:lnTo>
                  <a:pt x="106680" y="0"/>
                </a:lnTo>
                <a:cubicBezTo>
                  <a:pt x="116491" y="0"/>
                  <a:pt x="124460" y="7969"/>
                  <a:pt x="124460" y="1778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15" name="Text 13"/>
          <p:cNvSpPr/>
          <p:nvPr/>
        </p:nvSpPr>
        <p:spPr>
          <a:xfrm>
            <a:off x="755904" y="2503424"/>
            <a:ext cx="804672" cy="2275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understand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455168" y="2796032"/>
            <a:ext cx="5510784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理解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455168" y="3056128"/>
            <a:ext cx="5510784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Now I </a:t>
            </a:r>
            <a:r>
              <a:rPr lang="en-US" sz="102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understand </a:t>
            </a:r>
            <a:r>
              <a:rPr lang="en-US" sz="102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the meaning behind the food.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325120" y="3495040"/>
            <a:ext cx="5705856" cy="1024128"/>
          </a:xfrm>
          <a:custGeom>
            <a:avLst/>
            <a:gdLst/>
            <a:ahLst/>
            <a:cxnLst/>
            <a:rect l="l" t="t" r="r" b="b"/>
            <a:pathLst>
              <a:path w="5705856" h="1024128">
                <a:moveTo>
                  <a:pt x="32512" y="0"/>
                </a:moveTo>
                <a:lnTo>
                  <a:pt x="5673344" y="0"/>
                </a:lnTo>
                <a:cubicBezTo>
                  <a:pt x="5691300" y="0"/>
                  <a:pt x="5705856" y="14556"/>
                  <a:pt x="5705856" y="32512"/>
                </a:cubicBezTo>
                <a:lnTo>
                  <a:pt x="5705856" y="926590"/>
                </a:lnTo>
                <a:cubicBezTo>
                  <a:pt x="5705856" y="980459"/>
                  <a:pt x="5662187" y="1024128"/>
                  <a:pt x="5608318" y="1024128"/>
                </a:cubicBezTo>
                <a:lnTo>
                  <a:pt x="97538" y="1024128"/>
                </a:lnTo>
                <a:cubicBezTo>
                  <a:pt x="43669" y="1024128"/>
                  <a:pt x="0" y="980459"/>
                  <a:pt x="0" y="926590"/>
                </a:cubicBez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768" dist="3251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325120" y="3495040"/>
            <a:ext cx="5705856" cy="32512"/>
          </a:xfrm>
          <a:custGeom>
            <a:avLst/>
            <a:gdLst/>
            <a:ahLst/>
            <a:cxnLst/>
            <a:rect l="l" t="t" r="r" b="b"/>
            <a:pathLst>
              <a:path w="5705856" h="32512">
                <a:moveTo>
                  <a:pt x="32512" y="0"/>
                </a:moveTo>
                <a:lnTo>
                  <a:pt x="5673344" y="0"/>
                </a:lnTo>
                <a:cubicBezTo>
                  <a:pt x="5691300" y="0"/>
                  <a:pt x="5705856" y="14556"/>
                  <a:pt x="5705856" y="32512"/>
                </a:cubicBezTo>
                <a:lnTo>
                  <a:pt x="5705856" y="32512"/>
                </a:lnTo>
                <a:lnTo>
                  <a:pt x="0" y="32512"/>
                </a:ln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0" name="Shape 18"/>
          <p:cNvSpPr/>
          <p:nvPr/>
        </p:nvSpPr>
        <p:spPr>
          <a:xfrm>
            <a:off x="475488" y="3673856"/>
            <a:ext cx="162560" cy="162560"/>
          </a:xfrm>
          <a:custGeom>
            <a:avLst/>
            <a:gdLst/>
            <a:ahLst/>
            <a:cxnLst/>
            <a:rect l="l" t="t" r="r" b="b"/>
            <a:pathLst>
              <a:path w="162560" h="162560">
                <a:moveTo>
                  <a:pt x="81280" y="162560"/>
                </a:moveTo>
                <a:cubicBezTo>
                  <a:pt x="126140" y="162560"/>
                  <a:pt x="162560" y="126140"/>
                  <a:pt x="162560" y="81280"/>
                </a:cubicBezTo>
                <a:cubicBezTo>
                  <a:pt x="162560" y="36420"/>
                  <a:pt x="126140" y="0"/>
                  <a:pt x="81280" y="0"/>
                </a:cubicBezTo>
                <a:cubicBezTo>
                  <a:pt x="36420" y="0"/>
                  <a:pt x="0" y="36420"/>
                  <a:pt x="0" y="81280"/>
                </a:cubicBezTo>
                <a:cubicBezTo>
                  <a:pt x="0" y="126140"/>
                  <a:pt x="36420" y="162560"/>
                  <a:pt x="81280" y="162560"/>
                </a:cubicBezTo>
                <a:close/>
                <a:moveTo>
                  <a:pt x="52515" y="102203"/>
                </a:moveTo>
                <a:cubicBezTo>
                  <a:pt x="58992" y="111093"/>
                  <a:pt x="69469" y="116840"/>
                  <a:pt x="81280" y="116840"/>
                </a:cubicBezTo>
                <a:cubicBezTo>
                  <a:pt x="93091" y="116840"/>
                  <a:pt x="103569" y="111093"/>
                  <a:pt x="110046" y="102203"/>
                </a:cubicBezTo>
                <a:cubicBezTo>
                  <a:pt x="112522" y="98806"/>
                  <a:pt x="117285" y="98044"/>
                  <a:pt x="120682" y="100521"/>
                </a:cubicBezTo>
                <a:cubicBezTo>
                  <a:pt x="124079" y="102997"/>
                  <a:pt x="124841" y="107760"/>
                  <a:pt x="122365" y="111157"/>
                </a:cubicBezTo>
                <a:cubicBezTo>
                  <a:pt x="113125" y="123825"/>
                  <a:pt x="98171" y="132080"/>
                  <a:pt x="81280" y="132080"/>
                </a:cubicBezTo>
                <a:cubicBezTo>
                  <a:pt x="64389" y="132080"/>
                  <a:pt x="49435" y="123825"/>
                  <a:pt x="40196" y="111157"/>
                </a:cubicBezTo>
                <a:cubicBezTo>
                  <a:pt x="37719" y="107760"/>
                  <a:pt x="38481" y="102997"/>
                  <a:pt x="41878" y="100521"/>
                </a:cubicBezTo>
                <a:cubicBezTo>
                  <a:pt x="45276" y="98044"/>
                  <a:pt x="50038" y="98806"/>
                  <a:pt x="52515" y="102203"/>
                </a:cubicBezTo>
                <a:close/>
                <a:moveTo>
                  <a:pt x="45720" y="66040"/>
                </a:moveTo>
                <a:cubicBezTo>
                  <a:pt x="45720" y="60433"/>
                  <a:pt x="50273" y="55880"/>
                  <a:pt x="55880" y="55880"/>
                </a:cubicBezTo>
                <a:cubicBezTo>
                  <a:pt x="61487" y="55880"/>
                  <a:pt x="66040" y="60433"/>
                  <a:pt x="66040" y="66040"/>
                </a:cubicBezTo>
                <a:cubicBezTo>
                  <a:pt x="66040" y="71647"/>
                  <a:pt x="61487" y="76200"/>
                  <a:pt x="55880" y="76200"/>
                </a:cubicBezTo>
                <a:cubicBezTo>
                  <a:pt x="50273" y="76200"/>
                  <a:pt x="45720" y="71647"/>
                  <a:pt x="45720" y="66040"/>
                </a:cubicBezTo>
                <a:close/>
                <a:moveTo>
                  <a:pt x="106680" y="55880"/>
                </a:moveTo>
                <a:cubicBezTo>
                  <a:pt x="112287" y="55880"/>
                  <a:pt x="116840" y="60433"/>
                  <a:pt x="116840" y="66040"/>
                </a:cubicBezTo>
                <a:cubicBezTo>
                  <a:pt x="116840" y="71647"/>
                  <a:pt x="112287" y="76200"/>
                  <a:pt x="106680" y="76200"/>
                </a:cubicBezTo>
                <a:cubicBezTo>
                  <a:pt x="101073" y="76200"/>
                  <a:pt x="96520" y="71647"/>
                  <a:pt x="96520" y="66040"/>
                </a:cubicBezTo>
                <a:cubicBezTo>
                  <a:pt x="96520" y="60433"/>
                  <a:pt x="101073" y="55880"/>
                  <a:pt x="106680" y="5588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21" name="Text 19"/>
          <p:cNvSpPr/>
          <p:nvPr/>
        </p:nvSpPr>
        <p:spPr>
          <a:xfrm>
            <a:off x="755904" y="3641344"/>
            <a:ext cx="316992" cy="2275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feel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455168" y="3933952"/>
            <a:ext cx="5510784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感觉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455168" y="4194048"/>
            <a:ext cx="5510784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 </a:t>
            </a:r>
            <a:r>
              <a:rPr lang="en-US" sz="102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felt </a:t>
            </a:r>
            <a:r>
              <a:rPr lang="en-US" sz="102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happy when grandma smiled.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325120" y="4632960"/>
            <a:ext cx="5705856" cy="1024128"/>
          </a:xfrm>
          <a:custGeom>
            <a:avLst/>
            <a:gdLst/>
            <a:ahLst/>
            <a:cxnLst/>
            <a:rect l="l" t="t" r="r" b="b"/>
            <a:pathLst>
              <a:path w="5705856" h="1024128">
                <a:moveTo>
                  <a:pt x="32512" y="0"/>
                </a:moveTo>
                <a:lnTo>
                  <a:pt x="5673344" y="0"/>
                </a:lnTo>
                <a:cubicBezTo>
                  <a:pt x="5691300" y="0"/>
                  <a:pt x="5705856" y="14556"/>
                  <a:pt x="5705856" y="32512"/>
                </a:cubicBezTo>
                <a:lnTo>
                  <a:pt x="5705856" y="926590"/>
                </a:lnTo>
                <a:cubicBezTo>
                  <a:pt x="5705856" y="980459"/>
                  <a:pt x="5662187" y="1024128"/>
                  <a:pt x="5608318" y="1024128"/>
                </a:cubicBezTo>
                <a:lnTo>
                  <a:pt x="97538" y="1024128"/>
                </a:lnTo>
                <a:cubicBezTo>
                  <a:pt x="43669" y="1024128"/>
                  <a:pt x="0" y="980459"/>
                  <a:pt x="0" y="926590"/>
                </a:cubicBez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768" dist="3251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325120" y="4632960"/>
            <a:ext cx="5705856" cy="32512"/>
          </a:xfrm>
          <a:custGeom>
            <a:avLst/>
            <a:gdLst/>
            <a:ahLst/>
            <a:cxnLst/>
            <a:rect l="l" t="t" r="r" b="b"/>
            <a:pathLst>
              <a:path w="5705856" h="32512">
                <a:moveTo>
                  <a:pt x="32512" y="0"/>
                </a:moveTo>
                <a:lnTo>
                  <a:pt x="5673344" y="0"/>
                </a:lnTo>
                <a:cubicBezTo>
                  <a:pt x="5691300" y="0"/>
                  <a:pt x="5705856" y="14556"/>
                  <a:pt x="5705856" y="32512"/>
                </a:cubicBezTo>
                <a:lnTo>
                  <a:pt x="5705856" y="32512"/>
                </a:lnTo>
                <a:lnTo>
                  <a:pt x="0" y="32512"/>
                </a:ln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26" name="Shape 24"/>
          <p:cNvSpPr/>
          <p:nvPr/>
        </p:nvSpPr>
        <p:spPr>
          <a:xfrm>
            <a:off x="475488" y="4811776"/>
            <a:ext cx="162560" cy="162560"/>
          </a:xfrm>
          <a:custGeom>
            <a:avLst/>
            <a:gdLst/>
            <a:ahLst/>
            <a:cxnLst/>
            <a:rect l="l" t="t" r="r" b="b"/>
            <a:pathLst>
              <a:path w="162560" h="162560">
                <a:moveTo>
                  <a:pt x="25400" y="50800"/>
                </a:moveTo>
                <a:cubicBezTo>
                  <a:pt x="31020" y="50800"/>
                  <a:pt x="35560" y="55340"/>
                  <a:pt x="35560" y="60960"/>
                </a:cubicBezTo>
                <a:lnTo>
                  <a:pt x="35560" y="142240"/>
                </a:lnTo>
                <a:cubicBezTo>
                  <a:pt x="35560" y="147860"/>
                  <a:pt x="31020" y="152400"/>
                  <a:pt x="25400" y="152400"/>
                </a:cubicBezTo>
                <a:lnTo>
                  <a:pt x="10160" y="152400"/>
                </a:lnTo>
                <a:cubicBezTo>
                  <a:pt x="4540" y="152400"/>
                  <a:pt x="0" y="147860"/>
                  <a:pt x="0" y="142240"/>
                </a:cubicBezTo>
                <a:lnTo>
                  <a:pt x="0" y="60960"/>
                </a:lnTo>
                <a:cubicBezTo>
                  <a:pt x="0" y="55340"/>
                  <a:pt x="4540" y="50800"/>
                  <a:pt x="10160" y="50800"/>
                </a:cubicBezTo>
                <a:lnTo>
                  <a:pt x="25400" y="50800"/>
                </a:lnTo>
                <a:close/>
                <a:moveTo>
                  <a:pt x="85916" y="5080"/>
                </a:moveTo>
                <a:cubicBezTo>
                  <a:pt x="94583" y="5080"/>
                  <a:pt x="101600" y="12097"/>
                  <a:pt x="101600" y="20765"/>
                </a:cubicBezTo>
                <a:lnTo>
                  <a:pt x="101600" y="22098"/>
                </a:lnTo>
                <a:cubicBezTo>
                  <a:pt x="101600" y="24257"/>
                  <a:pt x="101187" y="26416"/>
                  <a:pt x="100394" y="28416"/>
                </a:cubicBezTo>
                <a:lnTo>
                  <a:pt x="91440" y="50800"/>
                </a:lnTo>
                <a:lnTo>
                  <a:pt x="142240" y="50800"/>
                </a:lnTo>
                <a:cubicBezTo>
                  <a:pt x="150654" y="50800"/>
                  <a:pt x="157480" y="57626"/>
                  <a:pt x="157480" y="66040"/>
                </a:cubicBezTo>
                <a:cubicBezTo>
                  <a:pt x="157480" y="72295"/>
                  <a:pt x="153702" y="77661"/>
                  <a:pt x="148304" y="80010"/>
                </a:cubicBezTo>
                <a:cubicBezTo>
                  <a:pt x="153702" y="82360"/>
                  <a:pt x="157480" y="87725"/>
                  <a:pt x="157480" y="93980"/>
                </a:cubicBezTo>
                <a:cubicBezTo>
                  <a:pt x="157480" y="101410"/>
                  <a:pt x="152146" y="107601"/>
                  <a:pt x="145098" y="108934"/>
                </a:cubicBezTo>
                <a:cubicBezTo>
                  <a:pt x="146495" y="111252"/>
                  <a:pt x="147320" y="113951"/>
                  <a:pt x="147320" y="116840"/>
                </a:cubicBezTo>
                <a:cubicBezTo>
                  <a:pt x="147320" y="123889"/>
                  <a:pt x="142558" y="129794"/>
                  <a:pt x="136081" y="131540"/>
                </a:cubicBezTo>
                <a:cubicBezTo>
                  <a:pt x="136779" y="133287"/>
                  <a:pt x="137160" y="135192"/>
                  <a:pt x="137160" y="137160"/>
                </a:cubicBezTo>
                <a:cubicBezTo>
                  <a:pt x="137160" y="145574"/>
                  <a:pt x="130334" y="152400"/>
                  <a:pt x="121920" y="152400"/>
                </a:cubicBezTo>
                <a:lnTo>
                  <a:pt x="94012" y="152400"/>
                </a:lnTo>
                <a:cubicBezTo>
                  <a:pt x="82487" y="152400"/>
                  <a:pt x="71279" y="148463"/>
                  <a:pt x="62294" y="141256"/>
                </a:cubicBezTo>
                <a:lnTo>
                  <a:pt x="58420" y="138176"/>
                </a:lnTo>
                <a:cubicBezTo>
                  <a:pt x="53594" y="134334"/>
                  <a:pt x="50800" y="128492"/>
                  <a:pt x="50800" y="122301"/>
                </a:cubicBezTo>
                <a:lnTo>
                  <a:pt x="50800" y="63056"/>
                </a:lnTo>
                <a:cubicBezTo>
                  <a:pt x="50800" y="58325"/>
                  <a:pt x="51911" y="53658"/>
                  <a:pt x="54007" y="49435"/>
                </a:cubicBezTo>
                <a:lnTo>
                  <a:pt x="71850" y="13748"/>
                </a:lnTo>
                <a:cubicBezTo>
                  <a:pt x="74517" y="8446"/>
                  <a:pt x="79947" y="5080"/>
                  <a:pt x="85916" y="508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27" name="Text 25"/>
          <p:cNvSpPr/>
          <p:nvPr/>
        </p:nvSpPr>
        <p:spPr>
          <a:xfrm>
            <a:off x="755904" y="4779264"/>
            <a:ext cx="764032" cy="2275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appreciate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455168" y="5071872"/>
            <a:ext cx="5510784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欣赏，感激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455168" y="5331968"/>
            <a:ext cx="5510784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I </a:t>
            </a:r>
            <a:r>
              <a:rPr lang="en-US" sz="102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appreciate </a:t>
            </a:r>
            <a:r>
              <a:rPr lang="en-US" sz="102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our food traditions more now.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6162802" y="1219200"/>
            <a:ext cx="5705856" cy="1024128"/>
          </a:xfrm>
          <a:custGeom>
            <a:avLst/>
            <a:gdLst/>
            <a:ahLst/>
            <a:cxnLst/>
            <a:rect l="l" t="t" r="r" b="b"/>
            <a:pathLst>
              <a:path w="5705856" h="1024128">
                <a:moveTo>
                  <a:pt x="32512" y="0"/>
                </a:moveTo>
                <a:lnTo>
                  <a:pt x="5673344" y="0"/>
                </a:lnTo>
                <a:cubicBezTo>
                  <a:pt x="5691300" y="0"/>
                  <a:pt x="5705856" y="14556"/>
                  <a:pt x="5705856" y="32512"/>
                </a:cubicBezTo>
                <a:lnTo>
                  <a:pt x="5705856" y="926590"/>
                </a:lnTo>
                <a:cubicBezTo>
                  <a:pt x="5705856" y="980459"/>
                  <a:pt x="5662187" y="1024128"/>
                  <a:pt x="5608318" y="1024128"/>
                </a:cubicBezTo>
                <a:lnTo>
                  <a:pt x="97538" y="1024128"/>
                </a:lnTo>
                <a:cubicBezTo>
                  <a:pt x="43669" y="1024128"/>
                  <a:pt x="0" y="980459"/>
                  <a:pt x="0" y="926590"/>
                </a:cubicBez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8768" dist="3251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6162802" y="1219200"/>
            <a:ext cx="5705856" cy="32512"/>
          </a:xfrm>
          <a:custGeom>
            <a:avLst/>
            <a:gdLst/>
            <a:ahLst/>
            <a:cxnLst/>
            <a:rect l="l" t="t" r="r" b="b"/>
            <a:pathLst>
              <a:path w="5705856" h="32512">
                <a:moveTo>
                  <a:pt x="32512" y="0"/>
                </a:moveTo>
                <a:lnTo>
                  <a:pt x="5673344" y="0"/>
                </a:lnTo>
                <a:cubicBezTo>
                  <a:pt x="5691300" y="0"/>
                  <a:pt x="5705856" y="14556"/>
                  <a:pt x="5705856" y="32512"/>
                </a:cubicBezTo>
                <a:lnTo>
                  <a:pt x="5705856" y="32512"/>
                </a:lnTo>
                <a:lnTo>
                  <a:pt x="0" y="32512"/>
                </a:ln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32" name="Shape 30"/>
          <p:cNvSpPr/>
          <p:nvPr/>
        </p:nvSpPr>
        <p:spPr>
          <a:xfrm>
            <a:off x="6303010" y="1398016"/>
            <a:ext cx="182880" cy="162560"/>
          </a:xfrm>
          <a:custGeom>
            <a:avLst/>
            <a:gdLst/>
            <a:ahLst/>
            <a:cxnLst/>
            <a:rect l="l" t="t" r="r" b="b"/>
            <a:pathLst>
              <a:path w="182880" h="162560">
                <a:moveTo>
                  <a:pt x="133191" y="30480"/>
                </a:moveTo>
                <a:cubicBezTo>
                  <a:pt x="127921" y="30480"/>
                  <a:pt x="122809" y="31909"/>
                  <a:pt x="118332" y="34512"/>
                </a:cubicBezTo>
                <a:cubicBezTo>
                  <a:pt x="113316" y="29432"/>
                  <a:pt x="107474" y="25178"/>
                  <a:pt x="101029" y="21971"/>
                </a:cubicBezTo>
                <a:cubicBezTo>
                  <a:pt x="109982" y="14351"/>
                  <a:pt x="121380" y="10160"/>
                  <a:pt x="133191" y="10160"/>
                </a:cubicBezTo>
                <a:cubicBezTo>
                  <a:pt x="160623" y="10160"/>
                  <a:pt x="182880" y="32385"/>
                  <a:pt x="182880" y="59849"/>
                </a:cubicBezTo>
                <a:cubicBezTo>
                  <a:pt x="182880" y="73025"/>
                  <a:pt x="177641" y="85662"/>
                  <a:pt x="168339" y="94964"/>
                </a:cubicBezTo>
                <a:lnTo>
                  <a:pt x="145764" y="117539"/>
                </a:lnTo>
                <a:cubicBezTo>
                  <a:pt x="136462" y="126841"/>
                  <a:pt x="123825" y="132080"/>
                  <a:pt x="110649" y="132080"/>
                </a:cubicBezTo>
                <a:cubicBezTo>
                  <a:pt x="83217" y="132080"/>
                  <a:pt x="60960" y="109855"/>
                  <a:pt x="60960" y="82391"/>
                </a:cubicBezTo>
                <a:cubicBezTo>
                  <a:pt x="60960" y="81915"/>
                  <a:pt x="60960" y="81439"/>
                  <a:pt x="60992" y="80963"/>
                </a:cubicBezTo>
                <a:cubicBezTo>
                  <a:pt x="61151" y="75343"/>
                  <a:pt x="65818" y="70930"/>
                  <a:pt x="71438" y="71088"/>
                </a:cubicBezTo>
                <a:cubicBezTo>
                  <a:pt x="77057" y="71247"/>
                  <a:pt x="81471" y="75914"/>
                  <a:pt x="81312" y="81534"/>
                </a:cubicBezTo>
                <a:cubicBezTo>
                  <a:pt x="81312" y="81820"/>
                  <a:pt x="81312" y="82106"/>
                  <a:pt x="81312" y="82360"/>
                </a:cubicBezTo>
                <a:cubicBezTo>
                  <a:pt x="81312" y="98584"/>
                  <a:pt x="94456" y="111728"/>
                  <a:pt x="110681" y="111728"/>
                </a:cubicBezTo>
                <a:cubicBezTo>
                  <a:pt x="118459" y="111728"/>
                  <a:pt x="125921" y="108649"/>
                  <a:pt x="131445" y="103124"/>
                </a:cubicBezTo>
                <a:lnTo>
                  <a:pt x="154019" y="80550"/>
                </a:lnTo>
                <a:cubicBezTo>
                  <a:pt x="159512" y="75057"/>
                  <a:pt x="162624" y="67564"/>
                  <a:pt x="162624" y="59785"/>
                </a:cubicBezTo>
                <a:cubicBezTo>
                  <a:pt x="162624" y="43561"/>
                  <a:pt x="149479" y="30417"/>
                  <a:pt x="133255" y="30417"/>
                </a:cubicBezTo>
                <a:close/>
                <a:moveTo>
                  <a:pt x="87376" y="55023"/>
                </a:moveTo>
                <a:cubicBezTo>
                  <a:pt x="86773" y="54769"/>
                  <a:pt x="86170" y="54420"/>
                  <a:pt x="85630" y="54039"/>
                </a:cubicBezTo>
                <a:cubicBezTo>
                  <a:pt x="81629" y="51975"/>
                  <a:pt x="77057" y="50800"/>
                  <a:pt x="72263" y="50800"/>
                </a:cubicBezTo>
                <a:cubicBezTo>
                  <a:pt x="64484" y="50800"/>
                  <a:pt x="57023" y="53880"/>
                  <a:pt x="51499" y="59404"/>
                </a:cubicBezTo>
                <a:lnTo>
                  <a:pt x="28924" y="81979"/>
                </a:lnTo>
                <a:cubicBezTo>
                  <a:pt x="23432" y="87471"/>
                  <a:pt x="20320" y="94964"/>
                  <a:pt x="20320" y="102743"/>
                </a:cubicBezTo>
                <a:cubicBezTo>
                  <a:pt x="20320" y="118967"/>
                  <a:pt x="33465" y="132112"/>
                  <a:pt x="49689" y="132112"/>
                </a:cubicBezTo>
                <a:cubicBezTo>
                  <a:pt x="54928" y="132112"/>
                  <a:pt x="60039" y="130715"/>
                  <a:pt x="64516" y="128111"/>
                </a:cubicBezTo>
                <a:cubicBezTo>
                  <a:pt x="69533" y="133191"/>
                  <a:pt x="75375" y="137446"/>
                  <a:pt x="81852" y="140653"/>
                </a:cubicBezTo>
                <a:cubicBezTo>
                  <a:pt x="72898" y="148241"/>
                  <a:pt x="61532" y="152464"/>
                  <a:pt x="49689" y="152464"/>
                </a:cubicBezTo>
                <a:cubicBezTo>
                  <a:pt x="22257" y="152464"/>
                  <a:pt x="0" y="130239"/>
                  <a:pt x="0" y="102775"/>
                </a:cubicBezTo>
                <a:cubicBezTo>
                  <a:pt x="0" y="89599"/>
                  <a:pt x="5239" y="76962"/>
                  <a:pt x="14541" y="67659"/>
                </a:cubicBezTo>
                <a:lnTo>
                  <a:pt x="37116" y="45085"/>
                </a:lnTo>
                <a:cubicBezTo>
                  <a:pt x="46419" y="35782"/>
                  <a:pt x="59055" y="30544"/>
                  <a:pt x="72231" y="30544"/>
                </a:cubicBezTo>
                <a:cubicBezTo>
                  <a:pt x="99727" y="30544"/>
                  <a:pt x="121920" y="52959"/>
                  <a:pt x="121920" y="80359"/>
                </a:cubicBezTo>
                <a:cubicBezTo>
                  <a:pt x="121920" y="80772"/>
                  <a:pt x="121920" y="81185"/>
                  <a:pt x="121920" y="81598"/>
                </a:cubicBezTo>
                <a:cubicBezTo>
                  <a:pt x="121793" y="87217"/>
                  <a:pt x="117126" y="91631"/>
                  <a:pt x="111506" y="91503"/>
                </a:cubicBezTo>
                <a:cubicBezTo>
                  <a:pt x="105886" y="91377"/>
                  <a:pt x="101473" y="86709"/>
                  <a:pt x="101600" y="81090"/>
                </a:cubicBezTo>
                <a:cubicBezTo>
                  <a:pt x="101600" y="80836"/>
                  <a:pt x="101600" y="80613"/>
                  <a:pt x="101600" y="80359"/>
                </a:cubicBezTo>
                <a:cubicBezTo>
                  <a:pt x="101600" y="69660"/>
                  <a:pt x="95885" y="60261"/>
                  <a:pt x="87376" y="55086"/>
                </a:cubicBezTo>
                <a:close/>
              </a:path>
            </a:pathLst>
          </a:custGeom>
          <a:solidFill>
            <a:srgbClr val="3A506B"/>
          </a:solidFill>
        </p:spPr>
      </p:sp>
      <p:sp>
        <p:nvSpPr>
          <p:cNvPr id="33" name="Text 31"/>
          <p:cNvSpPr/>
          <p:nvPr/>
        </p:nvSpPr>
        <p:spPr>
          <a:xfrm>
            <a:off x="6593586" y="1365504"/>
            <a:ext cx="601472" cy="2275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3A506B"/>
                </a:solidFill>
                <a:latin typeface="Liter" panose="02000503030000020004" pitchFamily="34" charset="0"/>
                <a:ea typeface="Liter" panose="02000503030000020004" pitchFamily="34" charset="-122"/>
                <a:cs typeface="Liter" panose="02000503030000020004" pitchFamily="34" charset="-120"/>
              </a:rPr>
              <a:t>connect</a:t>
            </a:r>
            <a:endParaRPr lang="en-US" sz="1600" dirty="0"/>
          </a:p>
        </p:txBody>
      </p:sp>
      <p:sp>
        <p:nvSpPr>
          <p:cNvPr id="34" name="Text 32"/>
          <p:cNvSpPr/>
          <p:nvPr/>
        </p:nvSpPr>
        <p:spPr>
          <a:xfrm>
            <a:off x="6292850" y="1658112"/>
            <a:ext cx="5510784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2D3748">
                    <a:alpha val="7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连接</a:t>
            </a:r>
            <a:endParaRPr lang="en-US" sz="1600" dirty="0"/>
          </a:p>
        </p:txBody>
      </p:sp>
      <p:sp>
        <p:nvSpPr>
          <p:cNvPr id="35" name="Text 33"/>
          <p:cNvSpPr/>
          <p:nvPr/>
        </p:nvSpPr>
        <p:spPr>
          <a:xfrm>
            <a:off x="6292850" y="1918208"/>
            <a:ext cx="5510784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Food </a:t>
            </a:r>
            <a:r>
              <a:rPr lang="en-US" sz="1025" dirty="0">
                <a:solidFill>
                  <a:srgbClr val="3A506B"/>
                </a:solidFill>
                <a:highlight>
                  <a:srgbClr val="DDBEA9">
                    <a:alpha val="40000"/>
                  </a:srgbClr>
                </a:highlight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connects </a:t>
            </a:r>
            <a:r>
              <a:rPr lang="en-US" sz="1025" dirty="0">
                <a:solidFill>
                  <a:srgbClr val="2D3748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family members.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6162802" y="2340864"/>
            <a:ext cx="5705856" cy="4031488"/>
          </a:xfrm>
          <a:custGeom>
            <a:avLst/>
            <a:gdLst/>
            <a:ahLst/>
            <a:cxnLst/>
            <a:rect l="l" t="t" r="r" b="b"/>
            <a:pathLst>
              <a:path w="5705856" h="4031488">
                <a:moveTo>
                  <a:pt x="97522" y="0"/>
                </a:moveTo>
                <a:lnTo>
                  <a:pt x="5608334" y="0"/>
                </a:lnTo>
                <a:cubicBezTo>
                  <a:pt x="5662194" y="0"/>
                  <a:pt x="5705856" y="43662"/>
                  <a:pt x="5705856" y="97522"/>
                </a:cubicBezTo>
                <a:lnTo>
                  <a:pt x="5705856" y="3933966"/>
                </a:lnTo>
                <a:cubicBezTo>
                  <a:pt x="5705856" y="3987826"/>
                  <a:pt x="5662194" y="4031488"/>
                  <a:pt x="5608334" y="4031488"/>
                </a:cubicBezTo>
                <a:lnTo>
                  <a:pt x="97522" y="4031488"/>
                </a:lnTo>
                <a:cubicBezTo>
                  <a:pt x="43662" y="4031488"/>
                  <a:pt x="0" y="3987826"/>
                  <a:pt x="0" y="3933966"/>
                </a:cubicBezTo>
                <a:lnTo>
                  <a:pt x="0" y="97522"/>
                </a:lnTo>
                <a:cubicBezTo>
                  <a:pt x="0" y="43698"/>
                  <a:pt x="43698" y="0"/>
                  <a:pt x="97522" y="0"/>
                </a:cubicBezTo>
                <a:close/>
              </a:path>
            </a:pathLst>
          </a:custGeom>
          <a:solidFill>
            <a:srgbClr val="3A506B"/>
          </a:solidFill>
          <a:effectLst>
            <a:outerShdw blurRad="48768" dist="32512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7" name="Shape 35"/>
          <p:cNvSpPr/>
          <p:nvPr/>
        </p:nvSpPr>
        <p:spPr>
          <a:xfrm>
            <a:off x="6304026" y="2511552"/>
            <a:ext cx="164592" cy="146304"/>
          </a:xfrm>
          <a:custGeom>
            <a:avLst/>
            <a:gdLst/>
            <a:ahLst/>
            <a:cxnLst/>
            <a:rect l="l" t="t" r="r" b="b"/>
            <a:pathLst>
              <a:path w="164592" h="146304">
                <a:moveTo>
                  <a:pt x="88440" y="-5401"/>
                </a:moveTo>
                <a:cubicBezTo>
                  <a:pt x="87268" y="-7687"/>
                  <a:pt x="84896" y="-9144"/>
                  <a:pt x="82325" y="-9144"/>
                </a:cubicBezTo>
                <a:cubicBezTo>
                  <a:pt x="79753" y="-9144"/>
                  <a:pt x="77381" y="-7687"/>
                  <a:pt x="76210" y="-5401"/>
                </a:cubicBezTo>
                <a:lnTo>
                  <a:pt x="55178" y="35804"/>
                </a:lnTo>
                <a:lnTo>
                  <a:pt x="9487" y="43063"/>
                </a:lnTo>
                <a:cubicBezTo>
                  <a:pt x="6944" y="43463"/>
                  <a:pt x="4829" y="45263"/>
                  <a:pt x="4029" y="47720"/>
                </a:cubicBezTo>
                <a:cubicBezTo>
                  <a:pt x="3229" y="50178"/>
                  <a:pt x="3886" y="52864"/>
                  <a:pt x="5686" y="54693"/>
                </a:cubicBezTo>
                <a:lnTo>
                  <a:pt x="38376" y="87411"/>
                </a:lnTo>
                <a:lnTo>
                  <a:pt x="31175" y="133102"/>
                </a:lnTo>
                <a:cubicBezTo>
                  <a:pt x="30775" y="135646"/>
                  <a:pt x="31833" y="138217"/>
                  <a:pt x="33919" y="139732"/>
                </a:cubicBezTo>
                <a:cubicBezTo>
                  <a:pt x="36005" y="141246"/>
                  <a:pt x="38748" y="141475"/>
                  <a:pt x="41062" y="140303"/>
                </a:cubicBezTo>
                <a:lnTo>
                  <a:pt x="82325" y="119329"/>
                </a:lnTo>
                <a:lnTo>
                  <a:pt x="123558" y="140303"/>
                </a:lnTo>
                <a:cubicBezTo>
                  <a:pt x="125844" y="141475"/>
                  <a:pt x="128616" y="141246"/>
                  <a:pt x="130702" y="139732"/>
                </a:cubicBezTo>
                <a:cubicBezTo>
                  <a:pt x="132788" y="138217"/>
                  <a:pt x="133845" y="135674"/>
                  <a:pt x="133445" y="133102"/>
                </a:cubicBezTo>
                <a:lnTo>
                  <a:pt x="126216" y="87411"/>
                </a:lnTo>
                <a:lnTo>
                  <a:pt x="158906" y="54693"/>
                </a:lnTo>
                <a:cubicBezTo>
                  <a:pt x="160734" y="52864"/>
                  <a:pt x="161363" y="50178"/>
                  <a:pt x="160563" y="47720"/>
                </a:cubicBezTo>
                <a:cubicBezTo>
                  <a:pt x="159763" y="45263"/>
                  <a:pt x="157677" y="43463"/>
                  <a:pt x="155105" y="43063"/>
                </a:cubicBezTo>
                <a:lnTo>
                  <a:pt x="109442" y="35804"/>
                </a:lnTo>
                <a:lnTo>
                  <a:pt x="88440" y="-5401"/>
                </a:lnTo>
                <a:close/>
              </a:path>
            </a:pathLst>
          </a:custGeom>
          <a:solidFill>
            <a:srgbClr val="DDBEA9"/>
          </a:solidFill>
        </p:spPr>
      </p:sp>
      <p:sp>
        <p:nvSpPr>
          <p:cNvPr id="38" name="Text 36"/>
          <p:cNvSpPr/>
          <p:nvPr/>
        </p:nvSpPr>
        <p:spPr>
          <a:xfrm>
            <a:off x="6479794" y="2470912"/>
            <a:ext cx="5331968" cy="2275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50" b="1" dirty="0">
                <a:solidFill>
                  <a:srgbClr val="F8F5F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核心短语</a:t>
            </a:r>
            <a:endParaRPr lang="en-US" sz="1600" dirty="0"/>
          </a:p>
        </p:txBody>
      </p:sp>
      <p:sp>
        <p:nvSpPr>
          <p:cNvPr id="39" name="Shape 37"/>
          <p:cNvSpPr/>
          <p:nvPr/>
        </p:nvSpPr>
        <p:spPr>
          <a:xfrm>
            <a:off x="6292850" y="2796032"/>
            <a:ext cx="5445760" cy="520192"/>
          </a:xfrm>
          <a:custGeom>
            <a:avLst/>
            <a:gdLst/>
            <a:ahLst/>
            <a:cxnLst/>
            <a:rect l="l" t="t" r="r" b="b"/>
            <a:pathLst>
              <a:path w="5445760" h="520192">
                <a:moveTo>
                  <a:pt x="65024" y="0"/>
                </a:moveTo>
                <a:lnTo>
                  <a:pt x="5380736" y="0"/>
                </a:lnTo>
                <a:cubicBezTo>
                  <a:pt x="5416648" y="0"/>
                  <a:pt x="5445760" y="29112"/>
                  <a:pt x="5445760" y="65024"/>
                </a:cubicBezTo>
                <a:lnTo>
                  <a:pt x="5445760" y="455168"/>
                </a:lnTo>
                <a:cubicBezTo>
                  <a:pt x="5445760" y="491080"/>
                  <a:pt x="5416648" y="520192"/>
                  <a:pt x="5380736" y="520192"/>
                </a:cubicBezTo>
                <a:lnTo>
                  <a:pt x="65024" y="520192"/>
                </a:lnTo>
                <a:cubicBezTo>
                  <a:pt x="29112" y="520192"/>
                  <a:pt x="0" y="491080"/>
                  <a:pt x="0" y="455168"/>
                </a:cubicBezTo>
                <a:lnTo>
                  <a:pt x="0" y="65024"/>
                </a:lnTo>
                <a:cubicBezTo>
                  <a:pt x="0" y="29136"/>
                  <a:pt x="29136" y="0"/>
                  <a:pt x="65024" y="0"/>
                </a:cubicBezTo>
                <a:close/>
              </a:path>
            </a:pathLst>
          </a:custGeom>
          <a:solidFill>
            <a:srgbClr val="F8F5F2">
              <a:alpha val="10196"/>
            </a:srgbClr>
          </a:solidFill>
        </p:spPr>
      </p:sp>
      <p:sp>
        <p:nvSpPr>
          <p:cNvPr id="40" name="Text 38"/>
          <p:cNvSpPr/>
          <p:nvPr/>
        </p:nvSpPr>
        <p:spPr>
          <a:xfrm>
            <a:off x="6357874" y="2861056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strengthen family bonds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6357874" y="3056128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加强家庭纽带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6292850" y="3381248"/>
            <a:ext cx="5445760" cy="520192"/>
          </a:xfrm>
          <a:custGeom>
            <a:avLst/>
            <a:gdLst/>
            <a:ahLst/>
            <a:cxnLst/>
            <a:rect l="l" t="t" r="r" b="b"/>
            <a:pathLst>
              <a:path w="5445760" h="520192">
                <a:moveTo>
                  <a:pt x="65024" y="0"/>
                </a:moveTo>
                <a:lnTo>
                  <a:pt x="5380736" y="0"/>
                </a:lnTo>
                <a:cubicBezTo>
                  <a:pt x="5416648" y="0"/>
                  <a:pt x="5445760" y="29112"/>
                  <a:pt x="5445760" y="65024"/>
                </a:cubicBezTo>
                <a:lnTo>
                  <a:pt x="5445760" y="455168"/>
                </a:lnTo>
                <a:cubicBezTo>
                  <a:pt x="5445760" y="491080"/>
                  <a:pt x="5416648" y="520192"/>
                  <a:pt x="5380736" y="520192"/>
                </a:cubicBezTo>
                <a:lnTo>
                  <a:pt x="65024" y="520192"/>
                </a:lnTo>
                <a:cubicBezTo>
                  <a:pt x="29112" y="520192"/>
                  <a:pt x="0" y="491080"/>
                  <a:pt x="0" y="455168"/>
                </a:cubicBezTo>
                <a:lnTo>
                  <a:pt x="0" y="65024"/>
                </a:lnTo>
                <a:cubicBezTo>
                  <a:pt x="0" y="29136"/>
                  <a:pt x="29136" y="0"/>
                  <a:pt x="65024" y="0"/>
                </a:cubicBezTo>
                <a:close/>
              </a:path>
            </a:pathLst>
          </a:custGeom>
          <a:solidFill>
            <a:srgbClr val="F8F5F2">
              <a:alpha val="10196"/>
            </a:srgbClr>
          </a:solidFill>
        </p:spPr>
      </p:sp>
      <p:sp>
        <p:nvSpPr>
          <p:cNvPr id="43" name="Text 41"/>
          <p:cNvSpPr/>
          <p:nvPr/>
        </p:nvSpPr>
        <p:spPr>
          <a:xfrm>
            <a:off x="6357874" y="3446272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preserve cultural heritage</a:t>
            </a:r>
            <a:endParaRPr lang="en-US" sz="1600" dirty="0"/>
          </a:p>
        </p:txBody>
      </p:sp>
      <p:sp>
        <p:nvSpPr>
          <p:cNvPr id="44" name="Text 42"/>
          <p:cNvSpPr/>
          <p:nvPr/>
        </p:nvSpPr>
        <p:spPr>
          <a:xfrm>
            <a:off x="6357874" y="3641344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保护文化遗产</a:t>
            </a: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>
            <a:off x="6292850" y="3966464"/>
            <a:ext cx="5445760" cy="520192"/>
          </a:xfrm>
          <a:custGeom>
            <a:avLst/>
            <a:gdLst/>
            <a:ahLst/>
            <a:cxnLst/>
            <a:rect l="l" t="t" r="r" b="b"/>
            <a:pathLst>
              <a:path w="5445760" h="520192">
                <a:moveTo>
                  <a:pt x="65024" y="0"/>
                </a:moveTo>
                <a:lnTo>
                  <a:pt x="5380736" y="0"/>
                </a:lnTo>
                <a:cubicBezTo>
                  <a:pt x="5416648" y="0"/>
                  <a:pt x="5445760" y="29112"/>
                  <a:pt x="5445760" y="65024"/>
                </a:cubicBezTo>
                <a:lnTo>
                  <a:pt x="5445760" y="455168"/>
                </a:lnTo>
                <a:cubicBezTo>
                  <a:pt x="5445760" y="491080"/>
                  <a:pt x="5416648" y="520192"/>
                  <a:pt x="5380736" y="520192"/>
                </a:cubicBezTo>
                <a:lnTo>
                  <a:pt x="65024" y="520192"/>
                </a:lnTo>
                <a:cubicBezTo>
                  <a:pt x="29112" y="520192"/>
                  <a:pt x="0" y="491080"/>
                  <a:pt x="0" y="455168"/>
                </a:cubicBezTo>
                <a:lnTo>
                  <a:pt x="0" y="65024"/>
                </a:lnTo>
                <a:cubicBezTo>
                  <a:pt x="0" y="29136"/>
                  <a:pt x="29136" y="0"/>
                  <a:pt x="65024" y="0"/>
                </a:cubicBezTo>
                <a:close/>
              </a:path>
            </a:pathLst>
          </a:custGeom>
          <a:solidFill>
            <a:srgbClr val="F8F5F2">
              <a:alpha val="10196"/>
            </a:srgbClr>
          </a:solidFill>
        </p:spPr>
      </p:sp>
      <p:sp>
        <p:nvSpPr>
          <p:cNvPr id="46" name="Text 44"/>
          <p:cNvSpPr/>
          <p:nvPr/>
        </p:nvSpPr>
        <p:spPr>
          <a:xfrm>
            <a:off x="6357874" y="4031488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deepen one's understanding</a:t>
            </a:r>
            <a:endParaRPr lang="en-US" sz="1600" dirty="0"/>
          </a:p>
        </p:txBody>
      </p:sp>
      <p:sp>
        <p:nvSpPr>
          <p:cNvPr id="47" name="Text 45"/>
          <p:cNvSpPr/>
          <p:nvPr/>
        </p:nvSpPr>
        <p:spPr>
          <a:xfrm>
            <a:off x="6357874" y="4226560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加深理解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6292850" y="4551680"/>
            <a:ext cx="5445760" cy="520192"/>
          </a:xfrm>
          <a:custGeom>
            <a:avLst/>
            <a:gdLst/>
            <a:ahLst/>
            <a:cxnLst/>
            <a:rect l="l" t="t" r="r" b="b"/>
            <a:pathLst>
              <a:path w="5445760" h="520192">
                <a:moveTo>
                  <a:pt x="65024" y="0"/>
                </a:moveTo>
                <a:lnTo>
                  <a:pt x="5380736" y="0"/>
                </a:lnTo>
                <a:cubicBezTo>
                  <a:pt x="5416648" y="0"/>
                  <a:pt x="5445760" y="29112"/>
                  <a:pt x="5445760" y="65024"/>
                </a:cubicBezTo>
                <a:lnTo>
                  <a:pt x="5445760" y="455168"/>
                </a:lnTo>
                <a:cubicBezTo>
                  <a:pt x="5445760" y="491080"/>
                  <a:pt x="5416648" y="520192"/>
                  <a:pt x="5380736" y="520192"/>
                </a:cubicBezTo>
                <a:lnTo>
                  <a:pt x="65024" y="520192"/>
                </a:lnTo>
                <a:cubicBezTo>
                  <a:pt x="29112" y="520192"/>
                  <a:pt x="0" y="491080"/>
                  <a:pt x="0" y="455168"/>
                </a:cubicBezTo>
                <a:lnTo>
                  <a:pt x="0" y="65024"/>
                </a:lnTo>
                <a:cubicBezTo>
                  <a:pt x="0" y="29136"/>
                  <a:pt x="29136" y="0"/>
                  <a:pt x="65024" y="0"/>
                </a:cubicBezTo>
                <a:close/>
              </a:path>
            </a:pathLst>
          </a:custGeom>
          <a:solidFill>
            <a:srgbClr val="F8F5F2">
              <a:alpha val="10196"/>
            </a:srgbClr>
          </a:solidFill>
        </p:spPr>
      </p:sp>
      <p:sp>
        <p:nvSpPr>
          <p:cNvPr id="49" name="Text 47"/>
          <p:cNvSpPr/>
          <p:nvPr/>
        </p:nvSpPr>
        <p:spPr>
          <a:xfrm>
            <a:off x="6357874" y="4616704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shape one's cultural identity</a:t>
            </a:r>
            <a:endParaRPr lang="en-US" sz="1600" dirty="0"/>
          </a:p>
        </p:txBody>
      </p:sp>
      <p:sp>
        <p:nvSpPr>
          <p:cNvPr id="50" name="Text 48"/>
          <p:cNvSpPr/>
          <p:nvPr/>
        </p:nvSpPr>
        <p:spPr>
          <a:xfrm>
            <a:off x="6357874" y="4811776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塑造文化认同</a:t>
            </a:r>
            <a:endParaRPr lang="en-US" sz="1600" dirty="0"/>
          </a:p>
        </p:txBody>
      </p:sp>
      <p:sp>
        <p:nvSpPr>
          <p:cNvPr id="51" name="Shape 49"/>
          <p:cNvSpPr/>
          <p:nvPr/>
        </p:nvSpPr>
        <p:spPr>
          <a:xfrm>
            <a:off x="6292850" y="5136896"/>
            <a:ext cx="5445760" cy="520192"/>
          </a:xfrm>
          <a:custGeom>
            <a:avLst/>
            <a:gdLst/>
            <a:ahLst/>
            <a:cxnLst/>
            <a:rect l="l" t="t" r="r" b="b"/>
            <a:pathLst>
              <a:path w="5445760" h="520192">
                <a:moveTo>
                  <a:pt x="65024" y="0"/>
                </a:moveTo>
                <a:lnTo>
                  <a:pt x="5380736" y="0"/>
                </a:lnTo>
                <a:cubicBezTo>
                  <a:pt x="5416648" y="0"/>
                  <a:pt x="5445760" y="29112"/>
                  <a:pt x="5445760" y="65024"/>
                </a:cubicBezTo>
                <a:lnTo>
                  <a:pt x="5445760" y="455168"/>
                </a:lnTo>
                <a:cubicBezTo>
                  <a:pt x="5445760" y="491080"/>
                  <a:pt x="5416648" y="520192"/>
                  <a:pt x="5380736" y="520192"/>
                </a:cubicBezTo>
                <a:lnTo>
                  <a:pt x="65024" y="520192"/>
                </a:lnTo>
                <a:cubicBezTo>
                  <a:pt x="29112" y="520192"/>
                  <a:pt x="0" y="491080"/>
                  <a:pt x="0" y="455168"/>
                </a:cubicBezTo>
                <a:lnTo>
                  <a:pt x="0" y="65024"/>
                </a:lnTo>
                <a:cubicBezTo>
                  <a:pt x="0" y="29136"/>
                  <a:pt x="29136" y="0"/>
                  <a:pt x="65024" y="0"/>
                </a:cubicBezTo>
                <a:close/>
              </a:path>
            </a:pathLst>
          </a:custGeom>
          <a:solidFill>
            <a:srgbClr val="F8F5F2">
              <a:alpha val="10196"/>
            </a:srgbClr>
          </a:solidFill>
        </p:spPr>
      </p:sp>
      <p:sp>
        <p:nvSpPr>
          <p:cNvPr id="52" name="Text 50"/>
          <p:cNvSpPr/>
          <p:nvPr/>
        </p:nvSpPr>
        <p:spPr>
          <a:xfrm>
            <a:off x="6357874" y="5201920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pass down through generations</a:t>
            </a:r>
            <a:endParaRPr lang="en-US" sz="1600" dirty="0"/>
          </a:p>
        </p:txBody>
      </p:sp>
      <p:sp>
        <p:nvSpPr>
          <p:cNvPr id="53" name="Text 51"/>
          <p:cNvSpPr/>
          <p:nvPr/>
        </p:nvSpPr>
        <p:spPr>
          <a:xfrm>
            <a:off x="6357874" y="5396992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代代相传</a:t>
            </a:r>
            <a:endParaRPr lang="en-US" sz="1600" dirty="0"/>
          </a:p>
        </p:txBody>
      </p:sp>
      <p:sp>
        <p:nvSpPr>
          <p:cNvPr id="54" name="Shape 52"/>
          <p:cNvSpPr/>
          <p:nvPr/>
        </p:nvSpPr>
        <p:spPr>
          <a:xfrm>
            <a:off x="6292850" y="5722112"/>
            <a:ext cx="5445760" cy="520192"/>
          </a:xfrm>
          <a:custGeom>
            <a:avLst/>
            <a:gdLst/>
            <a:ahLst/>
            <a:cxnLst/>
            <a:rect l="l" t="t" r="r" b="b"/>
            <a:pathLst>
              <a:path w="5445760" h="520192">
                <a:moveTo>
                  <a:pt x="65024" y="0"/>
                </a:moveTo>
                <a:lnTo>
                  <a:pt x="5380736" y="0"/>
                </a:lnTo>
                <a:cubicBezTo>
                  <a:pt x="5416648" y="0"/>
                  <a:pt x="5445760" y="29112"/>
                  <a:pt x="5445760" y="65024"/>
                </a:cubicBezTo>
                <a:lnTo>
                  <a:pt x="5445760" y="455168"/>
                </a:lnTo>
                <a:cubicBezTo>
                  <a:pt x="5445760" y="491080"/>
                  <a:pt x="5416648" y="520192"/>
                  <a:pt x="5380736" y="520192"/>
                </a:cubicBezTo>
                <a:lnTo>
                  <a:pt x="65024" y="520192"/>
                </a:lnTo>
                <a:cubicBezTo>
                  <a:pt x="29112" y="520192"/>
                  <a:pt x="0" y="491080"/>
                  <a:pt x="0" y="455168"/>
                </a:cubicBezTo>
                <a:lnTo>
                  <a:pt x="0" y="65024"/>
                </a:lnTo>
                <a:cubicBezTo>
                  <a:pt x="0" y="29136"/>
                  <a:pt x="29136" y="0"/>
                  <a:pt x="65024" y="0"/>
                </a:cubicBezTo>
                <a:close/>
              </a:path>
            </a:pathLst>
          </a:custGeom>
          <a:solidFill>
            <a:srgbClr val="F8F5F2">
              <a:alpha val="10196"/>
            </a:srgbClr>
          </a:solidFill>
        </p:spPr>
      </p:sp>
      <p:sp>
        <p:nvSpPr>
          <p:cNvPr id="55" name="Text 53"/>
          <p:cNvSpPr/>
          <p:nvPr/>
        </p:nvSpPr>
        <p:spPr>
          <a:xfrm>
            <a:off x="6357874" y="5787136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/>
                </a:solidFill>
                <a:latin typeface="Quattrocento Sans" panose="020B0502050000020003" pitchFamily="34" charset="0"/>
                <a:ea typeface="Quattrocento Sans" panose="020B0502050000020003" pitchFamily="34" charset="-122"/>
                <a:cs typeface="Quattrocento Sans" panose="020B0502050000020003" pitchFamily="34" charset="-120"/>
              </a:rPr>
              <a:t>give sb a sense of belonging</a:t>
            </a:r>
            <a:endParaRPr lang="en-US" sz="1600" dirty="0"/>
          </a:p>
        </p:txBody>
      </p:sp>
      <p:sp>
        <p:nvSpPr>
          <p:cNvPr id="56" name="Text 54"/>
          <p:cNvSpPr/>
          <p:nvPr/>
        </p:nvSpPr>
        <p:spPr>
          <a:xfrm>
            <a:off x="6357874" y="5982208"/>
            <a:ext cx="5380736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8F5F2">
                    <a:alpha val="90000"/>
                  </a:srgbClr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给某人归属感</a:t>
            </a:r>
            <a:endParaRPr lang="en-US" sz="1600" dirty="0"/>
          </a:p>
        </p:txBody>
      </p:sp>
      <p:sp>
        <p:nvSpPr>
          <p:cNvPr id="57" name="Shape 55"/>
          <p:cNvSpPr/>
          <p:nvPr/>
        </p:nvSpPr>
        <p:spPr>
          <a:xfrm>
            <a:off x="341376" y="7326122"/>
            <a:ext cx="11525504" cy="390144"/>
          </a:xfrm>
          <a:custGeom>
            <a:avLst/>
            <a:gdLst/>
            <a:ahLst/>
            <a:cxnLst/>
            <a:rect l="l" t="t" r="r" b="b"/>
            <a:pathLst>
              <a:path w="11525504" h="390144">
                <a:moveTo>
                  <a:pt x="32512" y="0"/>
                </a:moveTo>
                <a:lnTo>
                  <a:pt x="11460479" y="0"/>
                </a:lnTo>
                <a:cubicBezTo>
                  <a:pt x="11496391" y="0"/>
                  <a:pt x="11525504" y="29113"/>
                  <a:pt x="11525504" y="65025"/>
                </a:cubicBezTo>
                <a:lnTo>
                  <a:pt x="11525504" y="325119"/>
                </a:lnTo>
                <a:cubicBezTo>
                  <a:pt x="11525504" y="361031"/>
                  <a:pt x="11496391" y="390144"/>
                  <a:pt x="11460479" y="390144"/>
                </a:cubicBezTo>
                <a:lnTo>
                  <a:pt x="32512" y="390144"/>
                </a:lnTo>
                <a:cubicBezTo>
                  <a:pt x="14556" y="390144"/>
                  <a:pt x="0" y="375588"/>
                  <a:pt x="0" y="357632"/>
                </a:cubicBezTo>
                <a:lnTo>
                  <a:pt x="0" y="32512"/>
                </a:lnTo>
                <a:cubicBezTo>
                  <a:pt x="0" y="14556"/>
                  <a:pt x="14556" y="0"/>
                  <a:pt x="32512" y="0"/>
                </a:cubicBezTo>
                <a:close/>
              </a:path>
            </a:pathLst>
          </a:custGeom>
          <a:solidFill>
            <a:srgbClr val="B08968">
              <a:alpha val="10196"/>
            </a:srgbClr>
          </a:solidFill>
        </p:spPr>
      </p:sp>
      <p:sp>
        <p:nvSpPr>
          <p:cNvPr id="58" name="Shape 56"/>
          <p:cNvSpPr/>
          <p:nvPr/>
        </p:nvSpPr>
        <p:spPr>
          <a:xfrm>
            <a:off x="341376" y="7326122"/>
            <a:ext cx="32512" cy="390144"/>
          </a:xfrm>
          <a:custGeom>
            <a:avLst/>
            <a:gdLst/>
            <a:ahLst/>
            <a:cxnLst/>
            <a:rect l="l" t="t" r="r" b="b"/>
            <a:pathLst>
              <a:path w="32512" h="390144">
                <a:moveTo>
                  <a:pt x="32512" y="0"/>
                </a:moveTo>
                <a:lnTo>
                  <a:pt x="32512" y="0"/>
                </a:lnTo>
                <a:lnTo>
                  <a:pt x="32512" y="390144"/>
                </a:lnTo>
                <a:lnTo>
                  <a:pt x="32512" y="390144"/>
                </a:lnTo>
                <a:cubicBezTo>
                  <a:pt x="14556" y="390144"/>
                  <a:pt x="0" y="375588"/>
                  <a:pt x="0" y="357632"/>
                </a:cubicBezTo>
                <a:lnTo>
                  <a:pt x="0" y="32512"/>
                </a:lnTo>
                <a:cubicBezTo>
                  <a:pt x="0" y="14568"/>
                  <a:pt x="14568" y="0"/>
                  <a:pt x="32512" y="0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59" name="Shape 57"/>
          <p:cNvSpPr/>
          <p:nvPr/>
        </p:nvSpPr>
        <p:spPr>
          <a:xfrm>
            <a:off x="487680" y="7448042"/>
            <a:ext cx="97536" cy="130048"/>
          </a:xfrm>
          <a:custGeom>
            <a:avLst/>
            <a:gdLst/>
            <a:ahLst/>
            <a:cxnLst/>
            <a:rect l="l" t="t" r="r" b="b"/>
            <a:pathLst>
              <a:path w="97536" h="130048">
                <a:moveTo>
                  <a:pt x="74397" y="97536"/>
                </a:moveTo>
                <a:cubicBezTo>
                  <a:pt x="76251" y="91872"/>
                  <a:pt x="79959" y="86741"/>
                  <a:pt x="84150" y="82321"/>
                </a:cubicBezTo>
                <a:cubicBezTo>
                  <a:pt x="92456" y="73584"/>
                  <a:pt x="97536" y="61773"/>
                  <a:pt x="97536" y="48768"/>
                </a:cubicBezTo>
                <a:cubicBezTo>
                  <a:pt x="97536" y="21844"/>
                  <a:pt x="75692" y="0"/>
                  <a:pt x="48768" y="0"/>
                </a:cubicBezTo>
                <a:cubicBezTo>
                  <a:pt x="21844" y="0"/>
                  <a:pt x="0" y="21844"/>
                  <a:pt x="0" y="48768"/>
                </a:cubicBezTo>
                <a:cubicBezTo>
                  <a:pt x="0" y="61773"/>
                  <a:pt x="5080" y="73584"/>
                  <a:pt x="13386" y="82321"/>
                </a:cubicBezTo>
                <a:cubicBezTo>
                  <a:pt x="17577" y="86741"/>
                  <a:pt x="21311" y="91872"/>
                  <a:pt x="23139" y="97536"/>
                </a:cubicBezTo>
                <a:lnTo>
                  <a:pt x="74371" y="97536"/>
                </a:lnTo>
                <a:close/>
                <a:moveTo>
                  <a:pt x="73152" y="109728"/>
                </a:moveTo>
                <a:lnTo>
                  <a:pt x="24384" y="109728"/>
                </a:lnTo>
                <a:lnTo>
                  <a:pt x="24384" y="113792"/>
                </a:lnTo>
                <a:cubicBezTo>
                  <a:pt x="24384" y="125019"/>
                  <a:pt x="33477" y="134112"/>
                  <a:pt x="44704" y="134112"/>
                </a:cubicBezTo>
                <a:lnTo>
                  <a:pt x="52832" y="134112"/>
                </a:lnTo>
                <a:cubicBezTo>
                  <a:pt x="64059" y="134112"/>
                  <a:pt x="73152" y="125019"/>
                  <a:pt x="73152" y="113792"/>
                </a:cubicBezTo>
                <a:lnTo>
                  <a:pt x="73152" y="109728"/>
                </a:lnTo>
                <a:close/>
                <a:moveTo>
                  <a:pt x="46736" y="28448"/>
                </a:moveTo>
                <a:cubicBezTo>
                  <a:pt x="36627" y="28448"/>
                  <a:pt x="28448" y="36627"/>
                  <a:pt x="28448" y="46736"/>
                </a:cubicBezTo>
                <a:cubicBezTo>
                  <a:pt x="28448" y="50114"/>
                  <a:pt x="25730" y="52832"/>
                  <a:pt x="22352" y="52832"/>
                </a:cubicBezTo>
                <a:cubicBezTo>
                  <a:pt x="18974" y="52832"/>
                  <a:pt x="16256" y="50114"/>
                  <a:pt x="16256" y="46736"/>
                </a:cubicBezTo>
                <a:cubicBezTo>
                  <a:pt x="16256" y="29896"/>
                  <a:pt x="29896" y="16256"/>
                  <a:pt x="46736" y="16256"/>
                </a:cubicBezTo>
                <a:cubicBezTo>
                  <a:pt x="50114" y="16256"/>
                  <a:pt x="52832" y="18974"/>
                  <a:pt x="52832" y="22352"/>
                </a:cubicBezTo>
                <a:cubicBezTo>
                  <a:pt x="52832" y="25730"/>
                  <a:pt x="50114" y="28448"/>
                  <a:pt x="46736" y="28448"/>
                </a:cubicBezTo>
                <a:close/>
              </a:path>
            </a:pathLst>
          </a:custGeom>
          <a:solidFill>
            <a:srgbClr val="B08968"/>
          </a:solidFill>
        </p:spPr>
      </p:sp>
      <p:sp>
        <p:nvSpPr>
          <p:cNvPr id="60" name="Text 58"/>
          <p:cNvSpPr/>
          <p:nvPr/>
        </p:nvSpPr>
        <p:spPr>
          <a:xfrm>
            <a:off x="659343" y="7423658"/>
            <a:ext cx="11175025" cy="195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b="1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写作提示：</a:t>
            </a:r>
            <a:r>
              <a:rPr lang="en-US" sz="1025" dirty="0">
                <a:solidFill>
                  <a:srgbClr val="2D374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在作文结尾表达感悟时，可使用这些动词和短语，使文章情感更加真挚深刻。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7107</Words>
  <Application>WPS 演示</Application>
  <PresentationFormat>宽屏</PresentationFormat>
  <Paragraphs>649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Liter</vt:lpstr>
      <vt:lpstr>Liter</vt:lpstr>
      <vt:lpstr>Liter</vt:lpstr>
      <vt:lpstr>MiSans</vt:lpstr>
      <vt:lpstr>MiSans</vt:lpstr>
      <vt:lpstr>MiSans</vt:lpstr>
      <vt:lpstr>Quattrocento Sans</vt:lpstr>
      <vt:lpstr>Quattrocento Sans</vt:lpstr>
      <vt:lpstr>Quattrocento Sans</vt:lpstr>
      <vt:lpstr>Calibri</vt:lpstr>
      <vt:lpstr>微软雅黑</vt:lpstr>
      <vt:lpstr>Arial Unicode MS</vt:lpstr>
      <vt:lpstr>等线</vt:lpstr>
      <vt:lpstr>HelveticaNeue</vt:lpstr>
      <vt:lpstr>华文新魏</vt:lpstr>
      <vt:lpstr>Segoe Print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文化与食物相关表达</dc:title>
  <dc:creator>Kimi</dc:creator>
  <dc:subject>文化与食物相关表达</dc:subject>
  <cp:lastModifiedBy>Administrator</cp:lastModifiedBy>
  <cp:revision>6</cp:revision>
  <dcterms:created xsi:type="dcterms:W3CDTF">2026-01-29T13:26:00Z</dcterms:created>
  <dcterms:modified xsi:type="dcterms:W3CDTF">2026-02-03T08:55:21Z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{"Label":"文化与食物相关表达","ContentProducer":"001191110108MACG2KBH8F10000","ProduceID":"19c09c5a-6372-8f1b-8000-0000025de689","ReservedCode1":"","ContentPropagator":"001191110108MACG2KBH8F20000","PropagateID":"19c09c5a-6372-8f1b-8000-0000025de689","ReservedCode2":""}</vt:lpwstr>
  </property>
  <property fmtid="{D5CDD505-2E9C-101B-9397-08002B2CF9AE}" pid="3" name="KSOProductBuildVer">
    <vt:lpwstr>2052-11.8.2.7978</vt:lpwstr>
  </property>
</Properties>
</file>