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 id="2147483661" r:id="rId3"/>
    <p:sldMasterId id="2147483664" r:id="rId4"/>
    <p:sldMasterId id="2147483666" r:id="rId5"/>
  </p:sldMasterIdLst>
  <p:notesMasterIdLst>
    <p:notesMasterId r:id="rId8"/>
  </p:notesMasterIdLst>
  <p:handoutMasterIdLst>
    <p:handoutMasterId r:id="rId22"/>
  </p:handoutMasterIdLst>
  <p:sldIdLst>
    <p:sldId id="291" r:id="rId6"/>
    <p:sldId id="256" r:id="rId7"/>
    <p:sldId id="257" r:id="rId9"/>
    <p:sldId id="259" r:id="rId10"/>
    <p:sldId id="274" r:id="rId11"/>
    <p:sldId id="275" r:id="rId12"/>
    <p:sldId id="276" r:id="rId13"/>
    <p:sldId id="277" r:id="rId14"/>
    <p:sldId id="278" r:id="rId15"/>
    <p:sldId id="279" r:id="rId16"/>
    <p:sldId id="281" r:id="rId17"/>
    <p:sldId id="286" r:id="rId18"/>
    <p:sldId id="288" r:id="rId19"/>
    <p:sldId id="289" r:id="rId20"/>
    <p:sldId id="284" r:id="rId21"/>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2D28"/>
    <a:srgbClr val="E5DCD3"/>
    <a:srgbClr val="EFEFEF"/>
    <a:srgbClr val="725435"/>
    <a:srgbClr val="DAC2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F6D756C-8DCC-4E03-A43C-551C6EF61460}" styleName="??? 1 12">
    <a:wholeTbl>
      <a:tcTxStyle>
        <a:fontRef idx="none">
          <a:srgbClr val="000000"/>
        </a:fontRef>
      </a:tcTxStyle>
      <a:tcStyle>
        <a:tcBdr>
          <a:left>
            <a:ln>
              <a:noFill/>
            </a:ln>
          </a:left>
          <a:right>
            <a:ln>
              <a:noFill/>
            </a:ln>
          </a:right>
          <a:top>
            <a:ln w="12700" cmpd="sng">
              <a:solidFill>
                <a:schemeClr val="accent2"/>
              </a:solidFill>
              <a:prstDash val="solid"/>
            </a:ln>
          </a:top>
          <a:bottom>
            <a:ln w="12700" cmpd="sng">
              <a:solidFill>
                <a:schemeClr val="accent2"/>
              </a:solidFill>
              <a:prstDash val="solid"/>
            </a:ln>
          </a:bottom>
          <a:insideH>
            <a:ln w="9525" cmpd="sng">
              <a:solidFill>
                <a:schemeClr val="accent2">
                  <a:lumMod val="40000"/>
                  <a:lumOff val="60000"/>
                </a:schemeClr>
              </a:solidFill>
              <a:prstDash val="solid"/>
            </a:ln>
          </a:insideH>
          <a:insideV>
            <a:ln>
              <a:noFill/>
            </a:ln>
          </a:insideV>
        </a:tcBdr>
        <a:fill>
          <a:solidFill>
            <a:srgbClr val="FFFFFF"/>
          </a:solidFill>
        </a:fill>
      </a:tcStyle>
    </a:wholeTbl>
    <a:band2H>
      <a:tcStyle>
        <a:tcBdr/>
        <a:fill>
          <a:solidFill>
            <a:schemeClr val="accent2">
              <a:lumMod val="10000"/>
              <a:lumOff val="90000"/>
            </a:schemeClr>
          </a:solidFill>
        </a:fill>
      </a:tcStyle>
    </a:band2H>
    <a:band1V>
      <a:tcStyle>
        <a:tcBdr>
          <a:left>
            <a:ln>
              <a:noFill/>
            </a:ln>
          </a:left>
          <a:right>
            <a:ln>
              <a:noFill/>
            </a:ln>
          </a:right>
          <a:top>
            <a:ln w="12700" cmpd="sng">
              <a:solidFill>
                <a:schemeClr val="accent2"/>
              </a:solidFill>
              <a:prstDash val="solid"/>
            </a:ln>
          </a:top>
          <a:bottom>
            <a:ln w="12700" cmpd="sng">
              <a:solidFill>
                <a:schemeClr val="accent2"/>
              </a:solidFill>
              <a:prstDash val="solid"/>
            </a:ln>
          </a:bottom>
          <a:insideH>
            <a:ln w="9525" cmpd="sng">
              <a:solidFill>
                <a:schemeClr val="accent2">
                  <a:lumMod val="40000"/>
                  <a:lumOff val="60000"/>
                </a:schemeClr>
              </a:solidFill>
              <a:prstDash val="solid"/>
            </a:ln>
          </a:insideH>
          <a:insideV>
            <a:ln>
              <a:noFill/>
            </a:ln>
          </a:insideV>
        </a:tcBdr>
        <a:fill>
          <a:solidFill>
            <a:schemeClr val="accent2">
              <a:lumMod val="10000"/>
              <a:lumOff val="90000"/>
            </a:schemeClr>
          </a:solidFill>
        </a:fill>
      </a:tcStyle>
    </a:band1V>
    <a:lastCol>
      <a:tcTxStyle b="on">
        <a:fontRef idx="none">
          <a:srgbClr val="08090C"/>
        </a:fontRef>
      </a:tcTxStyle>
      <a:tcStyle>
        <a:tcBdr>
          <a:left>
            <a:ln>
              <a:noFill/>
            </a:ln>
          </a:left>
          <a:right>
            <a:ln>
              <a:noFill/>
            </a:ln>
          </a:right>
          <a:top>
            <a:ln w="12700" cmpd="sng">
              <a:solidFill>
                <a:schemeClr val="accent2"/>
              </a:solidFill>
              <a:prstDash val="solid"/>
            </a:ln>
          </a:top>
          <a:bottom>
            <a:ln w="12700" cmpd="sng">
              <a:solidFill>
                <a:schemeClr val="accent2"/>
              </a:solidFill>
              <a:prstDash val="solid"/>
            </a:ln>
          </a:bottom>
          <a:insideH>
            <a:ln w="9525" cmpd="sng">
              <a:solidFill>
                <a:schemeClr val="accent2">
                  <a:lumMod val="40000"/>
                  <a:lumOff val="60000"/>
                </a:schemeClr>
              </a:solidFill>
              <a:prstDash val="solid"/>
            </a:ln>
          </a:insideH>
          <a:insideV>
            <a:ln>
              <a:noFill/>
            </a:ln>
          </a:insideV>
        </a:tcBdr>
        <a:fill>
          <a:solidFill>
            <a:schemeClr val="accent2">
              <a:lumMod val="20000"/>
              <a:lumOff val="80000"/>
            </a:schemeClr>
          </a:solidFill>
        </a:fill>
      </a:tcStyle>
    </a:lastCol>
    <a:firstCol>
      <a:tcTxStyle b="on">
        <a:fontRef idx="none">
          <a:srgbClr val="08090C"/>
        </a:fontRef>
      </a:tcTxStyle>
      <a:tcStyle>
        <a:tcBdr>
          <a:left>
            <a:ln>
              <a:noFill/>
            </a:ln>
          </a:left>
          <a:right>
            <a:ln>
              <a:noFill/>
            </a:ln>
          </a:right>
          <a:top>
            <a:ln w="12700" cmpd="sng">
              <a:solidFill>
                <a:schemeClr val="accent2"/>
              </a:solidFill>
              <a:prstDash val="solid"/>
            </a:ln>
          </a:top>
          <a:bottom>
            <a:ln w="12700" cmpd="sng">
              <a:solidFill>
                <a:schemeClr val="accent2"/>
              </a:solidFill>
              <a:prstDash val="solid"/>
            </a:ln>
          </a:bottom>
          <a:insideH>
            <a:ln w="9525" cmpd="sng">
              <a:solidFill>
                <a:schemeClr val="accent2">
                  <a:lumMod val="40000"/>
                  <a:lumOff val="60000"/>
                </a:schemeClr>
              </a:solidFill>
              <a:prstDash val="solid"/>
            </a:ln>
          </a:insideH>
          <a:insideV>
            <a:ln>
              <a:noFill/>
            </a:ln>
          </a:insideV>
        </a:tcBdr>
        <a:fill>
          <a:solidFill>
            <a:schemeClr val="accent2">
              <a:lumMod val="20000"/>
              <a:lumOff val="80000"/>
            </a:schemeClr>
          </a:solidFill>
        </a:fill>
      </a:tcStyle>
    </a:firstCol>
    <a:lastRow>
      <a:tcTxStyle b="on">
        <a:fontRef idx="none">
          <a:schemeClr val="accent2"/>
        </a:fontRef>
      </a:tcTxStyle>
      <a:tcStyle>
        <a:tcBdr>
          <a:left>
            <a:ln>
              <a:noFill/>
            </a:ln>
          </a:left>
          <a:right>
            <a:ln>
              <a:noFill/>
            </a:ln>
          </a:right>
          <a:top>
            <a:ln w="9525" cmpd="sng">
              <a:solidFill>
                <a:schemeClr val="accent2">
                  <a:lumMod val="40000"/>
                  <a:lumOff val="60000"/>
                </a:schemeClr>
              </a:solidFill>
              <a:prstDash val="solid"/>
            </a:ln>
          </a:top>
          <a:bottom>
            <a:ln w="12700" cmpd="sng">
              <a:solidFill>
                <a:schemeClr val="accent2"/>
              </a:solidFill>
              <a:prstDash val="solid"/>
            </a:ln>
          </a:bottom>
          <a:insideH>
            <a:ln>
              <a:noFill/>
            </a:ln>
          </a:insideH>
          <a:insideV>
            <a:ln>
              <a:noFill/>
            </a:ln>
          </a:insideV>
        </a:tcBdr>
        <a:fill>
          <a:solidFill>
            <a:srgbClr val="FFFFFF"/>
          </a:solidFill>
        </a:fill>
      </a:tcStyle>
    </a:lastRow>
    <a:seCell>
      <a:tcStyle>
        <a:tcBdr>
          <a:left>
            <a:ln>
              <a:noFill/>
            </a:ln>
          </a:left>
          <a:right>
            <a:ln>
              <a:noFill/>
            </a:ln>
          </a:right>
          <a:top>
            <a:ln w="9525" cmpd="sng">
              <a:solidFill>
                <a:schemeClr val="accent2">
                  <a:lumMod val="40000"/>
                  <a:lumOff val="60000"/>
                </a:schemeClr>
              </a:solidFill>
              <a:prstDash val="solid"/>
            </a:ln>
          </a:top>
          <a:bottom>
            <a:ln w="12700" cmpd="sng">
              <a:solidFill>
                <a:schemeClr val="accent2"/>
              </a:solidFill>
              <a:prstDash val="solid"/>
            </a:ln>
          </a:bottom>
          <a:insideH>
            <a:ln>
              <a:noFill/>
            </a:ln>
          </a:insideH>
          <a:insideV>
            <a:ln>
              <a:noFill/>
            </a:ln>
          </a:insideV>
        </a:tcBdr>
        <a:fill>
          <a:solidFill>
            <a:srgbClr val="FFFFFF"/>
          </a:solidFill>
        </a:fill>
      </a:tcStyle>
    </a:seCell>
    <a:swCell>
      <a:tcStyle>
        <a:tcBdr>
          <a:left>
            <a:ln>
              <a:noFill/>
            </a:ln>
          </a:left>
          <a:right>
            <a:ln>
              <a:noFill/>
            </a:ln>
          </a:right>
          <a:top>
            <a:ln w="9525" cmpd="sng">
              <a:solidFill>
                <a:schemeClr val="accent2">
                  <a:lumMod val="40000"/>
                  <a:lumOff val="60000"/>
                </a:schemeClr>
              </a:solidFill>
              <a:prstDash val="solid"/>
            </a:ln>
          </a:top>
          <a:bottom>
            <a:ln w="12700" cmpd="sng">
              <a:solidFill>
                <a:schemeClr val="accent2"/>
              </a:solidFill>
              <a:prstDash val="solid"/>
            </a:ln>
          </a:bottom>
          <a:insideH>
            <a:ln>
              <a:noFill/>
            </a:ln>
          </a:insideH>
          <a:insideV>
            <a:ln>
              <a:noFill/>
            </a:ln>
          </a:insideV>
        </a:tcBdr>
        <a:fill>
          <a:solidFill>
            <a:srgbClr val="FFFFFF"/>
          </a:solidFill>
        </a:fill>
      </a:tcStyle>
    </a:swCell>
    <a:firstRow>
      <a:tcTxStyle b="on">
        <a:fontRef idx="none">
          <a:srgbClr val="FFFFFF"/>
        </a:fontRef>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0">
  <p:normalViewPr>
    <p:restoredLeft sz="15620"/>
    <p:restoredTop sz="94660"/>
  </p:normalViewPr>
  <p:slideViewPr>
    <p:cSldViewPr snapToGrid="0" showGuides="1">
      <p:cViewPr varScale="1">
        <p:scale>
          <a:sx n="100" d="100"/>
          <a:sy n="100" d="100"/>
        </p:scale>
        <p:origin x="0" y="0"/>
      </p:cViewPr>
      <p:guideLst>
        <p:guide orient="horz" pos="1644"/>
        <p:guide pos="2868"/>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notesMaster" Target="notesMasters/notesMaster1.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欢迎来到今天的高三英语应用文写作讲评。今天我们将探讨一个核心问题：如何让我们的演讲稿从仅仅“完成任务”，升级为能够“打动人心”。我们将以“爱护公物”这一主题为例，深入剖析演讲稿的深度写作技巧。</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看到这样的课桌，如果你是李华，要在英语课上做演讲，你会怎么说？你的目标仅仅是完成一篇作文吗？还是希望通过你的演讲，真正说服同学们，让大家愿意去爱护公物？这就是我们今天要探讨的核心——如何完成一个真实的交际任务。</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审完题后，我们需要搭建一个清晰的行文结构。一篇好的演讲稿通常包含开头、主体和结尾三部分。开头问候点题，主体描述现象并分析，结尾发出呼吁并致谢。遵循这个经典结构，可以让我们的演讲逻辑清晰，层次分明，更有效地传达信息。</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This slide summarizes the three core elements of an excellent speech. First is Task Completion, ensuring the speech has a clear objective, complete structure, covers all requirements, and is of appropriate length. Second is Critical Thinking Depth, which involves asking "why," connecting actions to values, foreseeing consequences, and offering deeper insights. Finally, Rhetorical Effect focuses on building connections with the audience, creating vivid imagery, using relatable language, and evoking emotional resonance. Mastering these three points will help you craft outstanding speeches.</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This slide summarizes the key differences between merely completing a writing task and creating content that truly touches the heart. We can see three critical stages: the opening, the body, and the conclusion.</a:t>
            </a:r>
            <a:endParaRPr lang="en-US" sz="1400" b="0" i="0" u="none" strike="noStrike">
              <a:solidFill>
                <a:srgbClr val="000000"/>
              </a:solidFill>
            </a:endParaRPr>
          </a:p>
          <a:p>
            <a:pPr indent="0" algn="l">
              <a:lnSpc>
                <a:spcPct val="100000"/>
              </a:lnSpc>
            </a:pPr>
            <a:r>
              <a:rPr lang="en-US" sz="1400" b="0" i="0" u="none" strike="noStrike">
                <a:solidFill>
                  <a:srgbClr val="000000"/>
                </a:solidFill>
              </a:rPr>
              <a:t>For the opening, instead of just stating the topic, try to engage your audience with a vivid, thought-provoking question.</a:t>
            </a:r>
            <a:endParaRPr lang="en-US" sz="1400" b="0" i="0" u="none" strike="noStrike">
              <a:solidFill>
                <a:srgbClr val="000000"/>
              </a:solidFill>
            </a:endParaRPr>
          </a:p>
          <a:p>
            <a:pPr indent="0" algn="l">
              <a:lnSpc>
                <a:spcPct val="100000"/>
              </a:lnSpc>
            </a:pPr>
            <a:r>
              <a:rPr lang="en-US" sz="1400" b="0" i="0" u="none" strike="noStrike">
                <a:solidFill>
                  <a:srgbClr val="000000"/>
                </a:solidFill>
              </a:rPr>
              <a:t>In the body, don't just summarize facts; paint a picture with rich details and emotional language. Use metaphors to make your writing more relatable and powerful.</a:t>
            </a:r>
            <a:endParaRPr lang="en-US" sz="1400" b="0" i="0" u="none" strike="noStrike">
              <a:solidFill>
                <a:srgbClr val="000000"/>
              </a:solidFill>
            </a:endParaRPr>
          </a:p>
          <a:p>
            <a:pPr indent="0" algn="l">
              <a:lnSpc>
                <a:spcPct val="100000"/>
              </a:lnSpc>
            </a:pPr>
            <a:r>
              <a:rPr lang="en-US" sz="1400" b="0" i="0" u="none" strike="noStrike">
                <a:solidFill>
                  <a:srgbClr val="000000"/>
                </a:solidFill>
              </a:rPr>
              <a:t>Finally, in the conclusion, avoid issuing a simple command. Instead, inspire action with positive and feasible suggestions, and connect your message to deeper values like personal integrity and collective pride. This approach transforms your writing from a task into a meaningful communication.</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matchingName="标题幻灯片">
  <p:cSld name="TITLE">
    <p:spTree>
      <p:nvGrpSpPr>
        <p:cNvPr id="11" name="Shape 11"/>
        <p:cNvGrpSpPr/>
        <p:nvPr/>
      </p:nvGrpSpPr>
      <p:grpSpPr>
        <a:xfrm>
          <a:off x="0" y="0"/>
          <a:ext cx="0" cy="0"/>
          <a:chOff x="0" y="0"/>
          <a:chExt cx="0" cy="0"/>
        </a:xfrm>
      </p:grpSpPr>
      <p:sp>
        <p:nvSpPr>
          <p:cNvPr id="12" name="Shape 30"/>
          <p:cNvSpPr txBox="1"/>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 name="Shape 31"/>
          <p:cNvSpPr txBox="1"/>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4" name="Shape 3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 name="Shape 3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 name="Shape 3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matchingName="标题和竖排文字">
  <p:cSld name="VERTICAL_TEXT">
    <p:spTree>
      <p:nvGrpSpPr>
        <p:cNvPr id="68" name="Shape 68"/>
        <p:cNvGrpSpPr/>
        <p:nvPr/>
      </p:nvGrpSpPr>
      <p:grpSpPr>
        <a:xfrm>
          <a:off x="0" y="0"/>
          <a:ext cx="0" cy="0"/>
          <a:chOff x="0" y="0"/>
          <a:chExt cx="0" cy="0"/>
        </a:xfrm>
      </p:grpSpPr>
      <p:sp>
        <p:nvSpPr>
          <p:cNvPr id="69" name="Shape 4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0" name="Shape 50"/>
          <p:cNvSpPr txBox="1"/>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1" name="Shape 5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2" name="Shape 5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3" name="Shape 5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matchingName="竖排标题与文本">
  <p:cSld name="VERTICAL_TITLE_AND_VERTICAL_TEXT">
    <p:spTree>
      <p:nvGrpSpPr>
        <p:cNvPr id="74" name="Shape 74"/>
        <p:cNvGrpSpPr/>
        <p:nvPr/>
      </p:nvGrpSpPr>
      <p:grpSpPr>
        <a:xfrm>
          <a:off x="0" y="0"/>
          <a:ext cx="0" cy="0"/>
          <a:chOff x="0" y="0"/>
          <a:chExt cx="0" cy="0"/>
        </a:xfrm>
      </p:grpSpPr>
      <p:sp>
        <p:nvSpPr>
          <p:cNvPr id="75" name="Shape 15"/>
          <p:cNvSpPr txBox="1"/>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6" name="Shape 16"/>
          <p:cNvSpPr txBox="1"/>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7" name="Shape 1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8" name="Shape 1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9" name="Shape 1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p:txBody>
      </p:sp>
      <p:sp>
        <p:nvSpPr>
          <p:cNvPr id="4" name="页脚占位符 3"/>
          <p:cNvSpPr>
            <a:spLocks noGrp="1"/>
          </p:cNvSpPr>
          <p:nvPr>
            <p:ph type="ftr" sz="quarter" idx="11"/>
          </p:nvPr>
        </p:nvSpPr>
        <p:spPr/>
        <p:txBody>
          <a:bodyPr/>
          <a:lstStyle/>
          <a:p/>
        </p:txBody>
      </p:sp>
      <p:sp>
        <p:nvSpPr>
          <p:cNvPr id="5" name="灯片编号占位符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matchingName="标题和内容">
  <p:cSld name="OBJECT">
    <p:spTree>
      <p:nvGrpSpPr>
        <p:cNvPr id="17" name="Shape 17"/>
        <p:cNvGrpSpPr/>
        <p:nvPr/>
      </p:nvGrpSpPr>
      <p:grpSpPr>
        <a:xfrm>
          <a:off x="0" y="0"/>
          <a:ext cx="0" cy="0"/>
          <a:chOff x="0" y="0"/>
          <a:chExt cx="0" cy="0"/>
        </a:xfrm>
      </p:grpSpPr>
      <p:sp>
        <p:nvSpPr>
          <p:cNvPr id="18" name="Shape 54"/>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 name="Shape 55"/>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20" name="Shape 5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 name="Shape 5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 name="Shape 5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matchingName="节标题">
  <p:cSld name="SECTION_HEADER">
    <p:spTree>
      <p:nvGrpSpPr>
        <p:cNvPr id="23" name="Shape 23"/>
        <p:cNvGrpSpPr/>
        <p:nvPr/>
      </p:nvGrpSpPr>
      <p:grpSpPr>
        <a:xfrm>
          <a:off x="0" y="0"/>
          <a:ext cx="0" cy="0"/>
          <a:chOff x="0" y="0"/>
          <a:chExt cx="0" cy="0"/>
        </a:xfrm>
      </p:grpSpPr>
      <p:sp>
        <p:nvSpPr>
          <p:cNvPr id="24" name="Shape 59"/>
          <p:cNvSpPr txBox="1"/>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 name="Shape 60"/>
          <p:cNvSpPr txBox="1"/>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p:txBody>
      </p:sp>
      <p:sp>
        <p:nvSpPr>
          <p:cNvPr id="26" name="Shape 6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 name="Shape 6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8" name="Shape 6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matchingName="两栏内容">
  <p:cSld name="TWO_OBJECTS">
    <p:spTree>
      <p:nvGrpSpPr>
        <p:cNvPr id="29" name="Shape 29"/>
        <p:cNvGrpSpPr/>
        <p:nvPr/>
      </p:nvGrpSpPr>
      <p:grpSpPr>
        <a:xfrm>
          <a:off x="0" y="0"/>
          <a:ext cx="0" cy="0"/>
          <a:chOff x="0" y="0"/>
          <a:chExt cx="0" cy="0"/>
        </a:xfrm>
      </p:grpSpPr>
      <p:sp>
        <p:nvSpPr>
          <p:cNvPr id="30" name="Shape 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1" name="Shape 10"/>
          <p:cNvSpPr txBox="1"/>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2" name="Shape 11"/>
          <p:cNvSpPr txBox="1"/>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3" name="Shape 1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4" name="Shape 1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5" name="Shape 1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matchingName="比较">
  <p:cSld name="TWO_OBJECTS_WITH_TEXT">
    <p:spTree>
      <p:nvGrpSpPr>
        <p:cNvPr id="36" name="Shape 36"/>
        <p:cNvGrpSpPr/>
        <p:nvPr/>
      </p:nvGrpSpPr>
      <p:grpSpPr>
        <a:xfrm>
          <a:off x="0" y="0"/>
          <a:ext cx="0" cy="0"/>
          <a:chOff x="0" y="0"/>
          <a:chExt cx="0" cy="0"/>
        </a:xfrm>
      </p:grpSpPr>
      <p:sp>
        <p:nvSpPr>
          <p:cNvPr id="37" name="Shape 35"/>
          <p:cNvSpPr txBox="1"/>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8" name="Shape 36"/>
          <p:cNvSpPr txBox="1"/>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39" name="Shape 37"/>
          <p:cNvSpPr txBox="1"/>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0" name="Shape 38"/>
          <p:cNvSpPr txBox="1"/>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41" name="Shape 39"/>
          <p:cNvSpPr txBox="1"/>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2" name="Shape 40"/>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3" name="Shape 41"/>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 name="Shape 42"/>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matchingName="仅标题">
  <p:cSld name="TITLE_ONLY">
    <p:spTree>
      <p:nvGrpSpPr>
        <p:cNvPr id="45" name="Shape 45"/>
        <p:cNvGrpSpPr/>
        <p:nvPr/>
      </p:nvGrpSpPr>
      <p:grpSpPr>
        <a:xfrm>
          <a:off x="0" y="0"/>
          <a:ext cx="0" cy="0"/>
          <a:chOff x="0" y="0"/>
          <a:chExt cx="0" cy="0"/>
        </a:xfrm>
      </p:grpSpPr>
      <p:sp>
        <p:nvSpPr>
          <p:cNvPr id="46" name="Shape 20"/>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7" name="Shape 2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 name="Shape 2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 name="Shape 2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matchingName="空白">
  <p:cSld name="BLANK">
    <p:spTree>
      <p:nvGrpSpPr>
        <p:cNvPr id="50" name="Shape 50"/>
        <p:cNvGrpSpPr/>
        <p:nvPr/>
      </p:nvGrpSpPr>
      <p:grpSpPr>
        <a:xfrm>
          <a:off x="0" y="0"/>
          <a:ext cx="0" cy="0"/>
          <a:chOff x="0" y="0"/>
          <a:chExt cx="0" cy="0"/>
        </a:xfrm>
      </p:grpSpPr>
      <p:sp>
        <p:nvSpPr>
          <p:cNvPr id="51" name="Shape 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 name="Shape 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 name="Shape 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matchingName="内容与标题">
  <p:cSld name="OBJECT_WITH_CAPTION_TEXT">
    <p:spTree>
      <p:nvGrpSpPr>
        <p:cNvPr id="54" name="Shape 54"/>
        <p:cNvGrpSpPr/>
        <p:nvPr/>
      </p:nvGrpSpPr>
      <p:grpSpPr>
        <a:xfrm>
          <a:off x="0" y="0"/>
          <a:ext cx="0" cy="0"/>
          <a:chOff x="0" y="0"/>
          <a:chExt cx="0" cy="0"/>
        </a:xfrm>
      </p:grpSpPr>
      <p:sp>
        <p:nvSpPr>
          <p:cNvPr id="55" name="Shape 43"/>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6" name="Shape 44"/>
          <p:cNvSpPr txBox="1"/>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p:txBody>
      </p:sp>
      <p:sp>
        <p:nvSpPr>
          <p:cNvPr id="57" name="Shape 45"/>
          <p:cNvSpPr txBox="1"/>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58" name="Shape 4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9" name="Shape 4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0" name="Shape 4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matchingName="图片与标题">
  <p:cSld name="PICTURE_WITH_CAPTION_TEXT">
    <p:spTree>
      <p:nvGrpSpPr>
        <p:cNvPr id="61" name="Shape 61"/>
        <p:cNvGrpSpPr/>
        <p:nvPr/>
      </p:nvGrpSpPr>
      <p:grpSpPr>
        <a:xfrm>
          <a:off x="0" y="0"/>
          <a:ext cx="0" cy="0"/>
          <a:chOff x="0" y="0"/>
          <a:chExt cx="0" cy="0"/>
        </a:xfrm>
      </p:grpSpPr>
      <p:sp>
        <p:nvSpPr>
          <p:cNvPr id="62" name="Shape 24"/>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3" name="Shape 25"/>
          <p:cNvSpPr/>
          <p:nvPr>
            <p:ph type="pic" idx="2"/>
          </p:nvPr>
        </p:nvSpPr>
        <p:spPr>
          <a:xfrm>
            <a:off x="3887391" y="740569"/>
            <a:ext cx="4629150" cy="3655219"/>
          </a:xfrm>
          <a:prstGeom prst="rect">
            <a:avLst/>
          </a:prstGeom>
          <a:noFill/>
          <a:ln>
            <a:noFill/>
          </a:ln>
        </p:spPr>
      </p:sp>
      <p:sp>
        <p:nvSpPr>
          <p:cNvPr id="64" name="Shape 26"/>
          <p:cNvSpPr txBox="1"/>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65" name="Shape 2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6" name="Shape 2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7" name="Shape 2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image" Target="../media/image1.jpeg"/><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image" Target="../media/image1.jpeg"/><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image" Target="../media/image1.jpeg"/><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5" name="Shape 5"/>
        <p:cNvGrpSpPr/>
        <p:nvPr/>
      </p:nvGrpSpPr>
      <p:grpSpPr>
        <a:xfrm>
          <a:off x="0" y="0"/>
          <a:ext cx="0" cy="0"/>
          <a:chOff x="0" y="0"/>
          <a:chExt cx="0" cy="0"/>
        </a:xfrm>
      </p:grpSpPr>
      <p:sp>
        <p:nvSpPr>
          <p:cNvPr id="6" name="Shape 1"/>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panose="020B0604020202020204"/>
              <a:buNone/>
              <a:defRPr sz="33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 name="Shape 2"/>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panose="020B0604020202020204"/>
              <a:buChar char="•"/>
              <a:defRPr sz="21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marL="914400" marR="0" lvl="1" indent="-342900" algn="l" rtl="0">
              <a:lnSpc>
                <a:spcPct val="90000"/>
              </a:lnSpc>
              <a:spcBef>
                <a:spcPts val="4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L="1371600" marR="0" lvl="2" indent="-323850" algn="l" rtl="0">
              <a:lnSpc>
                <a:spcPct val="90000"/>
              </a:lnSpc>
              <a:spcBef>
                <a:spcPts val="400"/>
              </a:spcBef>
              <a:spcAft>
                <a:spcPts val="0"/>
              </a:spcAft>
              <a:buClr>
                <a:schemeClr val="dk1"/>
              </a:buClr>
              <a:buSzPts val="1500"/>
              <a:buFont typeface="Arial" panose="020B0604020202020204"/>
              <a:buChar char="•"/>
              <a:defRPr sz="15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L="1828800" marR="0" lvl="3"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L="2286000" marR="0" lvl="4"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L="2743200" marR="0" lvl="5"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L="3200400" marR="0" lvl="6"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L="3657600" marR="0" lvl="7"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L="4114800" marR="0" lvl="8"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8" name="Shape 3"/>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9" name="Shape 4"/>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10" name="Shape 5"/>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L="0" marR="0" lvl="1"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2pPr>
            <a:lvl3pPr marL="0" marR="0" lvl="2"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3pPr>
            <a:lvl4pPr marL="0" marR="0" lvl="3"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4pPr>
            <a:lvl5pPr marL="0" marR="0" lvl="4"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5pPr>
            <a:lvl6pPr marL="0" marR="0" lvl="5"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6pPr>
            <a:lvl7pPr marL="0" marR="0" lvl="6"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7pPr>
            <a:lvl8pPr marL="0" marR="0" lvl="7"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8pPr>
            <a:lvl9pPr marL="0" marR="0" lvl="8"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zh-CN"/>
            </a:fld>
            <a:endParaRPr lang="zh-CN"/>
          </a:p>
        </p:txBody>
      </p:sp>
      <p:pic>
        <p:nvPicPr>
          <p:cNvPr id="5124" name="图片 6" descr="logo横版 png"/>
          <p:cNvPicPr>
            <a:picLocks noChangeAspect="1"/>
          </p:cNvPicPr>
          <p:nvPr userDrawn="1"/>
        </p:nvPicPr>
        <p:blipFill>
          <a:blip r:embed="rId13"/>
          <a:stretch>
            <a:fillRect/>
          </a:stretch>
        </p:blipFill>
        <p:spPr>
          <a:xfrm>
            <a:off x="11477625" y="82550"/>
            <a:ext cx="608013" cy="642938"/>
          </a:xfrm>
          <a:prstGeom prst="rect">
            <a:avLst/>
          </a:prstGeom>
          <a:noFill/>
          <a:ln w="9525">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 bg1="lt1" tx1="dk1" bg2="dk2" tx2="lt2" accent1="accent1" accent2="accent2" accent3="accent3" accent4="accent4" accent5="accent5" accent6="accent6" hlink="hlink" folHlink="folHlink"/>
  <p:sldLayoutIdLst>
    <p:sldLayoutId id="2147483662" r:id="rId1"/>
    <p:sldLayoutId id="2147483663"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 bg1="lt1" tx1="dk1" bg2="dk2" tx2="lt2" accent1="accent1" accent2="accent2" accent3="accent3" accent4="accent4" accent5="accent5" accent6="accent6" hlink="hlink" folHlink="folHlink"/>
  <p:sldLayoutIdLst>
    <p:sldLayoutId id="214748366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 bg1="lt1" tx1="dk1" bg2="dk2" tx2="lt2" accent1="accent1" accent2="accent2" accent3="accent3" accent4="accent4" accent5="accent5" accent6="accent6" hlink="hlink" folHlink="folHlink"/>
  <p:sldLayoutIdLst>
    <p:sldLayoutId id="2147483667"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6.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hemeOverride" Target="../theme/themeOverride1.xml"/><Relationship Id="rId1" Type="http://schemas.openxmlformats.org/officeDocument/2006/relationships/tags" Target="../tags/tag24.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3.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6.xml"/><Relationship Id="rId1" Type="http://schemas.openxmlformats.org/officeDocument/2006/relationships/tags" Target="../tags/tag2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notesSlide" Target="../notesSlides/notesSlide2.xml"/><Relationship Id="rId10" Type="http://schemas.openxmlformats.org/officeDocument/2006/relationships/slideLayout" Target="../slideLayouts/slideLayout13.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image" Target="../media/image6.png"/><Relationship Id="rId21" Type="http://schemas.openxmlformats.org/officeDocument/2006/relationships/notesSlide" Target="../notesSlides/notesSlide3.xml"/><Relationship Id="rId20" Type="http://schemas.openxmlformats.org/officeDocument/2006/relationships/slideLayout" Target="../slideLayouts/slideLayout13.xml"/><Relationship Id="rId2" Type="http://schemas.openxmlformats.org/officeDocument/2006/relationships/tags" Target="../tags/tag10.xml"/><Relationship Id="rId19" Type="http://schemas.openxmlformats.org/officeDocument/2006/relationships/image" Target="../media/image9.png"/><Relationship Id="rId18" Type="http://schemas.openxmlformats.org/officeDocument/2006/relationships/tags" Target="../tags/tag23.xml"/><Relationship Id="rId17" Type="http://schemas.openxmlformats.org/officeDocument/2006/relationships/tags" Target="../tags/tag22.xml"/><Relationship Id="rId16" Type="http://schemas.openxmlformats.org/officeDocument/2006/relationships/tags" Target="../tags/tag21.xml"/><Relationship Id="rId15" Type="http://schemas.openxmlformats.org/officeDocument/2006/relationships/image" Target="../media/image8.png"/><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tags" Target="../tags/tag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AutoShape 2"/>
          <p:cNvSpPr/>
          <p:nvPr/>
        </p:nvSpPr>
        <p:spPr>
          <a:xfrm>
            <a:off x="119380" y="0"/>
            <a:ext cx="1222756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3600" b="1">
                <a:solidFill>
                  <a:srgbClr val="1E40AF"/>
                </a:solidFill>
                <a:latin typeface="方正楷体简体" panose="02000000000000000000" charset="-122"/>
                <a:ea typeface="方正楷体简体" panose="02000000000000000000" charset="-122"/>
                <a:cs typeface="方正楷体简体" panose="02000000000000000000" charset="-122"/>
                <a:sym typeface="Noto Sans SC"/>
              </a:rPr>
              <a:t>范文</a:t>
            </a:r>
            <a:r>
              <a:rPr lang="en-US" altLang="zh-CN" sz="3600" b="1">
                <a:solidFill>
                  <a:srgbClr val="1E40AF"/>
                </a:solidFill>
                <a:latin typeface="方正楷体简体" panose="02000000000000000000" charset="-122"/>
                <a:ea typeface="方正楷体简体" panose="02000000000000000000" charset="-122"/>
                <a:cs typeface="方正楷体简体" panose="02000000000000000000" charset="-122"/>
                <a:sym typeface="Noto Sans SC"/>
              </a:rPr>
              <a:t>1</a:t>
            </a:r>
            <a:r>
              <a:rPr lang="zh-CN" altLang="en-US" sz="3600" b="1">
                <a:solidFill>
                  <a:srgbClr val="1E40AF"/>
                </a:solidFill>
                <a:latin typeface="方正楷体简体" panose="02000000000000000000" charset="-122"/>
                <a:ea typeface="方正楷体简体" panose="02000000000000000000" charset="-122"/>
                <a:cs typeface="方正楷体简体" panose="02000000000000000000" charset="-122"/>
                <a:sym typeface="Noto Sans SC"/>
              </a:rPr>
              <a:t>：</a:t>
            </a:r>
            <a:endParaRPr lang="zh-CN" altLang="en-US" sz="3600" b="1">
              <a:solidFill>
                <a:srgbClr val="1E40AF"/>
              </a:solidFill>
              <a:latin typeface="方正楷体简体" panose="02000000000000000000" charset="-122"/>
              <a:ea typeface="方正楷体简体" panose="02000000000000000000" charset="-122"/>
              <a:cs typeface="方正楷体简体" panose="02000000000000000000" charset="-122"/>
              <a:sym typeface="Noto Sans SC"/>
            </a:endParaRPr>
          </a:p>
        </p:txBody>
      </p:sp>
      <p:sp>
        <p:nvSpPr>
          <p:cNvPr id="3" name="文本框 2"/>
          <p:cNvSpPr txBox="1"/>
          <p:nvPr/>
        </p:nvSpPr>
        <p:spPr>
          <a:xfrm>
            <a:off x="119380" y="635000"/>
            <a:ext cx="11438890" cy="526224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Dear teacher and classmates,</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    Good morning. Today, I want to talk about protecting public property, especially our desks in the classroom.</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   Recently, I was saddened to find our classroom desks in a terrible state. The once clean and tidy surfacesare now covered with random drawings, messy scribbles and even deep scratches.These marks not only ruin thebeauty of our classroom but also affect our learning mood, showing a lack of respect for school property.</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   Our desks are our silent partners in learning, and it is our responsibility to protect them. I sincerely hopewe can stop hurting them and treat every piece of furniture with care. Let's act now to bring back a tidy and</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comfortable study environment! Thank you!</a:t>
            </a:r>
            <a:endParaRPr lang="en-US" altLang="zh-CN" sz="2800">
              <a:latin typeface="Times New Roman" panose="02020603050405020304" charset="0"/>
              <a:cs typeface="Times New Roman" panose="0202060305040502030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AutoShape 2"/>
          <p:cNvSpPr/>
          <p:nvPr/>
        </p:nvSpPr>
        <p:spPr>
          <a:xfrm>
            <a:off x="119380" y="0"/>
            <a:ext cx="1222756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3600" b="1">
                <a:solidFill>
                  <a:srgbClr val="1E40AF"/>
                </a:solidFill>
                <a:latin typeface="方正楷体简体" panose="02000000000000000000" charset="-122"/>
                <a:ea typeface="方正楷体简体" panose="02000000000000000000" charset="-122"/>
                <a:cs typeface="方正楷体简体" panose="02000000000000000000" charset="-122"/>
                <a:sym typeface="Noto Sans SC"/>
              </a:rPr>
              <a:t>范文</a:t>
            </a:r>
            <a:r>
              <a:rPr lang="en-US" altLang="zh-CN" sz="3600" b="1">
                <a:solidFill>
                  <a:srgbClr val="1E40AF"/>
                </a:solidFill>
                <a:latin typeface="方正楷体简体" panose="02000000000000000000" charset="-122"/>
                <a:ea typeface="方正楷体简体" panose="02000000000000000000" charset="-122"/>
                <a:cs typeface="方正楷体简体" panose="02000000000000000000" charset="-122"/>
                <a:sym typeface="Noto Sans SC"/>
              </a:rPr>
              <a:t>2</a:t>
            </a:r>
            <a:r>
              <a:rPr lang="zh-CN" altLang="en-US" sz="3600" b="1">
                <a:solidFill>
                  <a:srgbClr val="1E40AF"/>
                </a:solidFill>
                <a:latin typeface="方正楷体简体" panose="02000000000000000000" charset="-122"/>
                <a:ea typeface="方正楷体简体" panose="02000000000000000000" charset="-122"/>
                <a:cs typeface="方正楷体简体" panose="02000000000000000000" charset="-122"/>
                <a:sym typeface="Noto Sans SC"/>
              </a:rPr>
              <a:t>：</a:t>
            </a:r>
            <a:endParaRPr lang="zh-CN" altLang="en-US" sz="3600" b="1">
              <a:solidFill>
                <a:srgbClr val="1E40AF"/>
              </a:solidFill>
              <a:latin typeface="方正楷体简体" panose="02000000000000000000" charset="-122"/>
              <a:ea typeface="方正楷体简体" panose="02000000000000000000" charset="-122"/>
              <a:cs typeface="方正楷体简体" panose="02000000000000000000" charset="-122"/>
              <a:sym typeface="Noto Sans SC"/>
            </a:endParaRPr>
          </a:p>
        </p:txBody>
      </p:sp>
      <p:sp>
        <p:nvSpPr>
          <p:cNvPr id="3" name="文本框 2"/>
          <p:cNvSpPr txBox="1"/>
          <p:nvPr/>
        </p:nvSpPr>
        <p:spPr>
          <a:xfrm>
            <a:off x="119380" y="635000"/>
            <a:ext cx="11438890" cy="5692775"/>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Dear teacher and classmates,</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    Look at the desk in front of you. Really look. You'll see scratches, ink stains, random words and doodles carved into the wood. What were once clean, smooth surfaces are now covered in marks that don't belong there.</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    And here's the thing—those marks don't just hurt the desks. They hurt us. They make our classroom feel less like a place we're proud of, and more like a place we just pass through. This is our "battlefield," where we fight for our future every day. Shouldn't we treat it with more respect?</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    So here's my call: Let's make a small change. Keep your desk clean. Wipe away the marks if you can. A tidy classroom isn't just nicer to study in—it shows who we are. Let's be the kind of people who leave things better than we found them.</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   Thank you.</a:t>
            </a:r>
            <a:endParaRPr lang="en-US" altLang="zh-CN" sz="2800">
              <a:latin typeface="Times New Roman" panose="02020603050405020304" charset="0"/>
              <a:cs typeface="Times New Roman" panose="0202060305040502030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508000"/>
            <a:ext cx="1066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0B3954"/>
                </a:solidFill>
                <a:latin typeface="Poppins"/>
                <a:ea typeface="Poppins"/>
                <a:cs typeface="Poppins"/>
                <a:sym typeface="Poppins"/>
              </a:rPr>
              <a:t>What Makes a Good Speech?</a:t>
            </a:r>
            <a:endParaRPr lang="en-US" sz="1100"/>
          </a:p>
        </p:txBody>
      </p:sp>
      <p:sp>
        <p:nvSpPr>
          <p:cNvPr id="4" name="AutoShape 4"/>
          <p:cNvSpPr/>
          <p:nvPr/>
        </p:nvSpPr>
        <p:spPr>
          <a:xfrm>
            <a:off x="762000" y="1651000"/>
            <a:ext cx="3302000" cy="4572000"/>
          </a:xfrm>
          <a:prstGeom prst="roundRect">
            <a:avLst>
              <a:gd name="adj" fmla="val 3846"/>
            </a:avLst>
          </a:prstGeom>
          <a:solidFill>
            <a:srgbClr val="FFFFFF">
              <a:alpha val="95000"/>
            </a:srgbClr>
          </a:solidFill>
          <a:ln cap="flat" cmpd="sng">
            <a:solidFill>
              <a:srgbClr val="E6CFCF">
                <a:alpha val="95000"/>
              </a:srgbClr>
            </a:solidFill>
            <a:prstDash val="solid"/>
            <a:round/>
          </a:ln>
          <a:effectLst>
            <a:outerShdw blurRad="127000" dist="50800" dir="2700000" algn="tl" rotWithShape="0">
              <a:srgbClr val="0B3954">
                <a:alpha val="15000"/>
              </a:srgbClr>
            </a:outerShdw>
          </a:effectLst>
        </p:spPr>
        <p:txBody>
          <a:bodyPr vert="horz" wrap="square" lIns="0" tIns="0" rIns="0" bIns="0" rtlCol="0" anchor="ctr" anchorCtr="0"/>
          <a:lstStyle/>
          <a:p>
            <a:pPr algn="ctr">
              <a:defRPr/>
            </a:pPr>
          </a:p>
        </p:txBody>
      </p:sp>
      <p:pic>
        <p:nvPicPr>
          <p:cNvPr id="5"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00" y="1905000"/>
            <a:ext cx="406400" cy="406400"/>
          </a:xfrm>
          <a:prstGeom prst="rect">
            <a:avLst/>
          </a:prstGeom>
        </p:spPr>
      </p:pic>
      <p:sp>
        <p:nvSpPr>
          <p:cNvPr id="6" name="AutoShape 6"/>
          <p:cNvSpPr/>
          <p:nvPr/>
        </p:nvSpPr>
        <p:spPr>
          <a:xfrm>
            <a:off x="1016000" y="2349500"/>
            <a:ext cx="279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B3954"/>
                </a:solidFill>
                <a:latin typeface="Poppins"/>
                <a:ea typeface="Poppins"/>
                <a:cs typeface="Poppins"/>
                <a:sym typeface="Poppins"/>
              </a:rPr>
              <a:t>Task Completion</a:t>
            </a:r>
            <a:endParaRPr lang="en-US" sz="2400" b="1" i="0" u="none" strike="noStrike">
              <a:solidFill>
                <a:srgbClr val="0B3954"/>
              </a:solidFill>
              <a:latin typeface="Poppins"/>
              <a:ea typeface="Poppins"/>
              <a:cs typeface="Poppins"/>
              <a:sym typeface="Poppins"/>
            </a:endParaRPr>
          </a:p>
        </p:txBody>
      </p:sp>
      <p:cxnSp>
        <p:nvCxnSpPr>
          <p:cNvPr id="7" name="Connector 7"/>
          <p:cNvCxnSpPr/>
          <p:nvPr/>
        </p:nvCxnSpPr>
        <p:spPr>
          <a:xfrm rot="-15623">
            <a:off x="1016014" y="2787650"/>
            <a:ext cx="2794404" cy="12700"/>
          </a:xfrm>
          <a:prstGeom prst="straightConnector1">
            <a:avLst/>
          </a:prstGeom>
          <a:solidFill>
            <a:srgbClr val="DEE0E3">
              <a:alpha val="100000"/>
            </a:srgbClr>
          </a:solidFill>
          <a:ln w="12700" cap="flat" cmpd="sng">
            <a:solidFill>
              <a:srgbClr val="BFD7EA">
                <a:alpha val="100000"/>
              </a:srgbClr>
            </a:solidFill>
            <a:prstDash val="solid"/>
            <a:round/>
            <a:headEnd type="none" w="med" len="med"/>
            <a:tailEnd type="none" w="med" len="med"/>
          </a:ln>
        </p:spPr>
      </p:cxnSp>
      <p:sp>
        <p:nvSpPr>
          <p:cNvPr id="9" name="AutoShape 9"/>
          <p:cNvSpPr/>
          <p:nvPr/>
        </p:nvSpPr>
        <p:spPr>
          <a:xfrm>
            <a:off x="943610" y="2857500"/>
            <a:ext cx="2866390" cy="681990"/>
          </a:xfrm>
          <a:prstGeom prst="rect">
            <a:avLst/>
          </a:prstGeom>
          <a:noFill/>
          <a:ln w="12700" cap="flat" cmpd="sng">
            <a:noFill/>
            <a:prstDash val="solid"/>
            <a:round/>
          </a:ln>
        </p:spPr>
        <p:txBody>
          <a:bodyPr vert="horz" wrap="square" lIns="0" tIns="0" rIns="0" bIns="0" rtlCol="0" anchor="ctr" anchorCtr="0"/>
          <a:lstStyle/>
          <a:p>
            <a:pPr indent="0" algn="l">
              <a:lnSpc>
                <a:spcPct val="95000"/>
              </a:lnSpc>
              <a:defRPr/>
            </a:pPr>
            <a:r>
              <a:rPr lang="en-US" sz="1800" b="1" i="0" u="none" strike="noStrike">
                <a:solidFill>
                  <a:srgbClr val="333333"/>
                </a:solidFill>
                <a:latin typeface="Times New Roman" panose="02020603050405020304" charset="0"/>
                <a:ea typeface="Roboto"/>
                <a:cs typeface="Times New Roman" panose="02020603050405020304" charset="0"/>
                <a:sym typeface="Roboto"/>
              </a:rPr>
              <a:t>Clear Objective:</a:t>
            </a:r>
            <a:r>
              <a:rPr lang="en-US" sz="1800" b="0" i="0" u="none" strike="noStrike">
                <a:solidFill>
                  <a:srgbClr val="333333"/>
                </a:solidFill>
                <a:latin typeface="Times New Roman" panose="02020603050405020304" charset="0"/>
                <a:ea typeface="Roboto"/>
                <a:cs typeface="Times New Roman" panose="02020603050405020304" charset="0"/>
                <a:sym typeface="Roboto"/>
              </a:rPr>
              <a:t>The purpose of the speech is obvious from the beginning.</a:t>
            </a:r>
            <a:endParaRPr lang="en-US" sz="1800" b="0" i="0" u="none" strike="noStrike">
              <a:solidFill>
                <a:srgbClr val="333333"/>
              </a:solidFill>
              <a:latin typeface="Times New Roman" panose="02020603050405020304" charset="0"/>
              <a:ea typeface="Roboto"/>
              <a:cs typeface="Times New Roman" panose="02020603050405020304" charset="0"/>
              <a:sym typeface="Roboto"/>
            </a:endParaRPr>
          </a:p>
        </p:txBody>
      </p:sp>
      <p:sp>
        <p:nvSpPr>
          <p:cNvPr id="11" name="AutoShape 11"/>
          <p:cNvSpPr/>
          <p:nvPr/>
        </p:nvSpPr>
        <p:spPr>
          <a:xfrm>
            <a:off x="954405" y="3730625"/>
            <a:ext cx="2540000" cy="704850"/>
          </a:xfrm>
          <a:prstGeom prst="rect">
            <a:avLst/>
          </a:prstGeom>
          <a:noFill/>
          <a:ln w="12700" cap="flat" cmpd="sng">
            <a:noFill/>
            <a:prstDash val="solid"/>
            <a:round/>
          </a:ln>
        </p:spPr>
        <p:txBody>
          <a:bodyPr vert="horz" wrap="square" lIns="0" tIns="0" rIns="0" bIns="0" rtlCol="0" anchor="ctr" anchorCtr="0"/>
          <a:lstStyle/>
          <a:p>
            <a:pPr algn="l">
              <a:lnSpc>
                <a:spcPct val="95000"/>
              </a:lnSpc>
              <a:buSzTx/>
              <a:defRPr/>
            </a:pPr>
            <a:r>
              <a:rPr lang="en-US" sz="1800" b="1" i="0" u="none" strike="noStrike">
                <a:solidFill>
                  <a:srgbClr val="333333"/>
                </a:solidFill>
                <a:latin typeface="Times New Roman" panose="02020603050405020304" charset="0"/>
                <a:ea typeface="Roboto"/>
                <a:cs typeface="Times New Roman" panose="02020603050405020304" charset="0"/>
                <a:sym typeface="Roboto"/>
              </a:rPr>
              <a:t>Complete Structure:</a:t>
            </a:r>
            <a:r>
              <a:rPr lang="en-US" sz="1800" i="0" u="none" strike="noStrike">
                <a:solidFill>
                  <a:srgbClr val="333333"/>
                </a:solidFill>
                <a:latin typeface="Times New Roman" panose="02020603050405020304" charset="0"/>
                <a:ea typeface="Roboto"/>
                <a:cs typeface="Times New Roman" panose="02020603050405020304" charset="0"/>
                <a:sym typeface="Roboto"/>
              </a:rPr>
              <a:t>It has a clear beginning, middle, and end.</a:t>
            </a:r>
            <a:endParaRPr lang="en-US" sz="1800" i="0" u="none" strike="noStrike">
              <a:solidFill>
                <a:srgbClr val="333333"/>
              </a:solidFill>
              <a:latin typeface="Times New Roman" panose="02020603050405020304" charset="0"/>
              <a:ea typeface="Roboto"/>
              <a:cs typeface="Times New Roman" panose="02020603050405020304" charset="0"/>
              <a:sym typeface="Roboto"/>
            </a:endParaRPr>
          </a:p>
        </p:txBody>
      </p:sp>
      <p:sp>
        <p:nvSpPr>
          <p:cNvPr id="13" name="AutoShape 13"/>
          <p:cNvSpPr/>
          <p:nvPr/>
        </p:nvSpPr>
        <p:spPr>
          <a:xfrm>
            <a:off x="943610" y="4470400"/>
            <a:ext cx="3119755" cy="931545"/>
          </a:xfrm>
          <a:prstGeom prst="rect">
            <a:avLst/>
          </a:prstGeom>
          <a:noFill/>
          <a:ln w="12700" cap="flat" cmpd="sng">
            <a:noFill/>
            <a:prstDash val="solid"/>
            <a:round/>
          </a:ln>
        </p:spPr>
        <p:txBody>
          <a:bodyPr vert="horz" wrap="square" lIns="0" tIns="0" rIns="0" bIns="0" rtlCol="0" anchor="ctr" anchorCtr="0"/>
          <a:lstStyle/>
          <a:p>
            <a:pPr algn="l">
              <a:lnSpc>
                <a:spcPct val="95000"/>
              </a:lnSpc>
              <a:buSzTx/>
              <a:defRPr/>
            </a:pPr>
            <a:r>
              <a:rPr lang="en-US" sz="1800" b="1" i="0" u="none" strike="noStrike">
                <a:solidFill>
                  <a:srgbClr val="333333"/>
                </a:solidFill>
                <a:latin typeface="Times New Roman" panose="02020603050405020304" charset="0"/>
                <a:ea typeface="Roboto"/>
                <a:cs typeface="Times New Roman" panose="02020603050405020304" charset="0"/>
                <a:sym typeface="Roboto"/>
              </a:rPr>
              <a:t>Covers Requirements:</a:t>
            </a:r>
            <a:r>
              <a:rPr lang="en-US" sz="1800" i="0" u="none" strike="noStrike">
                <a:solidFill>
                  <a:srgbClr val="333333"/>
                </a:solidFill>
                <a:latin typeface="Times New Roman" panose="02020603050405020304" charset="0"/>
                <a:ea typeface="Roboto"/>
                <a:cs typeface="Times New Roman" panose="02020603050405020304" charset="0"/>
                <a:sym typeface="Roboto"/>
              </a:rPr>
              <a:t>Every requirement in the prompt is addressed.</a:t>
            </a:r>
            <a:endParaRPr lang="en-US" sz="1800">
              <a:solidFill>
                <a:srgbClr val="333333"/>
              </a:solidFill>
              <a:latin typeface="Times New Roman" panose="02020603050405020304" charset="0"/>
              <a:ea typeface="Roboto"/>
              <a:cs typeface="Times New Roman" panose="02020603050405020304" charset="0"/>
            </a:endParaRPr>
          </a:p>
        </p:txBody>
      </p:sp>
      <p:sp>
        <p:nvSpPr>
          <p:cNvPr id="16" name="AutoShape 16"/>
          <p:cNvSpPr/>
          <p:nvPr/>
        </p:nvSpPr>
        <p:spPr>
          <a:xfrm>
            <a:off x="4445000" y="1651000"/>
            <a:ext cx="3302000" cy="4572000"/>
          </a:xfrm>
          <a:prstGeom prst="roundRect">
            <a:avLst>
              <a:gd name="adj" fmla="val 3846"/>
            </a:avLst>
          </a:prstGeom>
          <a:solidFill>
            <a:srgbClr val="FFFFFF">
              <a:alpha val="95000"/>
            </a:srgbClr>
          </a:solidFill>
          <a:ln cap="flat" cmpd="sng">
            <a:solidFill>
              <a:srgbClr val="E6CFCF">
                <a:alpha val="95000"/>
              </a:srgbClr>
            </a:solidFill>
            <a:prstDash val="solid"/>
            <a:round/>
          </a:ln>
          <a:effectLst>
            <a:outerShdw blurRad="127000" dist="50800" dir="2700000" algn="tl" rotWithShape="0">
              <a:srgbClr val="0B3954">
                <a:alpha val="15000"/>
              </a:srgbClr>
            </a:outerShdw>
          </a:effectLst>
        </p:spPr>
        <p:txBody>
          <a:bodyPr vert="horz" wrap="square" lIns="0" tIns="0" rIns="0" bIns="0" rtlCol="0" anchor="ctr" anchorCtr="0"/>
          <a:lstStyle/>
          <a:p>
            <a:pPr algn="ctr">
              <a:defRPr/>
            </a:pPr>
          </a:p>
        </p:txBody>
      </p:sp>
      <p:pic>
        <p:nvPicPr>
          <p:cNvPr id="17"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9000" y="1905000"/>
            <a:ext cx="406400" cy="406400"/>
          </a:xfrm>
          <a:prstGeom prst="rect">
            <a:avLst/>
          </a:prstGeom>
        </p:spPr>
      </p:pic>
      <p:sp>
        <p:nvSpPr>
          <p:cNvPr id="18" name="AutoShape 18"/>
          <p:cNvSpPr/>
          <p:nvPr/>
        </p:nvSpPr>
        <p:spPr>
          <a:xfrm>
            <a:off x="4699000" y="2349500"/>
            <a:ext cx="3325495"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B3954"/>
                </a:solidFill>
                <a:latin typeface="Poppins"/>
                <a:ea typeface="Poppins"/>
                <a:cs typeface="Poppins"/>
                <a:sym typeface="Poppins"/>
              </a:rPr>
              <a:t>Critical Thinking Depth</a:t>
            </a:r>
            <a:endParaRPr lang="en-US" sz="2000" b="1" i="0" u="none" strike="noStrike">
              <a:solidFill>
                <a:srgbClr val="0B3954"/>
              </a:solidFill>
              <a:latin typeface="Poppins"/>
              <a:ea typeface="Poppins"/>
              <a:cs typeface="Poppins"/>
              <a:sym typeface="Poppins"/>
            </a:endParaRPr>
          </a:p>
        </p:txBody>
      </p:sp>
      <p:cxnSp>
        <p:nvCxnSpPr>
          <p:cNvPr id="19" name="Connector 19"/>
          <p:cNvCxnSpPr/>
          <p:nvPr/>
        </p:nvCxnSpPr>
        <p:spPr>
          <a:xfrm rot="-15623">
            <a:off x="4699014" y="2787650"/>
            <a:ext cx="2794404" cy="12700"/>
          </a:xfrm>
          <a:prstGeom prst="straightConnector1">
            <a:avLst/>
          </a:prstGeom>
          <a:solidFill>
            <a:srgbClr val="DEE0E3">
              <a:alpha val="100000"/>
            </a:srgbClr>
          </a:solidFill>
          <a:ln w="12700" cap="flat" cmpd="sng">
            <a:solidFill>
              <a:srgbClr val="BFD7EA">
                <a:alpha val="100000"/>
              </a:srgbClr>
            </a:solidFill>
            <a:prstDash val="solid"/>
            <a:round/>
            <a:headEnd type="none" w="med" len="med"/>
            <a:tailEnd type="none" w="med" len="med"/>
          </a:ln>
        </p:spPr>
      </p:cxnSp>
      <p:sp>
        <p:nvSpPr>
          <p:cNvPr id="21" name="AutoShape 21"/>
          <p:cNvSpPr/>
          <p:nvPr/>
        </p:nvSpPr>
        <p:spPr>
          <a:xfrm>
            <a:off x="4529455" y="2946400"/>
            <a:ext cx="2964815" cy="508000"/>
          </a:xfrm>
          <a:prstGeom prst="rect">
            <a:avLst/>
          </a:prstGeom>
          <a:noFill/>
          <a:ln w="12700" cap="flat" cmpd="sng">
            <a:noFill/>
            <a:prstDash val="solid"/>
            <a:round/>
          </a:ln>
        </p:spPr>
        <p:txBody>
          <a:bodyPr vert="horz" wrap="square" lIns="0" tIns="0" rIns="0" bIns="0" rtlCol="0" anchor="ctr" anchorCtr="0"/>
          <a:lstStyle/>
          <a:p>
            <a:pPr algn="l">
              <a:lnSpc>
                <a:spcPct val="95000"/>
              </a:lnSpc>
              <a:buSzTx/>
              <a:defRPr/>
            </a:pPr>
            <a:r>
              <a:rPr lang="en-US" sz="1800" b="1" i="0" u="none" strike="noStrike">
                <a:solidFill>
                  <a:srgbClr val="333333"/>
                </a:solidFill>
                <a:latin typeface="Times New Roman" panose="02020603050405020304" charset="0"/>
                <a:ea typeface="Roboto"/>
                <a:cs typeface="Times New Roman" panose="02020603050405020304" charset="0"/>
                <a:sym typeface="Roboto"/>
              </a:rPr>
              <a:t>Ask "Why":</a:t>
            </a:r>
            <a:r>
              <a:rPr lang="en-US" sz="1800" i="0" u="none" strike="noStrike">
                <a:solidFill>
                  <a:srgbClr val="333333"/>
                </a:solidFill>
                <a:latin typeface="Times New Roman" panose="02020603050405020304" charset="0"/>
                <a:ea typeface="Roboto"/>
                <a:cs typeface="Times New Roman" panose="02020603050405020304" charset="0"/>
                <a:sym typeface="Roboto"/>
              </a:rPr>
              <a:t>Ask "why" to explore the underlying reasons.</a:t>
            </a:r>
            <a:endParaRPr lang="en-US" sz="1800">
              <a:solidFill>
                <a:srgbClr val="333333"/>
              </a:solidFill>
              <a:latin typeface="Times New Roman" panose="02020603050405020304" charset="0"/>
              <a:ea typeface="Roboto"/>
              <a:cs typeface="Times New Roman" panose="02020603050405020304" charset="0"/>
            </a:endParaRPr>
          </a:p>
        </p:txBody>
      </p:sp>
      <p:sp>
        <p:nvSpPr>
          <p:cNvPr id="23" name="AutoShape 23"/>
          <p:cNvSpPr/>
          <p:nvPr/>
        </p:nvSpPr>
        <p:spPr>
          <a:xfrm>
            <a:off x="4529455" y="3502660"/>
            <a:ext cx="3039110" cy="744855"/>
          </a:xfrm>
          <a:prstGeom prst="rect">
            <a:avLst/>
          </a:prstGeom>
          <a:noFill/>
          <a:ln w="12700" cap="flat" cmpd="sng">
            <a:noFill/>
            <a:prstDash val="solid"/>
            <a:round/>
          </a:ln>
        </p:spPr>
        <p:txBody>
          <a:bodyPr vert="horz" wrap="square" lIns="0" tIns="0" rIns="0" bIns="0" rtlCol="0" anchor="ctr" anchorCtr="0"/>
          <a:lstStyle/>
          <a:p>
            <a:pPr algn="l">
              <a:lnSpc>
                <a:spcPct val="95000"/>
              </a:lnSpc>
              <a:buSzTx/>
              <a:defRPr/>
            </a:pPr>
            <a:r>
              <a:rPr lang="en-US" sz="1800" b="1" i="0" u="none" strike="noStrike">
                <a:solidFill>
                  <a:srgbClr val="333333"/>
                </a:solidFill>
                <a:latin typeface="Times New Roman" panose="02020603050405020304" charset="0"/>
                <a:ea typeface="Roboto"/>
                <a:cs typeface="Times New Roman" panose="02020603050405020304" charset="0"/>
                <a:sym typeface="Roboto"/>
              </a:rPr>
              <a:t>Connect Dots:</a:t>
            </a:r>
            <a:r>
              <a:rPr lang="en-US" sz="1800" i="0" u="none" strike="noStrike">
                <a:solidFill>
                  <a:srgbClr val="333333"/>
                </a:solidFill>
                <a:latin typeface="Times New Roman" panose="02020603050405020304" charset="0"/>
                <a:ea typeface="Roboto"/>
                <a:cs typeface="Times New Roman" panose="02020603050405020304" charset="0"/>
                <a:sym typeface="Roboto"/>
              </a:rPr>
              <a:t>Connect the dots between specific actions and larger values.</a:t>
            </a:r>
            <a:endParaRPr lang="en-US" sz="1800">
              <a:solidFill>
                <a:srgbClr val="333333"/>
              </a:solidFill>
              <a:latin typeface="Times New Roman" panose="02020603050405020304" charset="0"/>
              <a:ea typeface="Roboto"/>
              <a:cs typeface="Times New Roman" panose="02020603050405020304" charset="0"/>
            </a:endParaRPr>
          </a:p>
        </p:txBody>
      </p:sp>
      <p:sp>
        <p:nvSpPr>
          <p:cNvPr id="25" name="AutoShape 25"/>
          <p:cNvSpPr/>
          <p:nvPr/>
        </p:nvSpPr>
        <p:spPr>
          <a:xfrm>
            <a:off x="4539615" y="4247515"/>
            <a:ext cx="3113405" cy="844550"/>
          </a:xfrm>
          <a:prstGeom prst="rect">
            <a:avLst/>
          </a:prstGeom>
          <a:noFill/>
          <a:ln w="12700" cap="flat" cmpd="sng">
            <a:noFill/>
            <a:prstDash val="solid"/>
            <a:round/>
          </a:ln>
        </p:spPr>
        <p:txBody>
          <a:bodyPr vert="horz" wrap="square" lIns="0" tIns="0" rIns="0" bIns="0" rtlCol="0" anchor="ctr" anchorCtr="0"/>
          <a:lstStyle/>
          <a:p>
            <a:pPr algn="l">
              <a:lnSpc>
                <a:spcPct val="95000"/>
              </a:lnSpc>
              <a:buSzTx/>
              <a:defRPr/>
            </a:pPr>
            <a:r>
              <a:rPr lang="en-US" sz="1800" b="1" i="0" u="none" strike="noStrike">
                <a:solidFill>
                  <a:srgbClr val="333333"/>
                </a:solidFill>
                <a:latin typeface="Times New Roman" panose="02020603050405020304" charset="0"/>
                <a:ea typeface="Roboto"/>
                <a:cs typeface="Times New Roman" panose="02020603050405020304" charset="0"/>
                <a:sym typeface="Roboto"/>
              </a:rPr>
              <a:t>Foresee Consequences:</a:t>
            </a:r>
            <a:r>
              <a:rPr lang="en-US" sz="1800" i="0" u="none" strike="noStrike">
                <a:solidFill>
                  <a:srgbClr val="333333"/>
                </a:solidFill>
                <a:latin typeface="Times New Roman" panose="02020603050405020304" charset="0"/>
                <a:ea typeface="Roboto"/>
                <a:cs typeface="Times New Roman" panose="02020603050405020304" charset="0"/>
                <a:sym typeface="Roboto"/>
              </a:rPr>
              <a:t>See the consequences and long-term impacts of actions.</a:t>
            </a:r>
            <a:endParaRPr lang="en-US" sz="1800">
              <a:solidFill>
                <a:srgbClr val="333333"/>
              </a:solidFill>
              <a:latin typeface="Times New Roman" panose="02020603050405020304" charset="0"/>
              <a:ea typeface="Roboto"/>
              <a:cs typeface="Times New Roman" panose="02020603050405020304" charset="0"/>
            </a:endParaRPr>
          </a:p>
        </p:txBody>
      </p:sp>
      <p:sp>
        <p:nvSpPr>
          <p:cNvPr id="27" name="AutoShape 27"/>
          <p:cNvSpPr/>
          <p:nvPr/>
        </p:nvSpPr>
        <p:spPr>
          <a:xfrm>
            <a:off x="4529455" y="5019675"/>
            <a:ext cx="2921635" cy="964565"/>
          </a:xfrm>
          <a:prstGeom prst="rect">
            <a:avLst/>
          </a:prstGeom>
          <a:noFill/>
          <a:ln w="12700" cap="flat" cmpd="sng">
            <a:noFill/>
            <a:prstDash val="solid"/>
            <a:round/>
          </a:ln>
        </p:spPr>
        <p:txBody>
          <a:bodyPr vert="horz" wrap="square" lIns="0" tIns="0" rIns="0" bIns="0" rtlCol="0" anchor="ctr" anchorCtr="0"/>
          <a:lstStyle/>
          <a:p>
            <a:pPr algn="l">
              <a:lnSpc>
                <a:spcPct val="95000"/>
              </a:lnSpc>
              <a:buSzTx/>
              <a:defRPr/>
            </a:pPr>
            <a:r>
              <a:rPr lang="en-US" sz="1800" b="1" i="0" u="none" strike="noStrike">
                <a:solidFill>
                  <a:srgbClr val="333333"/>
                </a:solidFill>
                <a:latin typeface="Times New Roman" panose="02020603050405020304" charset="0"/>
                <a:ea typeface="Roboto"/>
                <a:cs typeface="Times New Roman" panose="02020603050405020304" charset="0"/>
                <a:sym typeface="Roboto"/>
              </a:rPr>
              <a:t>Offer Insight:</a:t>
            </a:r>
            <a:r>
              <a:rPr lang="en-US" sz="1800" i="0" u="none" strike="noStrike">
                <a:solidFill>
                  <a:srgbClr val="333333"/>
                </a:solidFill>
                <a:latin typeface="Times New Roman" panose="02020603050405020304" charset="0"/>
                <a:ea typeface="Roboto"/>
                <a:cs typeface="Times New Roman" panose="02020603050405020304" charset="0"/>
                <a:sym typeface="Roboto"/>
              </a:rPr>
              <a:t>Offer insight by moving from "this is bad" to "this matters because...".</a:t>
            </a:r>
            <a:endParaRPr lang="en-US" sz="1800">
              <a:solidFill>
                <a:srgbClr val="333333"/>
              </a:solidFill>
              <a:latin typeface="Times New Roman" panose="02020603050405020304" charset="0"/>
              <a:ea typeface="Roboto"/>
              <a:cs typeface="Times New Roman" panose="02020603050405020304" charset="0"/>
            </a:endParaRPr>
          </a:p>
        </p:txBody>
      </p:sp>
      <p:sp>
        <p:nvSpPr>
          <p:cNvPr id="28" name="AutoShape 28"/>
          <p:cNvSpPr/>
          <p:nvPr/>
        </p:nvSpPr>
        <p:spPr>
          <a:xfrm>
            <a:off x="8128000" y="1651000"/>
            <a:ext cx="3302000" cy="4572000"/>
          </a:xfrm>
          <a:prstGeom prst="roundRect">
            <a:avLst>
              <a:gd name="adj" fmla="val 3846"/>
            </a:avLst>
          </a:prstGeom>
          <a:solidFill>
            <a:srgbClr val="FFFFFF">
              <a:alpha val="95000"/>
            </a:srgbClr>
          </a:solidFill>
          <a:ln cap="flat" cmpd="sng">
            <a:solidFill>
              <a:srgbClr val="E6CFCF">
                <a:alpha val="95000"/>
              </a:srgbClr>
            </a:solidFill>
            <a:prstDash val="solid"/>
            <a:round/>
          </a:ln>
          <a:effectLst>
            <a:outerShdw blurRad="127000" dist="50800" dir="2700000" algn="tl" rotWithShape="0">
              <a:srgbClr val="0B3954">
                <a:alpha val="15000"/>
              </a:srgbClr>
            </a:outerShdw>
          </a:effectLst>
        </p:spPr>
        <p:txBody>
          <a:bodyPr vert="horz" wrap="square" lIns="0" tIns="0" rIns="0" bIns="0" rtlCol="0" anchor="ctr" anchorCtr="0"/>
          <a:lstStyle/>
          <a:p>
            <a:pPr algn="ctr">
              <a:defRPr/>
            </a:pPr>
          </a:p>
        </p:txBody>
      </p:sp>
      <p:pic>
        <p:nvPicPr>
          <p:cNvPr id="29" name="Pictur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0" y="1905000"/>
            <a:ext cx="406400" cy="406400"/>
          </a:xfrm>
          <a:prstGeom prst="rect">
            <a:avLst/>
          </a:prstGeom>
        </p:spPr>
      </p:pic>
      <p:sp>
        <p:nvSpPr>
          <p:cNvPr id="30" name="AutoShape 30"/>
          <p:cNvSpPr/>
          <p:nvPr/>
        </p:nvSpPr>
        <p:spPr>
          <a:xfrm>
            <a:off x="8382000" y="2349500"/>
            <a:ext cx="279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B3954"/>
                </a:solidFill>
                <a:latin typeface="Poppins"/>
                <a:ea typeface="Poppins"/>
                <a:cs typeface="Poppins"/>
                <a:sym typeface="Poppins"/>
              </a:rPr>
              <a:t>Rhetorical Effect</a:t>
            </a:r>
            <a:endParaRPr lang="en-US" sz="1100"/>
          </a:p>
        </p:txBody>
      </p:sp>
      <p:cxnSp>
        <p:nvCxnSpPr>
          <p:cNvPr id="31" name="Connector 31"/>
          <p:cNvCxnSpPr/>
          <p:nvPr/>
        </p:nvCxnSpPr>
        <p:spPr>
          <a:xfrm rot="-15623">
            <a:off x="8382014" y="2787650"/>
            <a:ext cx="2794404" cy="12700"/>
          </a:xfrm>
          <a:prstGeom prst="straightConnector1">
            <a:avLst/>
          </a:prstGeom>
          <a:solidFill>
            <a:srgbClr val="DEE0E3">
              <a:alpha val="100000"/>
            </a:srgbClr>
          </a:solidFill>
          <a:ln w="12700" cap="flat" cmpd="sng">
            <a:solidFill>
              <a:srgbClr val="BFD7EA">
                <a:alpha val="100000"/>
              </a:srgbClr>
            </a:solidFill>
            <a:prstDash val="solid"/>
            <a:round/>
            <a:headEnd type="none" w="med" len="med"/>
            <a:tailEnd type="none" w="med" len="med"/>
          </a:ln>
        </p:spPr>
      </p:cxnSp>
      <p:sp>
        <p:nvSpPr>
          <p:cNvPr id="33" name="AutoShape 33"/>
          <p:cNvSpPr/>
          <p:nvPr/>
        </p:nvSpPr>
        <p:spPr>
          <a:xfrm>
            <a:off x="8305800" y="2946400"/>
            <a:ext cx="3124200" cy="508000"/>
          </a:xfrm>
          <a:prstGeom prst="rect">
            <a:avLst/>
          </a:prstGeom>
          <a:noFill/>
          <a:ln w="12700" cap="flat" cmpd="sng">
            <a:noFill/>
            <a:prstDash val="solid"/>
            <a:round/>
          </a:ln>
        </p:spPr>
        <p:txBody>
          <a:bodyPr vert="horz" wrap="square" lIns="0" tIns="0" rIns="0" bIns="0" rtlCol="0" anchor="ctr" anchorCtr="0"/>
          <a:lstStyle/>
          <a:p>
            <a:pPr algn="l">
              <a:lnSpc>
                <a:spcPct val="95000"/>
              </a:lnSpc>
              <a:buSzTx/>
              <a:defRPr/>
            </a:pPr>
            <a:r>
              <a:rPr lang="en-US" sz="1800" b="1" i="0" u="none" strike="noStrike">
                <a:solidFill>
                  <a:srgbClr val="333333"/>
                </a:solidFill>
                <a:latin typeface="Times New Roman" panose="02020603050405020304" charset="0"/>
                <a:ea typeface="Roboto"/>
                <a:cs typeface="Times New Roman" panose="02020603050405020304" charset="0"/>
                <a:sym typeface="Roboto"/>
              </a:rPr>
              <a:t>Build Connection:</a:t>
            </a:r>
            <a:r>
              <a:rPr lang="en-US" sz="1800" i="0" u="none" strike="noStrike">
                <a:solidFill>
                  <a:srgbClr val="333333"/>
                </a:solidFill>
                <a:latin typeface="Times New Roman" panose="02020603050405020304" charset="0"/>
                <a:ea typeface="Roboto"/>
                <a:cs typeface="Times New Roman" panose="02020603050405020304" charset="0"/>
                <a:sym typeface="Roboto"/>
              </a:rPr>
              <a:t>Build connection using "you" and "we".</a:t>
            </a:r>
            <a:endParaRPr lang="en-US" sz="1800">
              <a:solidFill>
                <a:srgbClr val="333333"/>
              </a:solidFill>
              <a:latin typeface="Times New Roman" panose="02020603050405020304" charset="0"/>
              <a:ea typeface="Roboto"/>
              <a:cs typeface="Times New Roman" panose="02020603050405020304" charset="0"/>
            </a:endParaRPr>
          </a:p>
        </p:txBody>
      </p:sp>
      <p:sp>
        <p:nvSpPr>
          <p:cNvPr id="35" name="AutoShape 35"/>
          <p:cNvSpPr/>
          <p:nvPr/>
        </p:nvSpPr>
        <p:spPr>
          <a:xfrm>
            <a:off x="8305800" y="3539490"/>
            <a:ext cx="2891790" cy="508000"/>
          </a:xfrm>
          <a:prstGeom prst="rect">
            <a:avLst/>
          </a:prstGeom>
          <a:noFill/>
          <a:ln w="12700" cap="flat" cmpd="sng">
            <a:noFill/>
            <a:prstDash val="solid"/>
            <a:round/>
          </a:ln>
        </p:spPr>
        <p:txBody>
          <a:bodyPr vert="horz" wrap="square" lIns="0" tIns="0" rIns="0" bIns="0" rtlCol="0" anchor="ctr" anchorCtr="0"/>
          <a:lstStyle/>
          <a:p>
            <a:pPr algn="l">
              <a:lnSpc>
                <a:spcPct val="95000"/>
              </a:lnSpc>
              <a:buSzTx/>
              <a:defRPr/>
            </a:pPr>
            <a:r>
              <a:rPr lang="en-US" sz="1800" b="1" i="0" u="none" strike="noStrike">
                <a:solidFill>
                  <a:srgbClr val="333333"/>
                </a:solidFill>
                <a:latin typeface="Times New Roman" panose="02020603050405020304" charset="0"/>
                <a:ea typeface="Roboto"/>
                <a:cs typeface="Times New Roman" panose="02020603050405020304" charset="0"/>
                <a:sym typeface="Roboto"/>
              </a:rPr>
              <a:t>Create Pictures:</a:t>
            </a:r>
            <a:r>
              <a:rPr lang="en-US" sz="1800" i="0" u="none" strike="noStrike">
                <a:solidFill>
                  <a:srgbClr val="333333"/>
                </a:solidFill>
                <a:latin typeface="Times New Roman" panose="02020603050405020304" charset="0"/>
                <a:ea typeface="Roboto"/>
                <a:cs typeface="Times New Roman" panose="02020603050405020304" charset="0"/>
                <a:sym typeface="Roboto"/>
              </a:rPr>
              <a:t>Create pictures with vivid details.</a:t>
            </a:r>
            <a:endParaRPr lang="en-US" sz="1800">
              <a:solidFill>
                <a:srgbClr val="333333"/>
              </a:solidFill>
              <a:latin typeface="Times New Roman" panose="02020603050405020304" charset="0"/>
              <a:ea typeface="Roboto"/>
              <a:cs typeface="Times New Roman" panose="02020603050405020304" charset="0"/>
            </a:endParaRPr>
          </a:p>
        </p:txBody>
      </p:sp>
      <p:sp>
        <p:nvSpPr>
          <p:cNvPr id="37" name="AutoShape 37"/>
          <p:cNvSpPr/>
          <p:nvPr/>
        </p:nvSpPr>
        <p:spPr>
          <a:xfrm>
            <a:off x="8288020" y="4241800"/>
            <a:ext cx="3277870" cy="508000"/>
          </a:xfrm>
          <a:prstGeom prst="rect">
            <a:avLst/>
          </a:prstGeom>
          <a:noFill/>
          <a:ln w="12700" cap="flat" cmpd="sng">
            <a:noFill/>
            <a:prstDash val="solid"/>
            <a:round/>
          </a:ln>
        </p:spPr>
        <p:txBody>
          <a:bodyPr vert="horz" wrap="square" lIns="0" tIns="0" rIns="0" bIns="0" rtlCol="0" anchor="ctr" anchorCtr="0"/>
          <a:lstStyle/>
          <a:p>
            <a:pPr algn="l">
              <a:lnSpc>
                <a:spcPct val="95000"/>
              </a:lnSpc>
              <a:buSzTx/>
              <a:defRPr/>
            </a:pPr>
            <a:r>
              <a:rPr lang="en-US" sz="1800" b="1" i="0" u="none" strike="noStrike">
                <a:solidFill>
                  <a:srgbClr val="333333"/>
                </a:solidFill>
                <a:latin typeface="Times New Roman" panose="02020603050405020304" charset="0"/>
                <a:ea typeface="Roboto"/>
                <a:cs typeface="Times New Roman" panose="02020603050405020304" charset="0"/>
                <a:sym typeface="Roboto"/>
              </a:rPr>
              <a:t>Speak Their Language:</a:t>
            </a:r>
            <a:r>
              <a:rPr lang="en-US" sz="1800" i="0" u="none" strike="noStrike">
                <a:solidFill>
                  <a:srgbClr val="333333"/>
                </a:solidFill>
                <a:latin typeface="Times New Roman" panose="02020603050405020304" charset="0"/>
                <a:ea typeface="Roboto"/>
                <a:cs typeface="Times New Roman" panose="02020603050405020304" charset="0"/>
                <a:sym typeface="Roboto"/>
              </a:rPr>
              <a:t>Speak their language with relatable examples.</a:t>
            </a:r>
            <a:endParaRPr lang="en-US" sz="1800">
              <a:solidFill>
                <a:srgbClr val="333333"/>
              </a:solidFill>
              <a:latin typeface="Times New Roman" panose="02020603050405020304" charset="0"/>
              <a:ea typeface="Roboto"/>
              <a:cs typeface="Times New Roman" panose="02020603050405020304" charset="0"/>
            </a:endParaRPr>
          </a:p>
        </p:txBody>
      </p:sp>
      <p:sp>
        <p:nvSpPr>
          <p:cNvPr id="39" name="AutoShape 39"/>
          <p:cNvSpPr/>
          <p:nvPr/>
        </p:nvSpPr>
        <p:spPr>
          <a:xfrm>
            <a:off x="8288020" y="5002530"/>
            <a:ext cx="3018155" cy="508000"/>
          </a:xfrm>
          <a:prstGeom prst="rect">
            <a:avLst/>
          </a:prstGeom>
          <a:noFill/>
          <a:ln w="12700" cap="flat" cmpd="sng">
            <a:noFill/>
            <a:prstDash val="solid"/>
            <a:round/>
          </a:ln>
        </p:spPr>
        <p:txBody>
          <a:bodyPr vert="horz" wrap="square" lIns="0" tIns="0" rIns="0" bIns="0" rtlCol="0" anchor="ctr" anchorCtr="0"/>
          <a:lstStyle/>
          <a:p>
            <a:pPr algn="l">
              <a:lnSpc>
                <a:spcPct val="95000"/>
              </a:lnSpc>
              <a:buSzTx/>
              <a:defRPr/>
            </a:pPr>
            <a:r>
              <a:rPr lang="en-US" sz="1800" b="1" i="0" u="none" strike="noStrike">
                <a:solidFill>
                  <a:srgbClr val="333333"/>
                </a:solidFill>
                <a:latin typeface="Times New Roman" panose="02020603050405020304" charset="0"/>
                <a:ea typeface="Roboto"/>
                <a:cs typeface="Times New Roman" panose="02020603050405020304" charset="0"/>
                <a:sym typeface="Roboto"/>
              </a:rPr>
              <a:t>Emotional Resonance:</a:t>
            </a:r>
            <a:r>
              <a:rPr lang="en-US" sz="1800" i="0" u="none" strike="noStrike">
                <a:solidFill>
                  <a:srgbClr val="333333"/>
                </a:solidFill>
                <a:latin typeface="Times New Roman" panose="02020603050405020304" charset="0"/>
                <a:ea typeface="Roboto"/>
                <a:cs typeface="Times New Roman" panose="02020603050405020304" charset="0"/>
                <a:sym typeface="Roboto"/>
              </a:rPr>
              <a:t>Call to feel, not just to act.</a:t>
            </a:r>
            <a:endParaRPr lang="en-US" sz="1800">
              <a:solidFill>
                <a:srgbClr val="333333"/>
              </a:solidFill>
              <a:latin typeface="Times New Roman" panose="02020603050405020304" charset="0"/>
              <a:ea typeface="Roboto"/>
              <a:cs typeface="Times New Roman" panose="0202060305040502030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p:sp>
        <p:nvSpPr>
          <p:cNvPr id="2" name="文本框 1"/>
          <p:cNvSpPr txBox="1"/>
          <p:nvPr/>
        </p:nvSpPr>
        <p:spPr>
          <a:xfrm>
            <a:off x="666115" y="346710"/>
            <a:ext cx="9035415" cy="942975"/>
          </a:xfrm>
          <a:prstGeom prst="rect">
            <a:avLst/>
          </a:prstGeom>
        </p:spPr>
        <p:txBody>
          <a:bodyPr wrap="square">
            <a:spAutoFit/>
          </a:bodyPr>
          <a:p>
            <a:pPr marL="0" indent="0">
              <a:lnSpc>
                <a:spcPts val="1920"/>
              </a:lnSpc>
              <a:spcBef>
                <a:spcPts val="1900"/>
              </a:spcBef>
              <a:spcAft>
                <a:spcPts val="900"/>
              </a:spcAft>
            </a:pPr>
            <a:r>
              <a:rPr lang="en-US" altLang="zh-CN" sz="2800" b="1">
                <a:solidFill>
                  <a:srgbClr val="0F1115"/>
                </a:solidFill>
                <a:latin typeface="Times New Roman" panose="02020603050405020304" charset="0"/>
                <a:ea typeface="quote-cjk-patch"/>
                <a:cs typeface="Times New Roman" panose="02020603050405020304" charset="0"/>
              </a:rPr>
              <a:t>The Writing Formula </a:t>
            </a:r>
            <a:endParaRPr lang="en-US" altLang="zh-CN" sz="2800" b="1">
              <a:solidFill>
                <a:srgbClr val="0F1115"/>
              </a:solidFill>
              <a:latin typeface="Times New Roman" panose="02020603050405020304" charset="0"/>
              <a:ea typeface="quote-cjk-patch"/>
              <a:cs typeface="Times New Roman" panose="02020603050405020304" charset="0"/>
            </a:endParaRPr>
          </a:p>
          <a:p>
            <a:pPr marL="0" indent="0">
              <a:lnSpc>
                <a:spcPts val="1920"/>
              </a:lnSpc>
              <a:spcBef>
                <a:spcPts val="1900"/>
              </a:spcBef>
              <a:spcAft>
                <a:spcPts val="900"/>
              </a:spcAft>
            </a:pPr>
            <a:r>
              <a:rPr lang="en-US" altLang="zh-CN" sz="2800" b="0" i="0">
                <a:solidFill>
                  <a:srgbClr val="0F1115"/>
                </a:solidFill>
                <a:latin typeface="Times New Roman" panose="02020603050405020304" charset="0"/>
                <a:ea typeface="quote-cjk-patch"/>
                <a:cs typeface="Times New Roman" panose="02020603050405020304" charset="0"/>
              </a:rPr>
              <a:t>See the scene → Think the meaning → Speak to the heart</a:t>
            </a:r>
            <a:endParaRPr lang="en-US" altLang="zh-CN" sz="2800" b="0" i="0">
              <a:solidFill>
                <a:srgbClr val="0F1115"/>
              </a:solidFill>
              <a:latin typeface="Times New Roman" panose="02020603050405020304" charset="0"/>
              <a:ea typeface="quote-cjk-patch"/>
              <a:cs typeface="Times New Roman" panose="02020603050405020304" charset="0"/>
            </a:endParaRPr>
          </a:p>
        </p:txBody>
      </p:sp>
      <p:graphicFrame>
        <p:nvGraphicFramePr>
          <p:cNvPr id="3" name="表格 2"/>
          <p:cNvGraphicFramePr/>
          <p:nvPr>
            <p:custDataLst>
              <p:tags r:id="rId1"/>
            </p:custDataLst>
          </p:nvPr>
        </p:nvGraphicFramePr>
        <p:xfrm>
          <a:off x="665480" y="1397000"/>
          <a:ext cx="10976610" cy="5069840"/>
        </p:xfrm>
        <a:graphic>
          <a:graphicData uri="http://schemas.openxmlformats.org/drawingml/2006/table">
            <a:tbl>
              <a:tblPr firstRow="1" bandRow="1">
                <a:tableStyleId>{6F6D756C-8DCC-4E03-A43C-551C6EF61460}</a:tableStyleId>
              </a:tblPr>
              <a:tblGrid>
                <a:gridCol w="2029460"/>
                <a:gridCol w="3560445"/>
                <a:gridCol w="5386705"/>
              </a:tblGrid>
              <a:tr h="1267460">
                <a:tc>
                  <a:txBody>
                    <a:bodyPr/>
                    <a:p>
                      <a:pPr algn="ctr">
                        <a:lnSpc>
                          <a:spcPts val="1500"/>
                        </a:lnSpc>
                      </a:pPr>
                      <a:r>
                        <a:rPr lang="en-US" altLang="zh-CN" sz="2400">
                          <a:latin typeface="Times New Roman" panose="02020603050405020304" charset="0"/>
                          <a:cs typeface="Times New Roman" panose="02020603050405020304" charset="0"/>
                        </a:rPr>
                        <a:t>Layer</a:t>
                      </a:r>
                      <a:endParaRPr lang="en-US" altLang="zh-CN" sz="2400">
                        <a:latin typeface="Times New Roman" panose="02020603050405020304" charset="0"/>
                        <a:cs typeface="Times New Roman" panose="02020603050405020304" charset="0"/>
                      </a:endParaRPr>
                    </a:p>
                  </a:txBody>
                  <a:tcPr marL="0" marR="122237" marT="76517" marB="76517" anchor="ctr" anchorCtr="0"/>
                </a:tc>
                <a:tc>
                  <a:txBody>
                    <a:bodyPr/>
                    <a:p>
                      <a:pPr algn="ctr">
                        <a:lnSpc>
                          <a:spcPts val="1500"/>
                        </a:lnSpc>
                      </a:pPr>
                      <a:r>
                        <a:rPr lang="en-US" altLang="zh-CN" sz="2400">
                          <a:latin typeface="Times New Roman" panose="02020603050405020304" charset="0"/>
                          <a:cs typeface="Times New Roman" panose="02020603050405020304" charset="0"/>
                        </a:rPr>
                        <a:t>Focus</a:t>
                      </a:r>
                      <a:endParaRPr lang="en-US" altLang="zh-CN" sz="2400">
                        <a:latin typeface="Times New Roman" panose="02020603050405020304" charset="0"/>
                        <a:cs typeface="Times New Roman" panose="02020603050405020304" charset="0"/>
                      </a:endParaRPr>
                    </a:p>
                  </a:txBody>
                  <a:tcPr marL="122237" marR="122237" marT="76517" marB="76517" anchor="ctr" anchorCtr="0"/>
                </a:tc>
                <a:tc>
                  <a:txBody>
                    <a:bodyPr/>
                    <a:p>
                      <a:pPr algn="ctr">
                        <a:lnSpc>
                          <a:spcPts val="1500"/>
                        </a:lnSpc>
                      </a:pPr>
                      <a:r>
                        <a:rPr lang="en-US" altLang="zh-CN" sz="2400">
                          <a:latin typeface="Times New Roman" panose="02020603050405020304" charset="0"/>
                          <a:cs typeface="Times New Roman" panose="02020603050405020304" charset="0"/>
                        </a:rPr>
                        <a:t>Question to ask yourself</a:t>
                      </a:r>
                      <a:endParaRPr lang="en-US" altLang="zh-CN" sz="2400">
                        <a:latin typeface="Times New Roman" panose="02020603050405020304" charset="0"/>
                        <a:cs typeface="Times New Roman" panose="02020603050405020304" charset="0"/>
                      </a:endParaRPr>
                    </a:p>
                  </a:txBody>
                  <a:tcPr marL="122237" marR="122237" marT="76517" marB="76517" anchor="ctr" anchorCtr="0"/>
                </a:tc>
              </a:tr>
              <a:tr h="1267460">
                <a:tc>
                  <a:txBody>
                    <a:bodyPr/>
                    <a:p>
                      <a:pPr algn="ctr">
                        <a:lnSpc>
                          <a:spcPts val="1500"/>
                        </a:lnSpc>
                      </a:pPr>
                      <a:r>
                        <a:rPr lang="en-US" altLang="zh-CN" sz="2400">
                          <a:latin typeface="Times New Roman" panose="02020603050405020304" charset="0"/>
                          <a:cs typeface="Times New Roman" panose="02020603050405020304" charset="0"/>
                        </a:rPr>
                        <a:t>Task</a:t>
                      </a:r>
                      <a:endParaRPr lang="en-US" altLang="zh-CN" sz="2400">
                        <a:latin typeface="Times New Roman" panose="02020603050405020304" charset="0"/>
                        <a:cs typeface="Times New Roman" panose="02020603050405020304" charset="0"/>
                      </a:endParaRPr>
                    </a:p>
                  </a:txBody>
                  <a:tcPr marL="0" marR="122237" marT="76517" marB="76517" anchor="ctr" anchorCtr="0"/>
                </a:tc>
                <a:tc>
                  <a:txBody>
                    <a:bodyPr/>
                    <a:p>
                      <a:pPr algn="ctr">
                        <a:lnSpc>
                          <a:spcPts val="1500"/>
                        </a:lnSpc>
                      </a:pPr>
                      <a:r>
                        <a:rPr lang="en-US" altLang="zh-CN" sz="2400">
                          <a:latin typeface="Times New Roman" panose="02020603050405020304" charset="0"/>
                          <a:cs typeface="Times New Roman" panose="02020603050405020304" charset="0"/>
                        </a:rPr>
                        <a:t>What must I say?</a:t>
                      </a:r>
                      <a:endParaRPr lang="en-US" altLang="zh-CN" sz="2400">
                        <a:latin typeface="Times New Roman" panose="02020603050405020304" charset="0"/>
                        <a:cs typeface="Times New Roman" panose="02020603050405020304" charset="0"/>
                      </a:endParaRPr>
                    </a:p>
                  </a:txBody>
                  <a:tcPr marL="122237" marR="122237" marT="76517" marB="76517" anchor="ctr" anchorCtr="0"/>
                </a:tc>
                <a:tc>
                  <a:txBody>
                    <a:bodyPr/>
                    <a:p>
                      <a:pPr algn="ctr">
                        <a:lnSpc>
                          <a:spcPts val="1500"/>
                        </a:lnSpc>
                      </a:pPr>
                      <a:r>
                        <a:rPr lang="en-US" altLang="zh-CN" sz="2400">
                          <a:latin typeface="Times New Roman" panose="02020603050405020304" charset="0"/>
                          <a:cs typeface="Times New Roman" panose="02020603050405020304" charset="0"/>
                        </a:rPr>
                        <a:t>Did I cover everything the prompt asked?</a:t>
                      </a:r>
                      <a:endParaRPr lang="en-US" altLang="zh-CN" sz="2400">
                        <a:latin typeface="Times New Roman" panose="02020603050405020304" charset="0"/>
                        <a:cs typeface="Times New Roman" panose="02020603050405020304" charset="0"/>
                      </a:endParaRPr>
                    </a:p>
                  </a:txBody>
                  <a:tcPr marL="122237" marR="0" marT="76517" marB="76517" anchor="ctr" anchorCtr="0"/>
                </a:tc>
              </a:tr>
              <a:tr h="1267460">
                <a:tc>
                  <a:txBody>
                    <a:bodyPr/>
                    <a:p>
                      <a:pPr algn="ctr">
                        <a:lnSpc>
                          <a:spcPts val="1500"/>
                        </a:lnSpc>
                      </a:pPr>
                      <a:r>
                        <a:rPr lang="en-US" altLang="zh-CN" sz="2400">
                          <a:latin typeface="Times New Roman" panose="02020603050405020304" charset="0"/>
                          <a:cs typeface="Times New Roman" panose="02020603050405020304" charset="0"/>
                        </a:rPr>
                        <a:t>Depth</a:t>
                      </a:r>
                      <a:endParaRPr lang="en-US" altLang="zh-CN" sz="2400">
                        <a:latin typeface="Times New Roman" panose="02020603050405020304" charset="0"/>
                        <a:cs typeface="Times New Roman" panose="02020603050405020304" charset="0"/>
                      </a:endParaRPr>
                    </a:p>
                  </a:txBody>
                  <a:tcPr marL="0" marR="122237" marT="76517" marB="76517" anchor="ctr" anchorCtr="0"/>
                </a:tc>
                <a:tc>
                  <a:txBody>
                    <a:bodyPr/>
                    <a:p>
                      <a:pPr algn="ctr">
                        <a:lnSpc>
                          <a:spcPts val="1500"/>
                        </a:lnSpc>
                      </a:pPr>
                      <a:r>
                        <a:rPr lang="en-US" altLang="zh-CN" sz="2400">
                          <a:latin typeface="Times New Roman" panose="02020603050405020304" charset="0"/>
                          <a:cs typeface="Times New Roman" panose="02020603050405020304" charset="0"/>
                        </a:rPr>
                        <a:t>Why does it matter?</a:t>
                      </a:r>
                      <a:endParaRPr lang="en-US" altLang="zh-CN" sz="2400">
                        <a:latin typeface="Times New Roman" panose="02020603050405020304" charset="0"/>
                        <a:cs typeface="Times New Roman" panose="02020603050405020304" charset="0"/>
                      </a:endParaRPr>
                    </a:p>
                  </a:txBody>
                  <a:tcPr marL="122237" marR="122237" marT="76517" marB="76517" anchor="ctr" anchorCtr="0"/>
                </a:tc>
                <a:tc>
                  <a:txBody>
                    <a:bodyPr/>
                    <a:p>
                      <a:pPr algn="ctr">
                        <a:lnSpc>
                          <a:spcPts val="1500"/>
                        </a:lnSpc>
                      </a:pPr>
                      <a:r>
                        <a:rPr lang="en-US" altLang="zh-CN" sz="2400">
                          <a:latin typeface="Times New Roman" panose="02020603050405020304" charset="0"/>
                          <a:cs typeface="Times New Roman" panose="02020603050405020304" charset="0"/>
                        </a:rPr>
                        <a:t>What's the real issue beneath the surface?</a:t>
                      </a:r>
                      <a:endParaRPr lang="en-US" altLang="zh-CN" sz="2400">
                        <a:latin typeface="Times New Roman" panose="02020603050405020304" charset="0"/>
                        <a:cs typeface="Times New Roman" panose="02020603050405020304" charset="0"/>
                      </a:endParaRPr>
                    </a:p>
                  </a:txBody>
                  <a:tcPr marL="122237" marR="0" marT="76517" marB="76517" anchor="ctr" anchorCtr="0"/>
                </a:tc>
              </a:tr>
              <a:tr h="1267460">
                <a:tc>
                  <a:txBody>
                    <a:bodyPr/>
                    <a:p>
                      <a:pPr algn="ctr">
                        <a:lnSpc>
                          <a:spcPts val="1500"/>
                        </a:lnSpc>
                      </a:pPr>
                      <a:r>
                        <a:rPr lang="en-US" altLang="zh-CN" sz="2400">
                          <a:latin typeface="Times New Roman" panose="02020603050405020304" charset="0"/>
                          <a:cs typeface="Times New Roman" panose="02020603050405020304" charset="0"/>
                        </a:rPr>
                        <a:t>Heart</a:t>
                      </a:r>
                      <a:endParaRPr lang="en-US" altLang="zh-CN" sz="2400">
                        <a:latin typeface="Times New Roman" panose="02020603050405020304" charset="0"/>
                        <a:cs typeface="Times New Roman" panose="02020603050405020304" charset="0"/>
                      </a:endParaRPr>
                    </a:p>
                  </a:txBody>
                  <a:tcPr marL="0" marR="122237" marT="76517" marB="76517" anchor="ctr" anchorCtr="0"/>
                </a:tc>
                <a:tc>
                  <a:txBody>
                    <a:bodyPr/>
                    <a:p>
                      <a:pPr algn="ctr">
                        <a:lnSpc>
                          <a:spcPts val="1500"/>
                        </a:lnSpc>
                      </a:pPr>
                      <a:r>
                        <a:rPr lang="en-US" altLang="zh-CN" sz="2400">
                          <a:latin typeface="Times New Roman" panose="02020603050405020304" charset="0"/>
                          <a:cs typeface="Times New Roman" panose="02020603050405020304" charset="0"/>
                        </a:rPr>
                        <a:t>How do I make them care?</a:t>
                      </a:r>
                      <a:endParaRPr lang="en-US" altLang="zh-CN" sz="2400">
                        <a:latin typeface="Times New Roman" panose="02020603050405020304" charset="0"/>
                        <a:cs typeface="Times New Roman" panose="02020603050405020304" charset="0"/>
                      </a:endParaRPr>
                    </a:p>
                  </a:txBody>
                  <a:tcPr marL="122237" marR="122237" marT="76517" marB="76517" anchor="ctr" anchorCtr="0"/>
                </a:tc>
                <a:tc>
                  <a:txBody>
                    <a:bodyPr/>
                    <a:p>
                      <a:pPr algn="ctr">
                        <a:lnSpc>
                          <a:spcPts val="1500"/>
                        </a:lnSpc>
                      </a:pPr>
                      <a:r>
                        <a:rPr lang="en-US" altLang="zh-CN" sz="2400">
                          <a:latin typeface="Times New Roman" panose="02020603050405020304" charset="0"/>
                          <a:cs typeface="Times New Roman" panose="02020603050405020304" charset="0"/>
                        </a:rPr>
                        <a:t>Will this land in my classmates' hearts?</a:t>
                      </a:r>
                      <a:endParaRPr lang="en-US" altLang="zh-CN" sz="2400">
                        <a:latin typeface="Times New Roman" panose="02020603050405020304" charset="0"/>
                        <a:cs typeface="Times New Roman" panose="02020603050405020304" charset="0"/>
                      </a:endParaRPr>
                    </a:p>
                  </a:txBody>
                  <a:tcPr marL="122237" marR="0" marT="76517" marB="76517" anchor="ctr" anchorCtr="0"/>
                </a:tc>
              </a:tr>
            </a:tbl>
          </a:graphicData>
        </a:graphic>
      </p:graphicFrame>
    </p:spTree>
  </p:cSld>
  <p:clrMapOvr>
    <a:overrideClrMapping bg1="lt1" tx1="dk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92000" cy="1016000"/>
          </a:xfrm>
          <a:prstGeom prst="roundRect">
            <a:avLst>
              <a:gd name="adj" fmla="val 0"/>
            </a:avLst>
          </a:prstGeom>
          <a:solidFill>
            <a:srgbClr val="FF8C00">
              <a:alpha val="10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99060" y="190500"/>
            <a:ext cx="1171194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FFFFFF"/>
                </a:solidFill>
                <a:latin typeface="Times New Roman" panose="02020603050405020304" charset="0"/>
                <a:ea typeface="Noto Sans SC"/>
                <a:cs typeface="Times New Roman" panose="02020603050405020304" charset="0"/>
                <a:sym typeface="Noto Sans SC"/>
              </a:rPr>
              <a:t>Conclusion: The Key from "Completing the Task" to "Touching the Heart"</a:t>
            </a:r>
            <a:endParaRPr lang="en-US" sz="2800" b="1" i="0" u="none" strike="noStrike">
              <a:solidFill>
                <a:srgbClr val="FFFFFF"/>
              </a:solidFill>
              <a:latin typeface="Times New Roman" panose="02020603050405020304" charset="0"/>
              <a:ea typeface="Noto Sans SC"/>
              <a:cs typeface="Times New Roman" panose="02020603050405020304" charset="0"/>
              <a:sym typeface="Noto Sans SC"/>
            </a:endParaRPr>
          </a:p>
        </p:txBody>
      </p:sp>
      <p:sp>
        <p:nvSpPr>
          <p:cNvPr id="4" name="AutoShape 4"/>
          <p:cNvSpPr/>
          <p:nvPr/>
        </p:nvSpPr>
        <p:spPr>
          <a:xfrm>
            <a:off x="381000" y="1397000"/>
            <a:ext cx="3556000" cy="4826000"/>
          </a:xfrm>
          <a:prstGeom prst="roundRect">
            <a:avLst>
              <a:gd name="adj" fmla="val 3571"/>
            </a:avLst>
          </a:prstGeom>
          <a:solidFill>
            <a:srgbClr val="F5F5F5">
              <a:alpha val="100000"/>
            </a:srgbClr>
          </a:solidFill>
          <a:ln w="25400" cap="flat" cmpd="sng">
            <a:noFill/>
            <a:prstDash val="solid"/>
            <a:round/>
          </a:ln>
          <a:effectLst>
            <a:outerShdw blurRad="101600" dist="50800" dir="2700000" algn="tl" rotWithShape="0">
              <a:srgbClr val="000000">
                <a:alpha val="10000"/>
              </a:srgbClr>
            </a:outerShdw>
          </a:effectLst>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35000" y="1651000"/>
            <a:ext cx="406400" cy="406400"/>
          </a:xfrm>
          <a:prstGeom prst="rect">
            <a:avLst/>
          </a:prstGeom>
        </p:spPr>
      </p:pic>
      <p:sp>
        <p:nvSpPr>
          <p:cNvPr id="6" name="AutoShape 6"/>
          <p:cNvSpPr/>
          <p:nvPr/>
        </p:nvSpPr>
        <p:spPr>
          <a:xfrm>
            <a:off x="1143000" y="16510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333333"/>
                </a:solidFill>
                <a:latin typeface="Times New Roman" panose="02020603050405020304" charset="0"/>
                <a:ea typeface="Noto Sans SC"/>
                <a:cs typeface="Times New Roman" panose="02020603050405020304" charset="0"/>
                <a:sym typeface="Noto Sans SC"/>
              </a:rPr>
              <a:t>Step 1: Opening</a:t>
            </a:r>
            <a:endParaRPr lang="en-US" sz="2800" b="1" i="0" u="none" strike="noStrike">
              <a:solidFill>
                <a:srgbClr val="333333"/>
              </a:solidFill>
              <a:latin typeface="Times New Roman" panose="02020603050405020304" charset="0"/>
              <a:ea typeface="Noto Sans SC"/>
              <a:cs typeface="Times New Roman" panose="02020603050405020304" charset="0"/>
              <a:sym typeface="Noto Sans SC"/>
            </a:endParaRPr>
          </a:p>
        </p:txBody>
      </p:sp>
      <p:cxnSp>
        <p:nvCxnSpPr>
          <p:cNvPr id="7" name="Connector 7"/>
          <p:cNvCxnSpPr/>
          <p:nvPr/>
        </p:nvCxnSpPr>
        <p:spPr>
          <a:xfrm rot="-14323">
            <a:off x="635013" y="2152650"/>
            <a:ext cx="3048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8" name="AutoShape 8"/>
          <p:cNvSpPr/>
          <p:nvPr/>
        </p:nvSpPr>
        <p:spPr>
          <a:xfrm>
            <a:off x="635000" y="2349500"/>
            <a:ext cx="3048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666666"/>
                </a:solidFill>
                <a:latin typeface="Times New Roman" panose="02020603050405020304" charset="0"/>
                <a:ea typeface="Noto Sans SC"/>
                <a:cs typeface="Times New Roman" panose="02020603050405020304" charset="0"/>
                <a:sym typeface="Noto Sans SC"/>
              </a:rPr>
              <a:t>Completing the Task</a:t>
            </a:r>
            <a:endParaRPr lang="en-US" sz="2400" b="1" i="0" u="none" strike="noStrike">
              <a:solidFill>
                <a:srgbClr val="666666"/>
              </a:solidFill>
              <a:latin typeface="Times New Roman" panose="02020603050405020304" charset="0"/>
              <a:ea typeface="Noto Sans SC"/>
              <a:cs typeface="Times New Roman" panose="02020603050405020304" charset="0"/>
              <a:sym typeface="Noto Sans SC"/>
            </a:endParaRPr>
          </a:p>
        </p:txBody>
      </p:sp>
      <p:sp>
        <p:nvSpPr>
          <p:cNvPr id="9" name="AutoShape 9"/>
          <p:cNvSpPr/>
          <p:nvPr/>
        </p:nvSpPr>
        <p:spPr>
          <a:xfrm>
            <a:off x="635000" y="2667000"/>
            <a:ext cx="304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000000"/>
                </a:solidFill>
                <a:latin typeface="Times New Roman" panose="02020603050405020304" charset="0"/>
                <a:ea typeface="Noto Sans SC"/>
                <a:cs typeface="Times New Roman" panose="02020603050405020304" charset="0"/>
                <a:sym typeface="Noto Sans SC"/>
              </a:rPr>
              <a:t>Directly announce the theme without any engaging hook.</a:t>
            </a:r>
            <a:endParaRPr lang="en-US" sz="1800" b="0" i="0" u="none" strike="noStrike">
              <a:solidFill>
                <a:srgbClr val="000000"/>
              </a:solidFill>
              <a:latin typeface="Times New Roman" panose="02020603050405020304" charset="0"/>
              <a:ea typeface="Noto Sans SC"/>
              <a:cs typeface="Times New Roman" panose="02020603050405020304" charset="0"/>
              <a:sym typeface="Noto Sans SC"/>
            </a:endParaRPr>
          </a:p>
        </p:txBody>
      </p:sp>
      <p:sp>
        <p:nvSpPr>
          <p:cNvPr id="10" name="AutoShape 10"/>
          <p:cNvSpPr/>
          <p:nvPr/>
        </p:nvSpPr>
        <p:spPr>
          <a:xfrm>
            <a:off x="635000" y="3492500"/>
            <a:ext cx="3048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FF8C00"/>
                </a:solidFill>
                <a:latin typeface="Times New Roman" panose="02020603050405020304" charset="0"/>
                <a:ea typeface="Noto Sans SC"/>
                <a:cs typeface="Times New Roman" panose="02020603050405020304" charset="0"/>
                <a:sym typeface="Noto Sans SC"/>
              </a:rPr>
              <a:t>Touching the Heart</a:t>
            </a:r>
            <a:endParaRPr lang="en-US" sz="2800" b="1" i="0" u="none" strike="noStrike">
              <a:solidFill>
                <a:srgbClr val="FF8C00"/>
              </a:solidFill>
              <a:latin typeface="Times New Roman" panose="02020603050405020304" charset="0"/>
              <a:ea typeface="Noto Sans SC"/>
              <a:cs typeface="Times New Roman" panose="02020603050405020304" charset="0"/>
              <a:sym typeface="Noto Sans SC"/>
            </a:endParaRPr>
          </a:p>
        </p:txBody>
      </p:sp>
      <p:sp>
        <p:nvSpPr>
          <p:cNvPr id="11" name="AutoShape 11"/>
          <p:cNvSpPr/>
          <p:nvPr/>
        </p:nvSpPr>
        <p:spPr>
          <a:xfrm>
            <a:off x="635000" y="3987800"/>
            <a:ext cx="3048000" cy="174434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a:solidFill>
                  <a:srgbClr val="000000"/>
                </a:solidFill>
                <a:latin typeface="Times New Roman" panose="02020603050405020304" charset="0"/>
                <a:ea typeface="Noto Sans SC"/>
                <a:cs typeface="Times New Roman" panose="02020603050405020304" charset="0"/>
                <a:sym typeface="Noto Sans SC"/>
              </a:rPr>
              <a:t>Open with a thought-provoking visual question to immediately engage the audience.</a:t>
            </a:r>
            <a:endParaRPr lang="en-US" sz="2000" b="0" i="0" u="none" strike="noStrike">
              <a:solidFill>
                <a:srgbClr val="000000"/>
              </a:solidFill>
              <a:latin typeface="Times New Roman" panose="02020603050405020304" charset="0"/>
              <a:ea typeface="Noto Sans SC"/>
              <a:cs typeface="Times New Roman" panose="02020603050405020304" charset="0"/>
              <a:sym typeface="Noto Sans SC"/>
            </a:endParaRPr>
          </a:p>
        </p:txBody>
      </p:sp>
      <p:sp>
        <p:nvSpPr>
          <p:cNvPr id="12" name="AutoShape 12"/>
          <p:cNvSpPr/>
          <p:nvPr/>
        </p:nvSpPr>
        <p:spPr>
          <a:xfrm>
            <a:off x="4318000" y="1397000"/>
            <a:ext cx="3556000" cy="4826000"/>
          </a:xfrm>
          <a:prstGeom prst="roundRect">
            <a:avLst>
              <a:gd name="adj" fmla="val 3571"/>
            </a:avLst>
          </a:prstGeom>
          <a:solidFill>
            <a:srgbClr val="F5F5F5">
              <a:alpha val="100000"/>
            </a:srgbClr>
          </a:solidFill>
          <a:ln w="25400" cap="flat" cmpd="sng">
            <a:noFill/>
            <a:prstDash val="solid"/>
            <a:round/>
          </a:ln>
          <a:effectLst>
            <a:outerShdw blurRad="101600" dist="50800" dir="2700000" algn="tl" rotWithShape="0">
              <a:srgbClr val="000000">
                <a:alpha val="10000"/>
              </a:srgbClr>
            </a:outerShdw>
          </a:effectLst>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651000"/>
            <a:ext cx="406400" cy="406400"/>
          </a:xfrm>
          <a:prstGeom prst="rect">
            <a:avLst/>
          </a:prstGeom>
        </p:spPr>
      </p:pic>
      <p:sp>
        <p:nvSpPr>
          <p:cNvPr id="14" name="AutoShape 14"/>
          <p:cNvSpPr/>
          <p:nvPr/>
        </p:nvSpPr>
        <p:spPr>
          <a:xfrm>
            <a:off x="5080000" y="1651000"/>
            <a:ext cx="2540000" cy="3810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2800" b="1" i="0" u="none" strike="noStrike">
                <a:solidFill>
                  <a:srgbClr val="333333"/>
                </a:solidFill>
                <a:latin typeface="Times New Roman" panose="02020603050405020304" charset="0"/>
                <a:ea typeface="Noto Sans SC"/>
                <a:cs typeface="Times New Roman" panose="02020603050405020304" charset="0"/>
                <a:sym typeface="Noto Sans SC"/>
              </a:rPr>
              <a:t>Step 2: Body</a:t>
            </a:r>
            <a:endParaRPr lang="en-US" sz="2800" b="1">
              <a:solidFill>
                <a:srgbClr val="333333"/>
              </a:solidFill>
              <a:latin typeface="Times New Roman" panose="02020603050405020304" charset="0"/>
              <a:ea typeface="Noto Sans SC"/>
              <a:cs typeface="Times New Roman" panose="02020603050405020304" charset="0"/>
            </a:endParaRPr>
          </a:p>
        </p:txBody>
      </p:sp>
      <p:cxnSp>
        <p:nvCxnSpPr>
          <p:cNvPr id="15" name="Connector 15"/>
          <p:cNvCxnSpPr/>
          <p:nvPr/>
        </p:nvCxnSpPr>
        <p:spPr>
          <a:xfrm rot="-14323">
            <a:off x="4572013" y="2152650"/>
            <a:ext cx="3048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16" name="AutoShape 16"/>
          <p:cNvSpPr/>
          <p:nvPr/>
        </p:nvSpPr>
        <p:spPr>
          <a:xfrm>
            <a:off x="4572000" y="2349500"/>
            <a:ext cx="3048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666666"/>
                </a:solidFill>
                <a:latin typeface="Times New Roman" panose="02020603050405020304" charset="0"/>
                <a:ea typeface="Noto Sans SC"/>
                <a:cs typeface="Times New Roman" panose="02020603050405020304" charset="0"/>
                <a:sym typeface="Noto Sans SC"/>
              </a:rPr>
              <a:t>Completing the Task</a:t>
            </a:r>
            <a:endParaRPr lang="en-US" sz="1100"/>
          </a:p>
        </p:txBody>
      </p:sp>
      <p:sp>
        <p:nvSpPr>
          <p:cNvPr id="17" name="AutoShape 17"/>
          <p:cNvSpPr/>
          <p:nvPr/>
        </p:nvSpPr>
        <p:spPr>
          <a:xfrm>
            <a:off x="4572000" y="2667000"/>
            <a:ext cx="304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000000"/>
                </a:solidFill>
                <a:latin typeface="Times New Roman" panose="02020603050405020304" charset="0"/>
                <a:ea typeface="Noto Sans SC"/>
                <a:cs typeface="Times New Roman" panose="02020603050405020304" charset="0"/>
                <a:sym typeface="Noto Sans SC"/>
              </a:rPr>
              <a:t>Merely summarize the phenomenon with plain facts.</a:t>
            </a:r>
            <a:endParaRPr lang="en-US" sz="1800">
              <a:latin typeface="Times New Roman" panose="02020603050405020304" charset="0"/>
              <a:ea typeface="Noto Sans SC"/>
              <a:cs typeface="Times New Roman" panose="02020603050405020304" charset="0"/>
            </a:endParaRPr>
          </a:p>
        </p:txBody>
      </p:sp>
      <p:sp>
        <p:nvSpPr>
          <p:cNvPr id="18" name="AutoShape 18"/>
          <p:cNvSpPr/>
          <p:nvPr/>
        </p:nvSpPr>
        <p:spPr>
          <a:xfrm>
            <a:off x="4572000" y="3492500"/>
            <a:ext cx="3048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FF8C00"/>
                </a:solidFill>
                <a:latin typeface="Times New Roman" panose="02020603050405020304" charset="0"/>
                <a:ea typeface="Noto Sans SC"/>
                <a:cs typeface="Times New Roman" panose="02020603050405020304" charset="0"/>
                <a:sym typeface="Noto Sans SC"/>
              </a:rPr>
              <a:t>Touching the Heart</a:t>
            </a:r>
            <a:endParaRPr lang="en-US" sz="1100"/>
          </a:p>
        </p:txBody>
      </p:sp>
      <p:sp>
        <p:nvSpPr>
          <p:cNvPr id="19" name="AutoShape 19"/>
          <p:cNvSpPr/>
          <p:nvPr/>
        </p:nvSpPr>
        <p:spPr>
          <a:xfrm>
            <a:off x="4572000" y="3810000"/>
            <a:ext cx="3048000" cy="171831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2000" b="0" i="0" u="none" strike="noStrike">
                <a:solidFill>
                  <a:srgbClr val="000000"/>
                </a:solidFill>
                <a:latin typeface="Times New Roman" panose="02020603050405020304" charset="0"/>
                <a:ea typeface="Noto Sans SC"/>
                <a:cs typeface="Times New Roman" panose="02020603050405020304" charset="0"/>
                <a:sym typeface="Noto Sans SC"/>
              </a:rPr>
              <a:t>Depict scenes with specific details, emotional vocabulary, and skillful metaphors.</a:t>
            </a:r>
            <a:endParaRPr lang="en-US" sz="2000">
              <a:latin typeface="Times New Roman" panose="02020603050405020304" charset="0"/>
              <a:ea typeface="Noto Sans SC"/>
              <a:cs typeface="Times New Roman" panose="02020603050405020304" charset="0"/>
            </a:endParaRPr>
          </a:p>
        </p:txBody>
      </p:sp>
      <p:sp>
        <p:nvSpPr>
          <p:cNvPr id="20" name="AutoShape 20"/>
          <p:cNvSpPr/>
          <p:nvPr/>
        </p:nvSpPr>
        <p:spPr>
          <a:xfrm>
            <a:off x="8255000" y="1397000"/>
            <a:ext cx="3556000" cy="4826000"/>
          </a:xfrm>
          <a:prstGeom prst="roundRect">
            <a:avLst>
              <a:gd name="adj" fmla="val 3571"/>
            </a:avLst>
          </a:prstGeom>
          <a:solidFill>
            <a:srgbClr val="F5F5F5">
              <a:alpha val="100000"/>
            </a:srgbClr>
          </a:solidFill>
          <a:ln w="25400" cap="flat" cmpd="sng">
            <a:noFill/>
            <a:prstDash val="solid"/>
            <a:round/>
          </a:ln>
          <a:effectLst>
            <a:outerShdw blurRad="101600" dist="50800" dir="2700000" algn="tl" rotWithShape="0">
              <a:srgbClr val="000000">
                <a:alpha val="10000"/>
              </a:srgbClr>
            </a:outerShdw>
          </a:effectLst>
        </p:spPr>
        <p:txBody>
          <a:bodyPr vert="horz" wrap="square" lIns="63500" tIns="63500" rIns="63500" bIns="63500" rtlCol="0" anchor="ctr"/>
          <a:lstStyle/>
          <a:p>
            <a:pPr algn="ctr">
              <a:defRPr/>
            </a:pPr>
          </a:p>
        </p:txBody>
      </p:sp>
      <p:pic>
        <p:nvPicPr>
          <p:cNvPr id="21"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9000" y="1651000"/>
            <a:ext cx="406400" cy="406400"/>
          </a:xfrm>
          <a:prstGeom prst="rect">
            <a:avLst/>
          </a:prstGeom>
        </p:spPr>
      </p:pic>
      <p:sp>
        <p:nvSpPr>
          <p:cNvPr id="22" name="AutoShape 22"/>
          <p:cNvSpPr/>
          <p:nvPr/>
        </p:nvSpPr>
        <p:spPr>
          <a:xfrm>
            <a:off x="9017000" y="1651000"/>
            <a:ext cx="2909570" cy="3810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2800" b="1" i="0" u="none" strike="noStrike">
                <a:solidFill>
                  <a:srgbClr val="333333"/>
                </a:solidFill>
                <a:latin typeface="Times New Roman" panose="02020603050405020304" charset="0"/>
                <a:ea typeface="Noto Sans SC"/>
                <a:cs typeface="Times New Roman" panose="02020603050405020304" charset="0"/>
                <a:sym typeface="Noto Sans SC"/>
              </a:rPr>
              <a:t>Step 3: Conclusion</a:t>
            </a:r>
            <a:endParaRPr lang="en-US" sz="2800" b="1">
              <a:solidFill>
                <a:srgbClr val="333333"/>
              </a:solidFill>
              <a:latin typeface="Times New Roman" panose="02020603050405020304" charset="0"/>
              <a:ea typeface="Noto Sans SC"/>
              <a:cs typeface="Times New Roman" panose="02020603050405020304" charset="0"/>
            </a:endParaRPr>
          </a:p>
        </p:txBody>
      </p:sp>
      <p:cxnSp>
        <p:nvCxnSpPr>
          <p:cNvPr id="23" name="Connector 23"/>
          <p:cNvCxnSpPr/>
          <p:nvPr/>
        </p:nvCxnSpPr>
        <p:spPr>
          <a:xfrm rot="-14323">
            <a:off x="8509013" y="2152650"/>
            <a:ext cx="3048000" cy="12700"/>
          </a:xfrm>
          <a:prstGeom prst="straightConnector1">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24" name="AutoShape 24"/>
          <p:cNvSpPr/>
          <p:nvPr/>
        </p:nvSpPr>
        <p:spPr>
          <a:xfrm>
            <a:off x="8509000" y="2349500"/>
            <a:ext cx="3048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666666"/>
                </a:solidFill>
                <a:latin typeface="Times New Roman" panose="02020603050405020304" charset="0"/>
                <a:ea typeface="Noto Sans SC"/>
                <a:cs typeface="Times New Roman" panose="02020603050405020304" charset="0"/>
                <a:sym typeface="Noto Sans SC"/>
              </a:rPr>
              <a:t>Completing the Task</a:t>
            </a:r>
            <a:endParaRPr lang="en-US" sz="1100"/>
          </a:p>
        </p:txBody>
      </p:sp>
      <p:sp>
        <p:nvSpPr>
          <p:cNvPr id="25" name="AutoShape 25"/>
          <p:cNvSpPr/>
          <p:nvPr/>
        </p:nvSpPr>
        <p:spPr>
          <a:xfrm>
            <a:off x="8509000" y="2667000"/>
            <a:ext cx="304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000000"/>
                </a:solidFill>
                <a:latin typeface="Times New Roman" panose="02020603050405020304" charset="0"/>
                <a:ea typeface="Noto Sans SC"/>
                <a:cs typeface="Times New Roman" panose="02020603050405020304" charset="0"/>
                <a:sym typeface="Noto Sans SC"/>
              </a:rPr>
              <a:t>Issue a simple and direct prohibition or command.</a:t>
            </a:r>
            <a:endParaRPr lang="en-US" sz="1800">
              <a:latin typeface="Times New Roman" panose="02020603050405020304" charset="0"/>
              <a:ea typeface="Noto Sans SC"/>
              <a:cs typeface="Times New Roman" panose="02020603050405020304" charset="0"/>
            </a:endParaRPr>
          </a:p>
        </p:txBody>
      </p:sp>
      <p:sp>
        <p:nvSpPr>
          <p:cNvPr id="26" name="AutoShape 26"/>
          <p:cNvSpPr/>
          <p:nvPr/>
        </p:nvSpPr>
        <p:spPr>
          <a:xfrm>
            <a:off x="8509000" y="3492500"/>
            <a:ext cx="3048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FF8C00"/>
                </a:solidFill>
                <a:latin typeface="Times New Roman" panose="02020603050405020304" charset="0"/>
                <a:ea typeface="Noto Sans SC"/>
                <a:cs typeface="Times New Roman" panose="02020603050405020304" charset="0"/>
                <a:sym typeface="Noto Sans SC"/>
              </a:rPr>
              <a:t>Touching the Heart</a:t>
            </a:r>
            <a:endParaRPr lang="en-US" sz="1100"/>
          </a:p>
        </p:txBody>
      </p:sp>
      <p:sp>
        <p:nvSpPr>
          <p:cNvPr id="27" name="AutoShape 27"/>
          <p:cNvSpPr/>
          <p:nvPr/>
        </p:nvSpPr>
        <p:spPr>
          <a:xfrm>
            <a:off x="8509000" y="4064000"/>
            <a:ext cx="3048000" cy="10160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2000" b="0" i="0" u="none" strike="noStrike">
                <a:solidFill>
                  <a:srgbClr val="000000"/>
                </a:solidFill>
                <a:latin typeface="Times New Roman" panose="02020603050405020304" charset="0"/>
                <a:ea typeface="Noto Sans SC"/>
                <a:cs typeface="Times New Roman" panose="02020603050405020304" charset="0"/>
                <a:sym typeface="Noto Sans SC"/>
              </a:rPr>
              <a:t>Propose positive, feasible actions, elevating meaning to personal qualities and honor.</a:t>
            </a:r>
            <a:endParaRPr lang="en-US" sz="2000">
              <a:latin typeface="Times New Roman" panose="02020603050405020304" charset="0"/>
              <a:ea typeface="Noto Sans SC"/>
              <a:cs typeface="Times New Roman" panose="02020603050405020304" charset="0"/>
            </a:endParaRPr>
          </a:p>
        </p:txBody>
      </p:sp>
      <p:pic>
        <p:nvPicPr>
          <p:cNvPr id="28" name="Picture 28"/>
          <p:cNvPicPr>
            <a:picLocks noChangeAspect="1"/>
          </p:cNvPicPr>
          <p:nvPr/>
        </p:nvPicPr>
        <p:blipFill>
          <a:blip r:embed="rId4"/>
          <a:stretch>
            <a:fillRect/>
          </a:stretch>
        </p:blipFill>
        <p:spPr>
          <a:xfrm>
            <a:off x="10668000" y="6190112"/>
            <a:ext cx="1524000" cy="66788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p:cNvSpPr>
            <a:spLocks noGrp="1"/>
          </p:cNvSpPr>
          <p:nvPr>
            <p:ph type="subTitle" idx="1"/>
            <p:custDataLst>
              <p:tags r:id="rId1"/>
            </p:custDataLst>
          </p:nvPr>
        </p:nvSpPr>
        <p:spPr>
          <a:xfrm>
            <a:off x="1071563" y="1992460"/>
            <a:ext cx="5816600" cy="972000"/>
          </a:xfrm>
        </p:spPr>
        <p:txBody>
          <a:bodyPr/>
          <a:lstStyle/>
          <a:p>
            <a:r>
              <a:rPr lang="en-US" altLang="zh-CN"/>
              <a:t>Thank you</a:t>
            </a:r>
            <a:endParaRPr lang="en-US" altLang="zh-CN" dirty="0"/>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12" name="图片 11"/>
          <p:cNvPicPr/>
          <p:nvPr/>
        </p:nvPicPr>
        <p:blipFill>
          <a:blip r:embed="rId1">
            <a:lum contrast="-12000"/>
          </a:blip>
          <a:stretch>
            <a:fillRect/>
          </a:stretch>
        </p:blipFill>
        <p:spPr>
          <a:xfrm>
            <a:off x="0" y="0"/>
            <a:ext cx="12192000" cy="6858000"/>
          </a:xfrm>
          <a:prstGeom prst="rect">
            <a:avLst/>
          </a:prstGeom>
        </p:spPr>
      </p:pic>
      <p:sp>
        <p:nvSpPr>
          <p:cNvPr id="4" name="AutoShape 4"/>
          <p:cNvSpPr/>
          <p:nvPr/>
        </p:nvSpPr>
        <p:spPr>
          <a:xfrm>
            <a:off x="2688590" y="1358900"/>
            <a:ext cx="7748905" cy="2070100"/>
          </a:xfrm>
          <a:prstGeom prst="rect">
            <a:avLst/>
          </a:prstGeom>
          <a:solidFill>
            <a:srgbClr val="2E2D28"/>
          </a:solidFill>
          <a:ln w="12700" cap="flat" cmpd="sng">
            <a:noFill/>
            <a:prstDash val="solid"/>
            <a:round/>
          </a:ln>
        </p:spPr>
        <p:txBody>
          <a:bodyPr vert="horz" wrap="square" lIns="0" tIns="0" rIns="0" bIns="0" rtlCol="0" anchor="ctr" anchorCtr="0"/>
          <a:lstStyle/>
          <a:p>
            <a:pPr indent="0" algn="ctr">
              <a:lnSpc>
                <a:spcPct val="125000"/>
              </a:lnSpc>
              <a:defRPr/>
            </a:pPr>
            <a:r>
              <a:rPr lang="en-US" sz="4000" b="1" i="0" u="none" strike="noStrike">
                <a:solidFill>
                  <a:srgbClr val="E5DCD3"/>
                </a:solidFill>
                <a:latin typeface="Times New Roman" panose="02020603050405020304" charset="0"/>
                <a:ea typeface="Noto Sans SC"/>
                <a:cs typeface="Times New Roman" panose="02020603050405020304" charset="0"/>
                <a:sym typeface="Noto Sans SC"/>
              </a:rPr>
              <a:t>From 'Completing the Task' </a:t>
            </a:r>
            <a:endParaRPr lang="en-US" sz="4000" b="1" i="0" u="none" strike="noStrike">
              <a:solidFill>
                <a:srgbClr val="E5DCD3"/>
              </a:solidFill>
              <a:latin typeface="Times New Roman" panose="02020603050405020304" charset="0"/>
              <a:ea typeface="Noto Sans SC"/>
              <a:cs typeface="Times New Roman" panose="02020603050405020304" charset="0"/>
              <a:sym typeface="Noto Sans SC"/>
            </a:endParaRPr>
          </a:p>
          <a:p>
            <a:pPr indent="0" algn="ctr">
              <a:lnSpc>
                <a:spcPct val="125000"/>
              </a:lnSpc>
              <a:defRPr/>
            </a:pPr>
            <a:r>
              <a:rPr lang="en-US" sz="4000" b="1" i="0" u="none" strike="noStrike">
                <a:solidFill>
                  <a:srgbClr val="E5DCD3"/>
                </a:solidFill>
                <a:latin typeface="Times New Roman" panose="02020603050405020304" charset="0"/>
                <a:ea typeface="Noto Sans SC"/>
                <a:cs typeface="Times New Roman" panose="02020603050405020304" charset="0"/>
                <a:sym typeface="Noto Sans SC"/>
              </a:rPr>
              <a:t>to </a:t>
            </a:r>
            <a:endParaRPr lang="en-US" sz="4000" b="1" i="0" u="none" strike="noStrike">
              <a:solidFill>
                <a:srgbClr val="E5DCD3"/>
              </a:solidFill>
              <a:latin typeface="Times New Roman" panose="02020603050405020304" charset="0"/>
              <a:ea typeface="Noto Sans SC"/>
              <a:cs typeface="Times New Roman" panose="02020603050405020304" charset="0"/>
              <a:sym typeface="Noto Sans SC"/>
            </a:endParaRPr>
          </a:p>
          <a:p>
            <a:pPr indent="0" algn="ctr">
              <a:lnSpc>
                <a:spcPct val="85000"/>
              </a:lnSpc>
              <a:defRPr/>
            </a:pPr>
            <a:r>
              <a:rPr lang="en-US" sz="4000" b="1" i="0" u="none" strike="noStrike">
                <a:solidFill>
                  <a:srgbClr val="E5DCD3"/>
                </a:solidFill>
                <a:latin typeface="Times New Roman" panose="02020603050405020304" charset="0"/>
                <a:ea typeface="Noto Sans SC"/>
                <a:cs typeface="Times New Roman" panose="02020603050405020304" charset="0"/>
                <a:sym typeface="Noto Sans SC"/>
              </a:rPr>
              <a:t>'Touching the Heart'</a:t>
            </a:r>
            <a:endParaRPr lang="en-US" sz="4000" b="1" i="0" u="none" strike="noStrike">
              <a:solidFill>
                <a:srgbClr val="E5DCD3"/>
              </a:solidFill>
              <a:latin typeface="Times New Roman" panose="02020603050405020304" charset="0"/>
              <a:ea typeface="Noto Sans SC"/>
              <a:cs typeface="Times New Roman" panose="02020603050405020304" charset="0"/>
              <a:sym typeface="Noto Sans SC"/>
            </a:endParaRPr>
          </a:p>
        </p:txBody>
      </p:sp>
      <p:sp>
        <p:nvSpPr>
          <p:cNvPr id="5" name="AutoShape 5"/>
          <p:cNvSpPr/>
          <p:nvPr/>
        </p:nvSpPr>
        <p:spPr>
          <a:xfrm>
            <a:off x="2450465" y="3987165"/>
            <a:ext cx="8225790" cy="508000"/>
          </a:xfrm>
          <a:prstGeom prst="rect">
            <a:avLst/>
          </a:prstGeom>
          <a:solidFill>
            <a:srgbClr val="2E2D28"/>
          </a:solidFill>
          <a:ln w="12700" cap="flat" cmpd="sng">
            <a:noFill/>
            <a:prstDash val="solid"/>
            <a:round/>
          </a:ln>
        </p:spPr>
        <p:txBody>
          <a:bodyPr vert="horz" wrap="square" lIns="0" tIns="0" rIns="0" bIns="0" rtlCol="0" anchor="ctr" anchorCtr="0"/>
          <a:lstStyle/>
          <a:p>
            <a:pPr indent="0" algn="ctr">
              <a:lnSpc>
                <a:spcPct val="125000"/>
              </a:lnSpc>
              <a:defRPr/>
            </a:pPr>
            <a:r>
              <a:rPr lang="zh-CN" altLang="en-US" sz="3200" b="0" i="0" u="none" strike="noStrike">
                <a:solidFill>
                  <a:srgbClr val="FFFF00"/>
                </a:solidFill>
                <a:latin typeface="Noto Sans SC"/>
                <a:ea typeface="Noto Sans SC"/>
                <a:cs typeface="Noto Sans SC"/>
                <a:sym typeface="Noto Sans SC"/>
              </a:rPr>
              <a:t>浙江省强基联盟三月联考应用文讲评</a:t>
            </a:r>
            <a:endParaRPr lang="zh-CN" altLang="en-US" sz="3200" b="0" i="0" u="none" strike="noStrike">
              <a:solidFill>
                <a:srgbClr val="FFFF00"/>
              </a:solidFill>
              <a:latin typeface="Noto Sans SC"/>
              <a:ea typeface="Noto Sans SC"/>
              <a:cs typeface="Noto Sans SC"/>
              <a:sym typeface="Noto Sans SC"/>
            </a:endParaRPr>
          </a:p>
        </p:txBody>
      </p:sp>
      <p:sp>
        <p:nvSpPr>
          <p:cNvPr id="7" name="AutoShape 7"/>
          <p:cNvSpPr/>
          <p:nvPr/>
        </p:nvSpPr>
        <p:spPr>
          <a:xfrm>
            <a:off x="7393940" y="5461000"/>
            <a:ext cx="4290060" cy="889000"/>
          </a:xfrm>
          <a:prstGeom prst="roundRect">
            <a:avLst>
              <a:gd name="adj" fmla="val 14285"/>
            </a:avLst>
          </a:prstGeom>
          <a:solidFill>
            <a:srgbClr val="1E40AF">
              <a:alpha val="5000"/>
            </a:srgbClr>
          </a:solidFill>
          <a:ln w="12700" cap="flat" cmpd="sng">
            <a:solidFill>
              <a:srgbClr val="1E40AF">
                <a:alpha val="20000"/>
              </a:srgbClr>
            </a:solidFill>
            <a:prstDash val="solid"/>
            <a:round/>
          </a:ln>
        </p:spPr>
        <p:txBody>
          <a:bodyPr vert="horz" wrap="square" lIns="63500" tIns="63500" rIns="63500" bIns="63500" rtlCol="0" anchor="ctr"/>
          <a:lstStyle/>
          <a:p>
            <a:pPr algn="ctr">
              <a:defRPr/>
            </a:pPr>
          </a:p>
        </p:txBody>
      </p:sp>
      <p:sp>
        <p:nvSpPr>
          <p:cNvPr id="9" name="AutoShape 9"/>
          <p:cNvSpPr/>
          <p:nvPr/>
        </p:nvSpPr>
        <p:spPr>
          <a:xfrm>
            <a:off x="7726680" y="5613400"/>
            <a:ext cx="4612005" cy="3048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zh-CN" altLang="en-US" sz="2800" b="0" i="0" u="none" strike="noStrike">
                <a:solidFill>
                  <a:srgbClr val="FFFF00"/>
                </a:solidFill>
                <a:latin typeface="Noto Sans SC"/>
                <a:ea typeface="Noto Sans SC"/>
                <a:cs typeface="Noto Sans SC"/>
                <a:sym typeface="Noto Sans SC"/>
              </a:rPr>
              <a:t>海亮实验中学</a:t>
            </a:r>
            <a:r>
              <a:rPr lang="en-US" altLang="zh-CN" sz="2800" b="0" i="0" u="none" strike="noStrike">
                <a:solidFill>
                  <a:srgbClr val="FFFF00"/>
                </a:solidFill>
                <a:latin typeface="Noto Sans SC"/>
                <a:ea typeface="Noto Sans SC"/>
                <a:cs typeface="Noto Sans SC"/>
                <a:sym typeface="Noto Sans SC"/>
              </a:rPr>
              <a:t> </a:t>
            </a:r>
            <a:r>
              <a:rPr lang="zh-CN" altLang="en-US" sz="2800" b="0" i="0" u="none" strike="noStrike">
                <a:solidFill>
                  <a:srgbClr val="FFFF00"/>
                </a:solidFill>
                <a:latin typeface="Noto Sans SC"/>
                <a:ea typeface="Noto Sans SC"/>
                <a:cs typeface="Noto Sans SC"/>
                <a:sym typeface="Noto Sans SC"/>
              </a:rPr>
              <a:t>陈虹</a:t>
            </a:r>
            <a:endParaRPr lang="zh-CN" altLang="en-US" sz="2800" b="0" i="0" u="none" strike="noStrike">
              <a:solidFill>
                <a:srgbClr val="FFFF00"/>
              </a:solidFill>
              <a:latin typeface="Noto Sans SC"/>
              <a:ea typeface="Noto Sans SC"/>
              <a:cs typeface="Noto Sans SC"/>
              <a:sym typeface="Noto Sans SC"/>
            </a:endParaRPr>
          </a:p>
        </p:txBody>
      </p:sp>
    </p:spTree>
  </p:cSld>
  <p:clrMapOvr>
    <a:overrideClrMapping bg1="lt1" tx1="dk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cxnSp>
        <p:nvCxnSpPr>
          <p:cNvPr id="11" name="Connector 11"/>
          <p:cNvCxnSpPr/>
          <p:nvPr/>
        </p:nvCxnSpPr>
        <p:spPr>
          <a:xfrm rot="-4092">
            <a:off x="762004" y="5581650"/>
            <a:ext cx="10668000" cy="12700"/>
          </a:xfrm>
          <a:prstGeom prst="straightConnector1">
            <a:avLst/>
          </a:prstGeom>
          <a:solidFill>
            <a:srgbClr val="DEE0E3">
              <a:alpha val="100000"/>
            </a:srgbClr>
          </a:solidFill>
          <a:ln w="12700" cap="flat" cmpd="sng">
            <a:solidFill>
              <a:srgbClr val="E5E7EB">
                <a:alpha val="100000"/>
              </a:srgbClr>
            </a:solidFill>
            <a:prstDash val="solid"/>
            <a:round/>
            <a:headEnd type="none" w="med" len="med"/>
            <a:tailEnd type="none" w="med" len="med"/>
          </a:ln>
        </p:spPr>
      </p:cxnSp>
      <p:pic>
        <p:nvPicPr>
          <p:cNvPr id="12" name="Picture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0" y="5778500"/>
            <a:ext cx="304800" cy="304800"/>
          </a:xfrm>
          <a:prstGeom prst="rect">
            <a:avLst/>
          </a:prstGeom>
        </p:spPr>
      </p:pic>
      <p:sp>
        <p:nvSpPr>
          <p:cNvPr id="14" name="文本框 13"/>
          <p:cNvSpPr txBox="1"/>
          <p:nvPr/>
        </p:nvSpPr>
        <p:spPr>
          <a:xfrm>
            <a:off x="151765" y="232410"/>
            <a:ext cx="6149975" cy="5781675"/>
          </a:xfrm>
          <a:prstGeom prst="rect">
            <a:avLst/>
          </a:prstGeom>
          <a:solidFill>
            <a:schemeClr val="accent4">
              <a:lumMod val="20000"/>
              <a:lumOff val="80000"/>
            </a:schemeClr>
          </a:solidFill>
        </p:spPr>
        <p:txBody>
          <a:bodyPr wrap="square" rtlCol="0">
            <a:noAutofit/>
          </a:bodyPr>
          <a:p>
            <a:r>
              <a:rPr lang="zh-CN" altLang="en-US" sz="2800">
                <a:latin typeface="汉仪劲楷简" panose="00020600040101010101" charset="-122"/>
                <a:ea typeface="汉仪劲楷简" panose="00020600040101010101" charset="-122"/>
                <a:cs typeface="汉仪劲楷简" panose="00020600040101010101" charset="-122"/>
              </a:rPr>
              <a:t>（</a:t>
            </a:r>
            <a:r>
              <a:rPr lang="en-US" altLang="zh-CN" sz="2800">
                <a:latin typeface="汉仪劲楷简" panose="00020600040101010101" charset="-122"/>
                <a:ea typeface="汉仪劲楷简" panose="00020600040101010101" charset="-122"/>
                <a:cs typeface="汉仪劲楷简" panose="00020600040101010101" charset="-122"/>
              </a:rPr>
              <a:t>2026</a:t>
            </a:r>
            <a:r>
              <a:rPr lang="zh-CN" altLang="en-US" sz="2800">
                <a:latin typeface="汉仪劲楷简" panose="00020600040101010101" charset="-122"/>
                <a:ea typeface="汉仪劲楷简" panose="00020600040101010101" charset="-122"/>
                <a:cs typeface="汉仪劲楷简" panose="00020600040101010101" charset="-122"/>
              </a:rPr>
              <a:t>年</a:t>
            </a:r>
            <a:r>
              <a:rPr lang="en-US" altLang="zh-CN" sz="2800">
                <a:latin typeface="汉仪劲楷简" panose="00020600040101010101" charset="-122"/>
                <a:ea typeface="汉仪劲楷简" panose="00020600040101010101" charset="-122"/>
                <a:cs typeface="汉仪劲楷简" panose="00020600040101010101" charset="-122"/>
              </a:rPr>
              <a:t>3</a:t>
            </a:r>
            <a:r>
              <a:rPr lang="zh-CN" altLang="en-US" sz="2800">
                <a:latin typeface="汉仪劲楷简" panose="00020600040101010101" charset="-122"/>
                <a:ea typeface="汉仪劲楷简" panose="00020600040101010101" charset="-122"/>
                <a:cs typeface="汉仪劲楷简" panose="00020600040101010101" charset="-122"/>
              </a:rPr>
              <a:t>月强基联考）假定你是李华，近期，你观察到教室内课桌污损严重，整洁的桌面布满了乱涂乱画的痕迹。为此，你将在英语课上以</a:t>
            </a:r>
            <a:r>
              <a:rPr lang="en-US" altLang="zh-CN" sz="2800">
                <a:latin typeface="汉仪劲楷简" panose="00020600040101010101" charset="-122"/>
                <a:ea typeface="汉仪劲楷简" panose="00020600040101010101" charset="-122"/>
                <a:cs typeface="汉仪劲楷简" panose="00020600040101010101" charset="-122"/>
              </a:rPr>
              <a:t>“</a:t>
            </a:r>
            <a:r>
              <a:rPr lang="zh-CN" altLang="en-US" sz="2800">
                <a:latin typeface="汉仪劲楷简" panose="00020600040101010101" charset="-122"/>
                <a:ea typeface="汉仪劲楷简" panose="00020600040101010101" charset="-122"/>
                <a:cs typeface="汉仪劲楷简" panose="00020600040101010101" charset="-122"/>
              </a:rPr>
              <a:t>爱护公物</a:t>
            </a:r>
            <a:r>
              <a:rPr lang="en-US" altLang="zh-CN" sz="2800">
                <a:latin typeface="汉仪劲楷简" panose="00020600040101010101" charset="-122"/>
                <a:ea typeface="汉仪劲楷简" panose="00020600040101010101" charset="-122"/>
                <a:cs typeface="汉仪劲楷简" panose="00020600040101010101" charset="-122"/>
              </a:rPr>
              <a:t>”</a:t>
            </a:r>
            <a:r>
              <a:rPr lang="zh-CN" altLang="en-US" sz="2800">
                <a:latin typeface="汉仪劲楷简" panose="00020600040101010101" charset="-122"/>
                <a:ea typeface="汉仪劲楷简" panose="00020600040101010101" charset="-122"/>
                <a:cs typeface="汉仪劲楷简" panose="00020600040101010101" charset="-122"/>
              </a:rPr>
              <a:t>为主题，做一分钟左右的演讲。请写一篇演讲稿，内容包括</a:t>
            </a:r>
            <a:r>
              <a:rPr lang="en-US" altLang="zh-CN" sz="2800">
                <a:latin typeface="汉仪劲楷简" panose="00020600040101010101" charset="-122"/>
                <a:ea typeface="汉仪劲楷简" panose="00020600040101010101" charset="-122"/>
                <a:cs typeface="汉仪劲楷简" panose="00020600040101010101" charset="-122"/>
              </a:rPr>
              <a:t>:</a:t>
            </a:r>
            <a:endParaRPr lang="en-US" altLang="zh-CN" sz="2800">
              <a:latin typeface="汉仪劲楷简" panose="00020600040101010101" charset="-122"/>
              <a:ea typeface="汉仪劲楷简" panose="00020600040101010101" charset="-122"/>
              <a:cs typeface="汉仪劲楷简" panose="00020600040101010101" charset="-122"/>
            </a:endParaRPr>
          </a:p>
          <a:p>
            <a:r>
              <a:rPr lang="en-US" altLang="zh-CN" sz="2800">
                <a:latin typeface="汉仪劲楷简" panose="00020600040101010101" charset="-122"/>
                <a:ea typeface="汉仪劲楷简" panose="00020600040101010101" charset="-122"/>
                <a:cs typeface="汉仪劲楷简" panose="00020600040101010101" charset="-122"/>
              </a:rPr>
              <a:t>1.</a:t>
            </a:r>
            <a:r>
              <a:rPr lang="zh-CN" altLang="en-US" sz="2800">
                <a:latin typeface="汉仪劲楷简" panose="00020600040101010101" charset="-122"/>
                <a:ea typeface="汉仪劲楷简" panose="00020600040101010101" charset="-122"/>
                <a:cs typeface="汉仪劲楷简" panose="00020600040101010101" charset="-122"/>
              </a:rPr>
              <a:t>描述具体现象</a:t>
            </a:r>
            <a:r>
              <a:rPr lang="en-US" altLang="zh-CN" sz="2800">
                <a:latin typeface="汉仪劲楷简" panose="00020600040101010101" charset="-122"/>
                <a:ea typeface="汉仪劲楷简" panose="00020600040101010101" charset="-122"/>
                <a:cs typeface="汉仪劲楷简" panose="00020600040101010101" charset="-122"/>
              </a:rPr>
              <a:t>;</a:t>
            </a:r>
            <a:endParaRPr lang="en-US" altLang="zh-CN" sz="2800">
              <a:latin typeface="汉仪劲楷简" panose="00020600040101010101" charset="-122"/>
              <a:ea typeface="汉仪劲楷简" panose="00020600040101010101" charset="-122"/>
              <a:cs typeface="汉仪劲楷简" panose="00020600040101010101" charset="-122"/>
            </a:endParaRPr>
          </a:p>
          <a:p>
            <a:r>
              <a:rPr lang="en-US" altLang="zh-CN" sz="2800">
                <a:latin typeface="汉仪劲楷简" panose="00020600040101010101" charset="-122"/>
                <a:ea typeface="汉仪劲楷简" panose="00020600040101010101" charset="-122"/>
                <a:cs typeface="汉仪劲楷简" panose="00020600040101010101" charset="-122"/>
              </a:rPr>
              <a:t>2.</a:t>
            </a:r>
            <a:r>
              <a:rPr lang="zh-CN" altLang="en-US" sz="2800">
                <a:latin typeface="汉仪劲楷简" panose="00020600040101010101" charset="-122"/>
                <a:ea typeface="汉仪劲楷简" panose="00020600040101010101" charset="-122"/>
                <a:cs typeface="汉仪劲楷简" panose="00020600040101010101" charset="-122"/>
              </a:rPr>
              <a:t>呼吁爱护公物。</a:t>
            </a:r>
            <a:endParaRPr lang="zh-CN" altLang="en-US" sz="2800">
              <a:latin typeface="汉仪劲楷简" panose="00020600040101010101" charset="-122"/>
              <a:ea typeface="汉仪劲楷简" panose="00020600040101010101" charset="-122"/>
              <a:cs typeface="汉仪劲楷简" panose="00020600040101010101" charset="-122"/>
            </a:endParaRPr>
          </a:p>
          <a:p>
            <a:r>
              <a:rPr lang="zh-CN" altLang="en-US" sz="2800">
                <a:latin typeface="汉仪劲楷简" panose="00020600040101010101" charset="-122"/>
                <a:ea typeface="汉仪劲楷简" panose="00020600040101010101" charset="-122"/>
                <a:cs typeface="汉仪劲楷简" panose="00020600040101010101" charset="-122"/>
              </a:rPr>
              <a:t>注意</a:t>
            </a:r>
            <a:r>
              <a:rPr lang="en-US" altLang="zh-CN" sz="2800">
                <a:latin typeface="汉仪劲楷简" panose="00020600040101010101" charset="-122"/>
                <a:ea typeface="汉仪劲楷简" panose="00020600040101010101" charset="-122"/>
                <a:cs typeface="汉仪劲楷简" panose="00020600040101010101" charset="-122"/>
              </a:rPr>
              <a:t>:</a:t>
            </a:r>
            <a:endParaRPr lang="en-US" altLang="zh-CN" sz="2800">
              <a:latin typeface="汉仪劲楷简" panose="00020600040101010101" charset="-122"/>
              <a:ea typeface="汉仪劲楷简" panose="00020600040101010101" charset="-122"/>
              <a:cs typeface="汉仪劲楷简" panose="00020600040101010101" charset="-122"/>
            </a:endParaRPr>
          </a:p>
          <a:p>
            <a:r>
              <a:rPr lang="en-US" altLang="zh-CN" sz="2800">
                <a:latin typeface="汉仪劲楷简" panose="00020600040101010101" charset="-122"/>
                <a:ea typeface="汉仪劲楷简" panose="00020600040101010101" charset="-122"/>
                <a:cs typeface="汉仪劲楷简" panose="00020600040101010101" charset="-122"/>
              </a:rPr>
              <a:t>1.</a:t>
            </a:r>
            <a:r>
              <a:rPr lang="zh-CN" altLang="en-US" sz="2800">
                <a:latin typeface="汉仪劲楷简" panose="00020600040101010101" charset="-122"/>
                <a:ea typeface="汉仪劲楷简" panose="00020600040101010101" charset="-122"/>
                <a:cs typeface="汉仪劲楷简" panose="00020600040101010101" charset="-122"/>
              </a:rPr>
              <a:t>写作词数应为</a:t>
            </a:r>
            <a:r>
              <a:rPr lang="en-US" altLang="zh-CN" sz="2800">
                <a:latin typeface="汉仪劲楷简" panose="00020600040101010101" charset="-122"/>
                <a:ea typeface="汉仪劲楷简" panose="00020600040101010101" charset="-122"/>
                <a:cs typeface="汉仪劲楷简" panose="00020600040101010101" charset="-122"/>
              </a:rPr>
              <a:t>80</a:t>
            </a:r>
            <a:r>
              <a:rPr lang="zh-CN" altLang="en-US" sz="2800">
                <a:latin typeface="汉仪劲楷简" panose="00020600040101010101" charset="-122"/>
                <a:ea typeface="汉仪劲楷简" panose="00020600040101010101" charset="-122"/>
                <a:cs typeface="汉仪劲楷简" panose="00020600040101010101" charset="-122"/>
              </a:rPr>
              <a:t>左右</a:t>
            </a:r>
            <a:r>
              <a:rPr lang="en-US" altLang="zh-CN" sz="2800">
                <a:latin typeface="汉仪劲楷简" panose="00020600040101010101" charset="-122"/>
                <a:ea typeface="汉仪劲楷简" panose="00020600040101010101" charset="-122"/>
                <a:cs typeface="汉仪劲楷简" panose="00020600040101010101" charset="-122"/>
              </a:rPr>
              <a:t>;</a:t>
            </a:r>
            <a:endParaRPr lang="en-US" altLang="zh-CN" sz="2800">
              <a:latin typeface="汉仪劲楷简" panose="00020600040101010101" charset="-122"/>
              <a:ea typeface="汉仪劲楷简" panose="00020600040101010101" charset="-122"/>
              <a:cs typeface="汉仪劲楷简" panose="00020600040101010101" charset="-122"/>
            </a:endParaRPr>
          </a:p>
          <a:p>
            <a:r>
              <a:rPr lang="en-US" altLang="zh-CN" sz="2800">
                <a:latin typeface="汉仪劲楷简" panose="00020600040101010101" charset="-122"/>
                <a:ea typeface="汉仪劲楷简" panose="00020600040101010101" charset="-122"/>
                <a:cs typeface="汉仪劲楷简" panose="00020600040101010101" charset="-122"/>
              </a:rPr>
              <a:t>2.</a:t>
            </a:r>
            <a:r>
              <a:rPr lang="zh-CN" altLang="en-US" sz="2800">
                <a:latin typeface="汉仪劲楷简" panose="00020600040101010101" charset="-122"/>
                <a:ea typeface="汉仪劲楷简" panose="00020600040101010101" charset="-122"/>
                <a:cs typeface="汉仪劲楷简" panose="00020600040101010101" charset="-122"/>
              </a:rPr>
              <a:t>可以适当增加细节，以使行文连贯。</a:t>
            </a:r>
            <a:endParaRPr lang="zh-CN" altLang="en-US" sz="2800">
              <a:latin typeface="汉仪劲楷简" panose="00020600040101010101" charset="-122"/>
              <a:ea typeface="汉仪劲楷简" panose="00020600040101010101" charset="-122"/>
              <a:cs typeface="汉仪劲楷简" panose="00020600040101010101" charset="-122"/>
            </a:endParaRPr>
          </a:p>
          <a:p>
            <a:r>
              <a:rPr lang="en-US" altLang="zh-CN" sz="2800">
                <a:latin typeface="汉仪劲楷简" panose="00020600040101010101" charset="-122"/>
                <a:ea typeface="汉仪劲楷简" panose="00020600040101010101" charset="-122"/>
                <a:cs typeface="汉仪劲楷简" panose="00020600040101010101" charset="-122"/>
              </a:rPr>
              <a:t>Dear teacher and classmates,</a:t>
            </a:r>
            <a:endParaRPr lang="en-US" altLang="zh-CN" sz="2800">
              <a:latin typeface="汉仪劲楷简" panose="00020600040101010101" charset="-122"/>
              <a:ea typeface="汉仪劲楷简" panose="00020600040101010101" charset="-122"/>
              <a:cs typeface="汉仪劲楷简" panose="00020600040101010101" charset="-122"/>
            </a:endParaRPr>
          </a:p>
        </p:txBody>
      </p:sp>
      <p:sp>
        <p:nvSpPr>
          <p:cNvPr id="24" name="AutoShape 2"/>
          <p:cNvSpPr/>
          <p:nvPr/>
        </p:nvSpPr>
        <p:spPr>
          <a:xfrm>
            <a:off x="5845175" y="233045"/>
            <a:ext cx="6257925"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a:solidFill>
                  <a:srgbClr val="1E40AF"/>
                </a:solidFill>
                <a:latin typeface="方正楷体简体" panose="02000000000000000000" charset="-122"/>
                <a:ea typeface="方正楷体简体" panose="02000000000000000000" charset="-122"/>
                <a:cs typeface="Noto Sans SC"/>
                <a:sym typeface="Noto Sans SC"/>
              </a:rPr>
              <a:t>审题分析：明确任务与要求</a:t>
            </a:r>
            <a:endParaRPr lang="en-US" sz="3200" b="1" i="0" u="none" strike="noStrike">
              <a:solidFill>
                <a:srgbClr val="1E40AF"/>
              </a:solidFill>
              <a:latin typeface="方正楷体简体" panose="02000000000000000000" charset="-122"/>
              <a:ea typeface="方正楷体简体" panose="02000000000000000000" charset="-122"/>
              <a:cs typeface="Noto Sans SC"/>
              <a:sym typeface="Noto Sans SC"/>
            </a:endParaRPr>
          </a:p>
        </p:txBody>
      </p:sp>
      <p:sp>
        <p:nvSpPr>
          <p:cNvPr id="25" name="AutoShape 5"/>
          <p:cNvSpPr/>
          <p:nvPr/>
        </p:nvSpPr>
        <p:spPr>
          <a:xfrm>
            <a:off x="6384925" y="948055"/>
            <a:ext cx="183134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800" b="1" i="0" u="none" strike="noStrike">
                <a:solidFill>
                  <a:srgbClr val="1E40AF"/>
                </a:solidFill>
                <a:latin typeface="方正楷体简体" panose="02000000000000000000" charset="-122"/>
                <a:ea typeface="方正楷体简体" panose="02000000000000000000" charset="-122"/>
                <a:cs typeface="Noto Sans SC"/>
                <a:sym typeface="Noto Sans SC"/>
              </a:rPr>
              <a:t>Task</a:t>
            </a:r>
            <a:r>
              <a:rPr lang="zh-CN" altLang="en-US" sz="2800" b="1" i="0" u="none" strike="noStrike">
                <a:solidFill>
                  <a:srgbClr val="1E40AF"/>
                </a:solidFill>
                <a:latin typeface="方正楷体简体" panose="02000000000000000000" charset="-122"/>
                <a:ea typeface="方正楷体简体" panose="02000000000000000000" charset="-122"/>
                <a:cs typeface="Noto Sans SC"/>
                <a:sym typeface="Noto Sans SC"/>
              </a:rPr>
              <a:t>：</a:t>
            </a:r>
            <a:endParaRPr lang="zh-CN" altLang="en-US" sz="2800" b="1" i="0" u="none" strike="noStrike">
              <a:solidFill>
                <a:srgbClr val="1E40AF"/>
              </a:solidFill>
              <a:latin typeface="方正楷体简体" panose="02000000000000000000" charset="-122"/>
              <a:ea typeface="方正楷体简体" panose="02000000000000000000" charset="-122"/>
              <a:cs typeface="Noto Sans SC"/>
              <a:sym typeface="Noto Sans SC"/>
            </a:endParaRPr>
          </a:p>
        </p:txBody>
      </p:sp>
      <p:sp>
        <p:nvSpPr>
          <p:cNvPr id="26" name="AutoShape 6"/>
          <p:cNvSpPr/>
          <p:nvPr/>
        </p:nvSpPr>
        <p:spPr>
          <a:xfrm>
            <a:off x="7774305" y="710565"/>
            <a:ext cx="3863340" cy="1355725"/>
          </a:xfrm>
          <a:prstGeom prst="rect">
            <a:avLst/>
          </a:prstGeom>
          <a:noFill/>
          <a:ln w="12700" cap="flat" cmpd="sng">
            <a:noFill/>
            <a:prstDash val="solid"/>
            <a:round/>
          </a:ln>
        </p:spPr>
        <p:txBody>
          <a:bodyPr vert="horz" wrap="square" lIns="0" tIns="0" rIns="0" bIns="0" rtlCol="0" anchor="ctr" anchorCtr="0"/>
          <a:lstStyle/>
          <a:p>
            <a:pPr indent="0" algn="l">
              <a:lnSpc>
                <a:spcPct val="95000"/>
              </a:lnSpc>
              <a:defRPr/>
            </a:pPr>
            <a:r>
              <a:rPr lang="en-US" altLang="zh-CN" sz="2000" b="0" i="0" u="none" strike="noStrike">
                <a:solidFill>
                  <a:srgbClr val="374151"/>
                </a:solidFill>
                <a:latin typeface="Times New Roman" panose="02020603050405020304" charset="0"/>
                <a:ea typeface="Noto Sans SC"/>
                <a:cs typeface="Times New Roman" panose="02020603050405020304" charset="0"/>
                <a:sym typeface="Noto Sans SC"/>
              </a:rPr>
              <a:t>Give a one-minute speech in English class with the theme of "Taking Care of Public Property".</a:t>
            </a:r>
            <a:endParaRPr lang="en-US" altLang="zh-CN" sz="2000" b="0" i="0" u="none" strike="noStrike">
              <a:solidFill>
                <a:srgbClr val="374151"/>
              </a:solidFill>
              <a:latin typeface="Times New Roman" panose="02020603050405020304" charset="0"/>
              <a:ea typeface="Noto Sans SC"/>
              <a:cs typeface="Times New Roman" panose="02020603050405020304" charset="0"/>
              <a:sym typeface="Noto Sans SC"/>
            </a:endParaRPr>
          </a:p>
        </p:txBody>
      </p:sp>
      <p:sp>
        <p:nvSpPr>
          <p:cNvPr id="27" name="AutoShape 9"/>
          <p:cNvSpPr/>
          <p:nvPr>
            <p:custDataLst>
              <p:tags r:id="rId2"/>
            </p:custDataLst>
          </p:nvPr>
        </p:nvSpPr>
        <p:spPr>
          <a:xfrm>
            <a:off x="6384925" y="1957070"/>
            <a:ext cx="138938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800" b="1" i="0" u="none" strike="noStrike">
                <a:solidFill>
                  <a:srgbClr val="1E40AF"/>
                </a:solidFill>
                <a:latin typeface="方正楷体简体" panose="02000000000000000000" charset="-122"/>
                <a:ea typeface="方正楷体简体" panose="02000000000000000000" charset="-122"/>
                <a:cs typeface="Noto Sans SC"/>
                <a:sym typeface="Noto Sans SC"/>
              </a:rPr>
              <a:t>Genre:</a:t>
            </a:r>
            <a:endParaRPr lang="en-US" sz="1100"/>
          </a:p>
        </p:txBody>
      </p:sp>
      <p:sp>
        <p:nvSpPr>
          <p:cNvPr id="28" name="AutoShape 10"/>
          <p:cNvSpPr/>
          <p:nvPr>
            <p:custDataLst>
              <p:tags r:id="rId3"/>
            </p:custDataLst>
          </p:nvPr>
        </p:nvSpPr>
        <p:spPr>
          <a:xfrm>
            <a:off x="7773670" y="1901825"/>
            <a:ext cx="4418330" cy="1143000"/>
          </a:xfrm>
          <a:prstGeom prst="rect">
            <a:avLst/>
          </a:prstGeom>
          <a:noFill/>
          <a:ln w="12700" cap="flat" cmpd="sng">
            <a:noFill/>
            <a:prstDash val="solid"/>
            <a:round/>
          </a:ln>
        </p:spPr>
        <p:txBody>
          <a:bodyPr vert="horz" wrap="square" lIns="0" tIns="0" rIns="0" bIns="0" rtlCol="0" anchor="ctr" anchorCtr="0"/>
          <a:lstStyle/>
          <a:p>
            <a:pPr indent="0" algn="l">
              <a:lnSpc>
                <a:spcPct val="115000"/>
              </a:lnSpc>
              <a:defRPr/>
            </a:pPr>
            <a:r>
              <a:rPr lang="en-US" sz="2400" i="0" u="none" strike="noStrike">
                <a:solidFill>
                  <a:srgbClr val="374151"/>
                </a:solidFill>
                <a:latin typeface="汉仪劲楷简" panose="00020600040101010101" charset="-122"/>
                <a:ea typeface="汉仪劲楷简" panose="00020600040101010101" charset="-122"/>
                <a:cs typeface="汉仪劲楷简" panose="00020600040101010101" charset="-122"/>
                <a:sym typeface="Noto Sans SC"/>
              </a:rPr>
              <a:t>Speech</a:t>
            </a:r>
            <a:endParaRPr lang="en-US" sz="1100"/>
          </a:p>
          <a:p>
            <a:pPr indent="0" algn="l">
              <a:lnSpc>
                <a:spcPct val="115000"/>
              </a:lnSpc>
            </a:pPr>
            <a:r>
              <a:rPr lang="en-US" altLang="zh-CN" sz="1600" b="1" i="0" u="none" strike="noStrike">
                <a:solidFill>
                  <a:srgbClr val="6B7280"/>
                </a:solidFill>
                <a:latin typeface="Noto Sans SC"/>
                <a:ea typeface="Noto Sans SC"/>
                <a:cs typeface="Noto Sans SC"/>
                <a:sym typeface="Noto Sans SC"/>
              </a:rPr>
              <a:t>Format: Greeting, Opening, Body, Closing &amp; Thanks</a:t>
            </a:r>
            <a:endParaRPr lang="en-US" altLang="zh-CN" sz="1600" b="1" i="0" u="none" strike="noStrike">
              <a:solidFill>
                <a:srgbClr val="6B7280"/>
              </a:solidFill>
              <a:latin typeface="Noto Sans SC"/>
              <a:ea typeface="Noto Sans SC"/>
              <a:cs typeface="Noto Sans SC"/>
              <a:sym typeface="Noto Sans SC"/>
            </a:endParaRPr>
          </a:p>
          <a:p>
            <a:pPr indent="0" algn="l">
              <a:lnSpc>
                <a:spcPct val="115000"/>
              </a:lnSpc>
            </a:pPr>
            <a:r>
              <a:rPr lang="en-US" altLang="zh-CN" sz="1600" b="1" i="0" u="none" strike="noStrike">
                <a:solidFill>
                  <a:srgbClr val="6B7280"/>
                </a:solidFill>
                <a:latin typeface="Noto Sans SC"/>
                <a:ea typeface="Noto Sans SC"/>
                <a:cs typeface="Noto Sans SC"/>
                <a:sym typeface="Noto Sans SC"/>
              </a:rPr>
              <a:t>Tone: Formal, polite, and persuasive</a:t>
            </a:r>
            <a:endParaRPr lang="en-US" altLang="zh-CN" sz="1600" b="1" i="0" u="none" strike="noStrike">
              <a:solidFill>
                <a:srgbClr val="6B7280"/>
              </a:solidFill>
              <a:latin typeface="Noto Sans SC"/>
              <a:ea typeface="Noto Sans SC"/>
              <a:cs typeface="Noto Sans SC"/>
              <a:sym typeface="Noto Sans SC"/>
            </a:endParaRPr>
          </a:p>
        </p:txBody>
      </p:sp>
      <p:sp>
        <p:nvSpPr>
          <p:cNvPr id="29" name="AutoShape 13"/>
          <p:cNvSpPr/>
          <p:nvPr>
            <p:custDataLst>
              <p:tags r:id="rId4"/>
            </p:custDataLst>
          </p:nvPr>
        </p:nvSpPr>
        <p:spPr>
          <a:xfrm>
            <a:off x="6176010" y="3030855"/>
            <a:ext cx="1598295"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800" b="1" i="0" u="none" strike="noStrike">
                <a:solidFill>
                  <a:srgbClr val="1E40AF"/>
                </a:solidFill>
                <a:latin typeface="方正楷体简体" panose="02000000000000000000" charset="-122"/>
                <a:ea typeface="方正楷体简体" panose="02000000000000000000" charset="-122"/>
                <a:cs typeface="Noto Sans SC"/>
                <a:sym typeface="Noto Sans SC"/>
              </a:rPr>
              <a:t>Identity:</a:t>
            </a:r>
            <a:endParaRPr lang="en-US" sz="1100"/>
          </a:p>
        </p:txBody>
      </p:sp>
      <p:sp>
        <p:nvSpPr>
          <p:cNvPr id="30" name="AutoShape 14"/>
          <p:cNvSpPr/>
          <p:nvPr>
            <p:custDataLst>
              <p:tags r:id="rId5"/>
            </p:custDataLst>
          </p:nvPr>
        </p:nvSpPr>
        <p:spPr>
          <a:xfrm>
            <a:off x="7774305" y="2880995"/>
            <a:ext cx="3579495"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i="0" u="none" strike="noStrike">
                <a:solidFill>
                  <a:srgbClr val="374151"/>
                </a:solidFill>
                <a:latin typeface="汉仪劲楷简" panose="00020600040101010101" charset="-122"/>
                <a:ea typeface="汉仪劲楷简" panose="00020600040101010101" charset="-122"/>
                <a:cs typeface="汉仪劲楷简" panose="00020600040101010101" charset="-122"/>
                <a:sym typeface="Noto Sans SC"/>
              </a:rPr>
              <a:t>Li Hua</a:t>
            </a:r>
            <a:endParaRPr lang="en-US" sz="2400">
              <a:solidFill>
                <a:srgbClr val="374151"/>
              </a:solidFill>
              <a:latin typeface="汉仪劲楷简" panose="00020600040101010101" charset="-122"/>
              <a:ea typeface="汉仪劲楷简" panose="00020600040101010101" charset="-122"/>
              <a:cs typeface="汉仪劲楷简" panose="00020600040101010101" charset="-122"/>
            </a:endParaRPr>
          </a:p>
          <a:p>
            <a:pPr indent="0" algn="l">
              <a:lnSpc>
                <a:spcPct val="125000"/>
              </a:lnSpc>
            </a:pPr>
            <a:r>
              <a:rPr lang="en-US" altLang="zh-CN" sz="1800" b="1" i="0" u="none" strike="noStrike">
                <a:solidFill>
                  <a:srgbClr val="6B7280"/>
                </a:solidFill>
                <a:latin typeface="Noto Sans SC"/>
                <a:ea typeface="Noto Sans SC"/>
                <a:cs typeface="Noto Sans SC"/>
                <a:sym typeface="Noto Sans SC"/>
              </a:rPr>
              <a:t>Role: Student representative</a:t>
            </a:r>
            <a:endParaRPr lang="en-US" altLang="zh-CN" sz="1800" b="1" i="0" u="none" strike="noStrike">
              <a:solidFill>
                <a:srgbClr val="6B7280"/>
              </a:solidFill>
              <a:latin typeface="Noto Sans SC"/>
              <a:ea typeface="Noto Sans SC"/>
              <a:cs typeface="Noto Sans SC"/>
              <a:sym typeface="Noto Sans SC"/>
            </a:endParaRPr>
          </a:p>
        </p:txBody>
      </p:sp>
      <p:sp>
        <p:nvSpPr>
          <p:cNvPr id="31" name="AutoShape 17"/>
          <p:cNvSpPr/>
          <p:nvPr>
            <p:custDataLst>
              <p:tags r:id="rId6"/>
            </p:custDataLst>
          </p:nvPr>
        </p:nvSpPr>
        <p:spPr>
          <a:xfrm>
            <a:off x="6005830" y="3935095"/>
            <a:ext cx="1768475"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800" b="1" i="0" u="none" strike="noStrike">
                <a:solidFill>
                  <a:srgbClr val="1E40AF"/>
                </a:solidFill>
                <a:latin typeface="方正楷体简体" panose="02000000000000000000" charset="-122"/>
                <a:ea typeface="方正楷体简体" panose="02000000000000000000" charset="-122"/>
                <a:cs typeface="Noto Sans SC"/>
                <a:sym typeface="Noto Sans SC"/>
              </a:rPr>
              <a:t>Audience:</a:t>
            </a:r>
            <a:endParaRPr lang="en-US" sz="1100"/>
          </a:p>
        </p:txBody>
      </p:sp>
      <p:sp>
        <p:nvSpPr>
          <p:cNvPr id="32" name="AutoShape 18"/>
          <p:cNvSpPr/>
          <p:nvPr>
            <p:custDataLst>
              <p:tags r:id="rId7"/>
            </p:custDataLst>
          </p:nvPr>
        </p:nvSpPr>
        <p:spPr>
          <a:xfrm>
            <a:off x="7773035" y="3982720"/>
            <a:ext cx="3778250" cy="89344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altLang="zh-CN" sz="1600" b="1" i="0" u="none" strike="noStrike">
                <a:solidFill>
                  <a:srgbClr val="6B7280"/>
                </a:solidFill>
                <a:latin typeface="Noto Sans SC"/>
                <a:ea typeface="Noto Sans SC"/>
                <a:cs typeface="Noto Sans SC"/>
                <a:sym typeface="Noto Sans SC"/>
              </a:rPr>
              <a:t>Teachers and classmates</a:t>
            </a:r>
            <a:endParaRPr lang="en-US" altLang="zh-CN" sz="1600" b="1" i="0" u="none" strike="noStrike">
              <a:solidFill>
                <a:srgbClr val="6B7280"/>
              </a:solidFill>
              <a:latin typeface="Noto Sans SC"/>
              <a:ea typeface="Noto Sans SC"/>
              <a:cs typeface="Noto Sans SC"/>
              <a:sym typeface="Noto Sans SC"/>
            </a:endParaRPr>
          </a:p>
          <a:p>
            <a:pPr indent="0" algn="l">
              <a:lnSpc>
                <a:spcPct val="125000"/>
              </a:lnSpc>
              <a:defRPr/>
            </a:pPr>
            <a:r>
              <a:rPr lang="en-US" altLang="zh-CN" sz="1600" b="1" i="0" u="none" strike="noStrike">
                <a:solidFill>
                  <a:srgbClr val="6B7280"/>
                </a:solidFill>
                <a:latin typeface="Noto Sans SC"/>
                <a:ea typeface="Noto Sans SC"/>
                <a:cs typeface="Noto Sans SC"/>
                <a:sym typeface="Noto Sans SC"/>
              </a:rPr>
              <a:t>Target: All teachers and students in the classroom</a:t>
            </a:r>
            <a:endParaRPr lang="en-US" altLang="zh-CN" sz="1600" b="1" i="0" u="none" strike="noStrike">
              <a:solidFill>
                <a:srgbClr val="6B7280"/>
              </a:solidFill>
              <a:latin typeface="Noto Sans SC"/>
              <a:ea typeface="Noto Sans SC"/>
              <a:cs typeface="Noto Sans SC"/>
              <a:sym typeface="Noto Sans SC"/>
            </a:endParaRPr>
          </a:p>
        </p:txBody>
      </p:sp>
      <p:sp>
        <p:nvSpPr>
          <p:cNvPr id="33" name="AutoShape 21"/>
          <p:cNvSpPr/>
          <p:nvPr>
            <p:custDataLst>
              <p:tags r:id="rId8"/>
            </p:custDataLst>
          </p:nvPr>
        </p:nvSpPr>
        <p:spPr>
          <a:xfrm>
            <a:off x="6005830" y="5113655"/>
            <a:ext cx="1768475"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1E40AF"/>
                </a:solidFill>
                <a:latin typeface="方正楷体简体" panose="02000000000000000000" charset="-122"/>
                <a:ea typeface="方正楷体简体" panose="02000000000000000000" charset="-122"/>
                <a:cs typeface="Noto Sans SC"/>
                <a:sym typeface="Noto Sans SC"/>
              </a:rPr>
              <a:t>Key Points:</a:t>
            </a:r>
            <a:endParaRPr lang="en-US" sz="1100"/>
          </a:p>
        </p:txBody>
      </p:sp>
      <p:sp>
        <p:nvSpPr>
          <p:cNvPr id="34" name="AutoShape 22"/>
          <p:cNvSpPr/>
          <p:nvPr>
            <p:custDataLst>
              <p:tags r:id="rId9"/>
            </p:custDataLst>
          </p:nvPr>
        </p:nvSpPr>
        <p:spPr>
          <a:xfrm>
            <a:off x="7630160" y="5113655"/>
            <a:ext cx="4366895" cy="1143000"/>
          </a:xfrm>
          <a:prstGeom prst="rect">
            <a:avLst/>
          </a:prstGeom>
          <a:noFill/>
          <a:ln w="12700" cap="flat" cmpd="sng">
            <a:noFill/>
            <a:prstDash val="solid"/>
            <a:round/>
          </a:ln>
        </p:spPr>
        <p:txBody>
          <a:bodyPr vert="horz" wrap="square" lIns="0" tIns="0" rIns="0" bIns="0" rtlCol="0" anchor="ctr" anchorCtr="0"/>
          <a:lstStyle/>
          <a:p>
            <a:pPr indent="0" algn="l">
              <a:lnSpc>
                <a:spcPct val="95000"/>
              </a:lnSpc>
              <a:defRPr/>
            </a:pPr>
            <a:r>
              <a:rPr lang="en-US" sz="2400" b="0" i="0" u="none" strike="noStrike">
                <a:solidFill>
                  <a:srgbClr val="374151"/>
                </a:solidFill>
                <a:latin typeface="汉仪劲楷简" panose="00020600040101010101" charset="-122"/>
                <a:ea typeface="汉仪劲楷简" panose="00020600040101010101" charset="-122"/>
                <a:cs typeface="汉仪劲楷简" panose="00020600040101010101" charset="-122"/>
                <a:sym typeface="Noto Sans SC"/>
              </a:rPr>
              <a:t>•</a:t>
            </a:r>
            <a:r>
              <a:rPr lang="en-US" altLang="zh-CN" sz="1800" b="1" i="0" u="none" strike="noStrike">
                <a:solidFill>
                  <a:srgbClr val="6B7280"/>
                </a:solidFill>
                <a:latin typeface="Noto Sans SC"/>
                <a:ea typeface="Noto Sans SC"/>
                <a:cs typeface="Noto Sans SC"/>
                <a:sym typeface="Noto Sans SC"/>
              </a:rPr>
              <a:t>Describe the phenomenon of damaged and dirty desks</a:t>
            </a:r>
            <a:endParaRPr lang="en-US" altLang="zh-CN" sz="1800" b="1" i="0" u="none" strike="noStrike">
              <a:solidFill>
                <a:srgbClr val="6B7280"/>
              </a:solidFill>
              <a:latin typeface="Noto Sans SC"/>
              <a:ea typeface="Noto Sans SC"/>
              <a:cs typeface="Noto Sans SC"/>
              <a:sym typeface="Noto Sans SC"/>
            </a:endParaRPr>
          </a:p>
          <a:p>
            <a:pPr indent="0" algn="l">
              <a:lnSpc>
                <a:spcPct val="95000"/>
              </a:lnSpc>
              <a:defRPr/>
            </a:pPr>
            <a:r>
              <a:rPr lang="en-US" sz="1800">
                <a:solidFill>
                  <a:srgbClr val="374151"/>
                </a:solidFill>
                <a:latin typeface="汉仪劲楷简" panose="00020600040101010101" charset="-122"/>
                <a:ea typeface="汉仪劲楷简" panose="00020600040101010101" charset="-122"/>
                <a:cs typeface="汉仪劲楷简" panose="00020600040101010101" charset="-122"/>
                <a:sym typeface="Noto Sans SC"/>
              </a:rPr>
              <a:t>•</a:t>
            </a:r>
            <a:r>
              <a:rPr lang="en-US" altLang="zh-CN" sz="1800" b="1" i="0" u="none" strike="noStrike">
                <a:solidFill>
                  <a:srgbClr val="6B7280"/>
                </a:solidFill>
                <a:latin typeface="Noto Sans SC"/>
                <a:ea typeface="Noto Sans SC"/>
                <a:cs typeface="Noto Sans SC"/>
                <a:sym typeface="Noto Sans SC"/>
              </a:rPr>
              <a:t>Call on everyone to take care of public property</a:t>
            </a:r>
            <a:endParaRPr lang="en-US" altLang="zh-CN" sz="1800" b="1" i="0" u="none" strike="noStrike">
              <a:solidFill>
                <a:srgbClr val="6B7280"/>
              </a:solidFill>
              <a:latin typeface="Noto Sans SC"/>
              <a:ea typeface="Noto Sans SC"/>
              <a:cs typeface="Noto Sans SC"/>
              <a:sym typeface="Noto Sans SC"/>
            </a:endParaRPr>
          </a:p>
        </p:txBody>
      </p:sp>
      <p:sp>
        <p:nvSpPr>
          <p:cNvPr id="35" name="AutoShape 13"/>
          <p:cNvSpPr/>
          <p:nvPr/>
        </p:nvSpPr>
        <p:spPr>
          <a:xfrm>
            <a:off x="0" y="5766435"/>
            <a:ext cx="11354435" cy="975360"/>
          </a:xfrm>
          <a:prstGeom prst="rect">
            <a:avLst/>
          </a:prstGeom>
          <a:solidFill>
            <a:srgbClr val="FF0000"/>
          </a:solidFill>
          <a:ln w="12700" cap="flat" cmpd="sng">
            <a:noFill/>
            <a:prstDash val="solid"/>
            <a:round/>
          </a:ln>
        </p:spPr>
        <p:txBody>
          <a:bodyPr vert="horz" wrap="square" lIns="0" tIns="0" rIns="0" bIns="0" rtlCol="0" anchor="ctr" anchorCtr="0"/>
          <a:lstStyle/>
          <a:p>
            <a:pPr indent="0" algn="ctr">
              <a:lnSpc>
                <a:spcPct val="125000"/>
              </a:lnSpc>
              <a:defRPr/>
            </a:pPr>
            <a:r>
              <a:rPr lang="en-US" altLang="zh-CN" sz="2800" b="1" i="1">
                <a:solidFill>
                  <a:srgbClr val="FFFF00"/>
                </a:solidFill>
                <a:latin typeface="Noto Sans SC"/>
                <a:ea typeface="Noto Sans SC"/>
                <a:cs typeface="Noto Sans SC"/>
                <a:sym typeface="Noto Sans SC"/>
              </a:rPr>
              <a:t>Reflection: Does the writing direction become clearer after defining the key elements?</a:t>
            </a:r>
            <a:endParaRPr lang="zh-CN" altLang="en-US" sz="2800" b="1" i="1" u="none" strike="noStrike">
              <a:solidFill>
                <a:srgbClr val="FFFF00"/>
              </a:solidFill>
              <a:latin typeface="Noto Sans SC"/>
              <a:ea typeface="Noto Sans SC"/>
              <a:cs typeface="Noto Sans SC"/>
              <a:sym typeface="Noto Sans S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5" grpId="0"/>
      <p:bldP spid="29" grpId="0"/>
      <p:bldP spid="30" grpId="0"/>
      <p:bldP spid="31" grpId="0"/>
      <p:bldP spid="32" grpId="0"/>
      <p:bldP spid="33" grpId="0"/>
      <p:bldP spid="34" grpId="0"/>
      <p:bldP spid="3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188595" y="543560"/>
            <a:ext cx="12122785"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altLang="zh-CN" sz="3200" b="1">
                <a:solidFill>
                  <a:srgbClr val="1E40AF"/>
                </a:solidFill>
                <a:latin typeface="Bahnschrift SemiLight" panose="020B0502040204020203" charset="0"/>
                <a:ea typeface="方正楷体简体" panose="02000000000000000000" charset="-122"/>
                <a:cs typeface="Bahnschrift SemiLight" panose="020B0502040204020203" charset="0"/>
              </a:rPr>
              <a:t>Analysis of Text Structure: Building a Clear Speech Framework</a:t>
            </a:r>
            <a:endParaRPr lang="en-US" altLang="zh-CN" sz="3200" b="1">
              <a:solidFill>
                <a:srgbClr val="1E40AF"/>
              </a:solidFill>
              <a:latin typeface="Bahnschrift SemiLight" panose="020B0502040204020203" charset="0"/>
              <a:ea typeface="方正楷体简体" panose="02000000000000000000" charset="-122"/>
              <a:cs typeface="Bahnschrift SemiLight" panose="020B0502040204020203" charset="0"/>
            </a:endParaRPr>
          </a:p>
        </p:txBody>
      </p:sp>
      <p:sp>
        <p:nvSpPr>
          <p:cNvPr id="3" name="AutoShape 3"/>
          <p:cNvSpPr/>
          <p:nvPr>
            <p:custDataLst>
              <p:tags r:id="rId1"/>
            </p:custDataLst>
          </p:nvPr>
        </p:nvSpPr>
        <p:spPr>
          <a:xfrm>
            <a:off x="762000" y="1651000"/>
            <a:ext cx="3301365" cy="3806190"/>
          </a:xfrm>
          <a:prstGeom prst="roundRect">
            <a:avLst>
              <a:gd name="adj" fmla="val 3846"/>
            </a:avLst>
          </a:prstGeom>
          <a:solidFill>
            <a:srgbClr val="EFF6FF">
              <a:alpha val="100000"/>
            </a:srgbClr>
          </a:solidFill>
          <a:ln w="12700" cap="flat" cmpd="sng">
            <a:solidFill>
              <a:srgbClr val="1E40AF">
                <a:alpha val="2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48665" y="1879600"/>
            <a:ext cx="406400" cy="406400"/>
          </a:xfrm>
          <a:prstGeom prst="rect">
            <a:avLst/>
          </a:prstGeom>
        </p:spPr>
      </p:pic>
      <p:sp>
        <p:nvSpPr>
          <p:cNvPr id="5" name="AutoShape 5"/>
          <p:cNvSpPr/>
          <p:nvPr>
            <p:custDataLst>
              <p:tags r:id="rId4"/>
            </p:custDataLst>
          </p:nvPr>
        </p:nvSpPr>
        <p:spPr>
          <a:xfrm>
            <a:off x="1142365" y="1892300"/>
            <a:ext cx="2921635"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1E40AF"/>
                </a:solidFill>
                <a:latin typeface="方正楷体简体" panose="02000000000000000000" charset="-122"/>
                <a:ea typeface="方正楷体简体" panose="02000000000000000000" charset="-122"/>
                <a:cs typeface="方正楷体简体" panose="02000000000000000000" charset="-122"/>
                <a:sym typeface="Noto Sans SC"/>
              </a:rPr>
              <a:t>01. Opening</a:t>
            </a:r>
            <a:endParaRPr lang="en-US" sz="2800" b="1" i="0" u="none" strike="noStrike">
              <a:solidFill>
                <a:srgbClr val="1E40AF"/>
              </a:solidFill>
              <a:latin typeface="方正楷体简体" panose="02000000000000000000" charset="-122"/>
              <a:ea typeface="方正楷体简体" panose="02000000000000000000" charset="-122"/>
              <a:cs typeface="方正楷体简体" panose="02000000000000000000" charset="-122"/>
              <a:sym typeface="Noto Sans SC"/>
            </a:endParaRPr>
          </a:p>
        </p:txBody>
      </p:sp>
      <p:cxnSp>
        <p:nvCxnSpPr>
          <p:cNvPr id="6" name="Connector 6"/>
          <p:cNvCxnSpPr/>
          <p:nvPr>
            <p:custDataLst>
              <p:tags r:id="rId5"/>
            </p:custDataLst>
          </p:nvPr>
        </p:nvCxnSpPr>
        <p:spPr>
          <a:xfrm rot="-15626">
            <a:off x="1016014" y="2343150"/>
            <a:ext cx="2794000" cy="12700"/>
          </a:xfrm>
          <a:prstGeom prst="straightConnector1">
            <a:avLst/>
          </a:prstGeom>
          <a:solidFill>
            <a:srgbClr val="DEE0E3">
              <a:alpha val="100000"/>
            </a:srgbClr>
          </a:solidFill>
          <a:ln w="12700" cap="flat" cmpd="sng">
            <a:solidFill>
              <a:srgbClr val="1E40AF">
                <a:alpha val="20000"/>
              </a:srgbClr>
            </a:solidFill>
            <a:prstDash val="solid"/>
            <a:round/>
            <a:headEnd type="none" w="med" len="med"/>
            <a:tailEnd type="none" w="med" len="med"/>
          </a:ln>
        </p:spPr>
      </p:cxnSp>
      <p:sp>
        <p:nvSpPr>
          <p:cNvPr id="7" name="AutoShape 7"/>
          <p:cNvSpPr/>
          <p:nvPr>
            <p:custDataLst>
              <p:tags r:id="rId6"/>
            </p:custDataLst>
          </p:nvPr>
        </p:nvSpPr>
        <p:spPr>
          <a:xfrm>
            <a:off x="721995" y="2413000"/>
            <a:ext cx="3342640" cy="2844800"/>
          </a:xfrm>
          <a:prstGeom prst="rect">
            <a:avLst/>
          </a:prstGeom>
          <a:noFill/>
          <a:ln w="12700" cap="flat" cmpd="sng">
            <a:noFill/>
            <a:prstDash val="solid"/>
            <a:round/>
          </a:ln>
        </p:spPr>
        <p:txBody>
          <a:bodyPr vert="horz" wrap="square" lIns="0" tIns="0" rIns="0" bIns="0" rtlCol="0" anchor="ctr" anchorCtr="0"/>
          <a:lstStyle/>
          <a:p>
            <a:pPr marL="203200" indent="-203200" algn="l">
              <a:lnSpc>
                <a:spcPct val="95000"/>
              </a:lnSpc>
              <a:buClr>
                <a:srgbClr val="374151"/>
              </a:buClr>
              <a:buChar char="•"/>
              <a:defRPr/>
            </a:pPr>
            <a:r>
              <a:rPr lang="en-US" altLang="zh-CN" sz="2400" b="0" i="0" u="none" strike="noStrike">
                <a:solidFill>
                  <a:srgbClr val="6B7280"/>
                </a:solidFill>
                <a:highlight>
                  <a:srgbClr val="FFFF00"/>
                </a:highlight>
                <a:latin typeface="Noto Sans SC"/>
                <a:ea typeface="Noto Sans SC"/>
                <a:cs typeface="Noto Sans SC"/>
                <a:sym typeface="Noto Sans SC"/>
              </a:rPr>
              <a:t>Greeting and topic introduction</a:t>
            </a:r>
            <a:endParaRPr lang="en-US" altLang="zh-CN" sz="2400" b="0" i="0" u="none" strike="noStrike">
              <a:solidFill>
                <a:srgbClr val="6B7280"/>
              </a:solidFill>
              <a:highlight>
                <a:srgbClr val="FFFF00"/>
              </a:highlight>
              <a:latin typeface="Noto Sans SC"/>
              <a:ea typeface="Noto Sans SC"/>
              <a:cs typeface="Noto Sans SC"/>
              <a:sym typeface="Noto Sans SC"/>
            </a:endParaRPr>
          </a:p>
          <a:p>
            <a:pPr marL="203200" indent="-203200" algn="l">
              <a:lnSpc>
                <a:spcPct val="95000"/>
              </a:lnSpc>
              <a:buClr>
                <a:srgbClr val="374151"/>
              </a:buClr>
              <a:buChar char="•"/>
              <a:defRPr/>
            </a:pPr>
            <a:r>
              <a:rPr lang="en-US" altLang="zh-CN" sz="2000" b="0" i="0" u="none" strike="noStrike">
                <a:solidFill>
                  <a:srgbClr val="6B7280"/>
                </a:solidFill>
                <a:latin typeface="Noto Sans SC"/>
                <a:ea typeface="Noto Sans SC"/>
                <a:cs typeface="Noto Sans SC"/>
                <a:sym typeface="Noto Sans SC"/>
              </a:rPr>
              <a:t>Clarify the speech theme to grab the audience's attention</a:t>
            </a:r>
            <a:endParaRPr lang="en-US" altLang="zh-CN" sz="2000" b="0" i="0" u="none" strike="noStrike">
              <a:solidFill>
                <a:srgbClr val="6B7280"/>
              </a:solidFill>
              <a:latin typeface="Noto Sans SC"/>
              <a:ea typeface="Noto Sans SC"/>
              <a:cs typeface="Noto Sans SC"/>
              <a:sym typeface="Noto Sans SC"/>
            </a:endParaRPr>
          </a:p>
          <a:p>
            <a:pPr marL="203200" indent="-203200" algn="l">
              <a:lnSpc>
                <a:spcPct val="95000"/>
              </a:lnSpc>
              <a:buClr>
                <a:srgbClr val="374151"/>
              </a:buClr>
              <a:buChar char="•"/>
              <a:defRPr/>
            </a:pPr>
            <a:r>
              <a:rPr lang="en-US" altLang="zh-CN" sz="2400" b="0" i="0" u="none" strike="noStrike">
                <a:solidFill>
                  <a:srgbClr val="6B7280"/>
                </a:solidFill>
                <a:highlight>
                  <a:srgbClr val="FFFF00"/>
                </a:highlight>
                <a:latin typeface="Noto Sans SC"/>
                <a:ea typeface="Noto Sans SC"/>
                <a:cs typeface="Noto Sans SC"/>
                <a:sym typeface="Noto Sans SC"/>
              </a:rPr>
              <a:t>Core Purpose: </a:t>
            </a:r>
            <a:endParaRPr lang="en-US" altLang="zh-CN" sz="2400" b="0" i="0" u="none" strike="noStrike">
              <a:solidFill>
                <a:srgbClr val="6B7280"/>
              </a:solidFill>
              <a:highlight>
                <a:srgbClr val="FFFF00"/>
              </a:highlight>
              <a:latin typeface="Noto Sans SC"/>
              <a:ea typeface="Noto Sans SC"/>
              <a:cs typeface="Noto Sans SC"/>
              <a:sym typeface="Noto Sans SC"/>
            </a:endParaRPr>
          </a:p>
          <a:p>
            <a:pPr marL="203200" indent="-203200" algn="l">
              <a:lnSpc>
                <a:spcPct val="95000"/>
              </a:lnSpc>
              <a:buClr>
                <a:srgbClr val="374151"/>
              </a:buClr>
              <a:buChar char="•"/>
              <a:defRPr/>
            </a:pPr>
            <a:r>
              <a:rPr lang="en-US" altLang="zh-CN" sz="2000" b="0" i="0" u="none" strike="noStrike">
                <a:solidFill>
                  <a:srgbClr val="6B7280"/>
                </a:solidFill>
                <a:latin typeface="Noto Sans SC"/>
                <a:ea typeface="Noto Sans SC"/>
                <a:cs typeface="Noto Sans SC"/>
                <a:sym typeface="Noto Sans SC"/>
              </a:rPr>
              <a:t>Establish a first impression and lead into the main content</a:t>
            </a:r>
            <a:endParaRPr lang="en-US" altLang="zh-CN" sz="2000" b="0" i="0" u="none" strike="noStrike">
              <a:solidFill>
                <a:srgbClr val="6B7280"/>
              </a:solidFill>
              <a:latin typeface="Noto Sans SC"/>
              <a:ea typeface="Noto Sans SC"/>
              <a:cs typeface="Noto Sans SC"/>
              <a:sym typeface="Noto Sans SC"/>
            </a:endParaRPr>
          </a:p>
        </p:txBody>
      </p:sp>
      <p:sp>
        <p:nvSpPr>
          <p:cNvPr id="8" name="AutoShape 8"/>
          <p:cNvSpPr/>
          <p:nvPr>
            <p:custDataLst>
              <p:tags r:id="rId7"/>
            </p:custDataLst>
          </p:nvPr>
        </p:nvSpPr>
        <p:spPr>
          <a:xfrm>
            <a:off x="4445000" y="1651000"/>
            <a:ext cx="3312795" cy="3806190"/>
          </a:xfrm>
          <a:prstGeom prst="roundRect">
            <a:avLst>
              <a:gd name="adj" fmla="val 3846"/>
            </a:avLst>
          </a:prstGeom>
          <a:solidFill>
            <a:srgbClr val="EFF6FF">
              <a:alpha val="100000"/>
            </a:srgbClr>
          </a:solidFill>
          <a:ln w="12700" cap="flat" cmpd="sng">
            <a:solidFill>
              <a:srgbClr val="1E40AF">
                <a:alpha val="2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a:off x="4559300" y="1879600"/>
            <a:ext cx="406400" cy="406400"/>
          </a:xfrm>
          <a:prstGeom prst="rect">
            <a:avLst/>
          </a:prstGeom>
        </p:spPr>
      </p:pic>
      <p:sp>
        <p:nvSpPr>
          <p:cNvPr id="10" name="AutoShape 10"/>
          <p:cNvSpPr/>
          <p:nvPr>
            <p:custDataLst>
              <p:tags r:id="rId10"/>
            </p:custDataLst>
          </p:nvPr>
        </p:nvSpPr>
        <p:spPr>
          <a:xfrm>
            <a:off x="5207000" y="1879600"/>
            <a:ext cx="2286000" cy="4445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2800" b="1" i="0" u="none" strike="noStrike">
                <a:solidFill>
                  <a:srgbClr val="1E40AF"/>
                </a:solidFill>
                <a:latin typeface="方正楷体简体" panose="02000000000000000000" charset="-122"/>
                <a:ea typeface="方正楷体简体" panose="02000000000000000000" charset="-122"/>
                <a:cs typeface="方正楷体简体" panose="02000000000000000000" charset="-122"/>
                <a:sym typeface="Noto Sans SC"/>
              </a:rPr>
              <a:t>02</a:t>
            </a:r>
            <a:r>
              <a:rPr lang="en-US" sz="2000" b="1" i="0" u="none" strike="noStrike">
                <a:solidFill>
                  <a:srgbClr val="1E40AF"/>
                </a:solidFill>
                <a:latin typeface="Noto Sans SC"/>
                <a:ea typeface="Noto Sans SC"/>
                <a:cs typeface="Noto Sans SC"/>
                <a:sym typeface="Noto Sans SC"/>
              </a:rPr>
              <a:t>. </a:t>
            </a:r>
            <a:r>
              <a:rPr lang="en-US" sz="2800" b="1" i="0" u="none" strike="noStrike">
                <a:solidFill>
                  <a:srgbClr val="1E40AF"/>
                </a:solidFill>
                <a:latin typeface="方正楷体简体" panose="02000000000000000000" charset="-122"/>
                <a:ea typeface="方正楷体简体" panose="02000000000000000000" charset="-122"/>
                <a:cs typeface="方正楷体简体" panose="02000000000000000000" charset="-122"/>
                <a:sym typeface="Noto Sans SC"/>
              </a:rPr>
              <a:t>Body</a:t>
            </a:r>
            <a:endParaRPr lang="en-US" sz="2800" b="1">
              <a:solidFill>
                <a:srgbClr val="1E40AF"/>
              </a:solidFill>
              <a:latin typeface="方正楷体简体" panose="02000000000000000000" charset="-122"/>
              <a:ea typeface="方正楷体简体" panose="02000000000000000000" charset="-122"/>
              <a:cs typeface="方正楷体简体" panose="02000000000000000000" charset="-122"/>
            </a:endParaRPr>
          </a:p>
        </p:txBody>
      </p:sp>
      <p:cxnSp>
        <p:nvCxnSpPr>
          <p:cNvPr id="11" name="Connector 11"/>
          <p:cNvCxnSpPr/>
          <p:nvPr>
            <p:custDataLst>
              <p:tags r:id="rId11"/>
            </p:custDataLst>
          </p:nvPr>
        </p:nvCxnSpPr>
        <p:spPr>
          <a:xfrm rot="-15626">
            <a:off x="4699014" y="2343150"/>
            <a:ext cx="2794000" cy="12700"/>
          </a:xfrm>
          <a:prstGeom prst="straightConnector1">
            <a:avLst/>
          </a:prstGeom>
          <a:solidFill>
            <a:srgbClr val="DEE0E3">
              <a:alpha val="100000"/>
            </a:srgbClr>
          </a:solidFill>
          <a:ln w="12700" cap="flat" cmpd="sng">
            <a:solidFill>
              <a:srgbClr val="1E40AF">
                <a:alpha val="20000"/>
              </a:srgbClr>
            </a:solidFill>
            <a:prstDash val="solid"/>
            <a:round/>
            <a:headEnd type="none" w="med" len="med"/>
            <a:tailEnd type="none" w="med" len="med"/>
          </a:ln>
        </p:spPr>
      </p:cxnSp>
      <p:sp>
        <p:nvSpPr>
          <p:cNvPr id="12" name="AutoShape 12"/>
          <p:cNvSpPr/>
          <p:nvPr>
            <p:custDataLst>
              <p:tags r:id="rId12"/>
            </p:custDataLst>
          </p:nvPr>
        </p:nvSpPr>
        <p:spPr>
          <a:xfrm>
            <a:off x="4451350" y="2456815"/>
            <a:ext cx="3289935" cy="2738755"/>
          </a:xfrm>
          <a:prstGeom prst="rect">
            <a:avLst/>
          </a:prstGeom>
          <a:noFill/>
          <a:ln w="12700" cap="flat" cmpd="sng">
            <a:noFill/>
            <a:prstDash val="solid"/>
            <a:round/>
          </a:ln>
        </p:spPr>
        <p:txBody>
          <a:bodyPr vert="horz" wrap="square" lIns="0" tIns="0" rIns="0" bIns="0" rtlCol="0" anchor="ctr" anchorCtr="0"/>
          <a:lstStyle/>
          <a:p>
            <a:pPr marL="203200" indent="-203200" algn="l">
              <a:lnSpc>
                <a:spcPct val="105000"/>
              </a:lnSpc>
              <a:buClr>
                <a:srgbClr val="374151"/>
              </a:buClr>
              <a:buSzTx/>
              <a:buChar char="•"/>
              <a:defRPr/>
            </a:pPr>
            <a:r>
              <a:rPr lang="en-US" altLang="zh-CN" sz="2000" b="0" i="0" u="none" strike="noStrike">
                <a:solidFill>
                  <a:srgbClr val="6B7280"/>
                </a:solidFill>
                <a:highlight>
                  <a:srgbClr val="FFFF00"/>
                </a:highlight>
                <a:latin typeface="Noto Sans SC"/>
                <a:ea typeface="Noto Sans SC"/>
                <a:cs typeface="Noto Sans SC"/>
                <a:sym typeface="Noto Sans SC"/>
              </a:rPr>
              <a:t>Description and analysis</a:t>
            </a:r>
            <a:endParaRPr lang="en-US" altLang="zh-CN" sz="2000" b="0" i="0" u="none" strike="noStrike">
              <a:solidFill>
                <a:srgbClr val="6B7280"/>
              </a:solidFill>
              <a:highlight>
                <a:srgbClr val="FFFF00"/>
              </a:highlight>
              <a:latin typeface="Noto Sans SC"/>
              <a:ea typeface="Noto Sans SC"/>
              <a:cs typeface="Noto Sans SC"/>
              <a:sym typeface="Noto Sans SC"/>
            </a:endParaRPr>
          </a:p>
          <a:p>
            <a:pPr marL="203200" indent="-203200" algn="l">
              <a:lnSpc>
                <a:spcPct val="105000"/>
              </a:lnSpc>
              <a:buClr>
                <a:srgbClr val="374151"/>
              </a:buClr>
              <a:buSzTx/>
              <a:buChar char="•"/>
              <a:defRPr/>
            </a:pPr>
            <a:r>
              <a:rPr lang="en-US" altLang="zh-CN" sz="2000" i="0" u="none" strike="noStrike">
                <a:solidFill>
                  <a:srgbClr val="6B7280"/>
                </a:solidFill>
                <a:latin typeface="Noto Sans SC"/>
                <a:ea typeface="Noto Sans SC"/>
                <a:cs typeface="Noto Sans SC"/>
                <a:sym typeface="Noto Sans SC"/>
              </a:rPr>
              <a:t>Explain the phenomenon, its causes and impacts, demonstrating critical thinking</a:t>
            </a:r>
            <a:endParaRPr lang="en-US" altLang="zh-CN" sz="2000" i="0" u="none" strike="noStrike">
              <a:solidFill>
                <a:srgbClr val="6B7280"/>
              </a:solidFill>
              <a:latin typeface="Noto Sans SC"/>
              <a:ea typeface="Noto Sans SC"/>
              <a:cs typeface="Noto Sans SC"/>
              <a:sym typeface="Noto Sans SC"/>
            </a:endParaRPr>
          </a:p>
          <a:p>
            <a:pPr marL="203200" indent="-203200" algn="l">
              <a:lnSpc>
                <a:spcPct val="105000"/>
              </a:lnSpc>
              <a:buClr>
                <a:srgbClr val="374151"/>
              </a:buClr>
              <a:buSzTx/>
              <a:buChar char="•"/>
              <a:defRPr/>
            </a:pPr>
            <a:r>
              <a:rPr lang="en-US" altLang="zh-CN" sz="2000" b="0" i="0" u="none" strike="noStrike">
                <a:solidFill>
                  <a:srgbClr val="6B7280"/>
                </a:solidFill>
                <a:highlight>
                  <a:srgbClr val="FFFF00"/>
                </a:highlight>
                <a:latin typeface="Noto Sans SC"/>
                <a:ea typeface="Noto Sans SC"/>
                <a:cs typeface="Noto Sans SC"/>
                <a:sym typeface="Noto Sans SC"/>
              </a:rPr>
              <a:t>Core Purpose</a:t>
            </a:r>
            <a:endParaRPr lang="en-US" altLang="zh-CN" sz="2000" b="0" i="0" u="none" strike="noStrike">
              <a:solidFill>
                <a:srgbClr val="6B7280"/>
              </a:solidFill>
              <a:highlight>
                <a:srgbClr val="FFFF00"/>
              </a:highlight>
              <a:latin typeface="Noto Sans SC"/>
              <a:ea typeface="Noto Sans SC"/>
              <a:cs typeface="Noto Sans SC"/>
              <a:sym typeface="Noto Sans SC"/>
            </a:endParaRPr>
          </a:p>
          <a:p>
            <a:pPr marL="203200" indent="-203200" algn="l">
              <a:lnSpc>
                <a:spcPct val="105000"/>
              </a:lnSpc>
              <a:buClr>
                <a:srgbClr val="374151"/>
              </a:buClr>
              <a:buSzTx/>
              <a:buChar char="•"/>
              <a:defRPr/>
            </a:pPr>
            <a:r>
              <a:rPr lang="en-US" altLang="zh-CN" sz="2000" b="0" i="0" u="none" strike="noStrike">
                <a:solidFill>
                  <a:srgbClr val="6B7280"/>
                </a:solidFill>
                <a:latin typeface="Noto Sans SC"/>
                <a:ea typeface="Noto Sans SC"/>
                <a:cs typeface="Noto Sans SC"/>
                <a:sym typeface="Noto Sans SC"/>
              </a:rPr>
              <a:t> Argue the viewpoint and lay the groundwork for the call to action</a:t>
            </a:r>
            <a:endParaRPr lang="en-US" altLang="zh-CN" sz="2000" b="0" i="0" u="none" strike="noStrike">
              <a:solidFill>
                <a:srgbClr val="6B7280"/>
              </a:solidFill>
              <a:latin typeface="Noto Sans SC"/>
              <a:ea typeface="Noto Sans SC"/>
              <a:cs typeface="Noto Sans SC"/>
              <a:sym typeface="Noto Sans SC"/>
            </a:endParaRPr>
          </a:p>
        </p:txBody>
      </p:sp>
      <p:sp>
        <p:nvSpPr>
          <p:cNvPr id="13" name="AutoShape 13"/>
          <p:cNvSpPr/>
          <p:nvPr>
            <p:custDataLst>
              <p:tags r:id="rId13"/>
            </p:custDataLst>
          </p:nvPr>
        </p:nvSpPr>
        <p:spPr>
          <a:xfrm>
            <a:off x="8128000" y="1651000"/>
            <a:ext cx="3627120" cy="3806190"/>
          </a:xfrm>
          <a:prstGeom prst="roundRect">
            <a:avLst>
              <a:gd name="adj" fmla="val 3846"/>
            </a:avLst>
          </a:prstGeom>
          <a:solidFill>
            <a:srgbClr val="EFF6FF">
              <a:alpha val="100000"/>
            </a:srgbClr>
          </a:solidFill>
          <a:ln w="12700" cap="flat" cmpd="sng">
            <a:solidFill>
              <a:srgbClr val="1E40AF">
                <a:alpha val="20000"/>
              </a:srgbClr>
            </a:solid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custDataLst>
              <p:tags r:id="rId14"/>
            </p:custDataLst>
          </p:nvPr>
        </p:nvPicPr>
        <p:blipFill>
          <a:blip r:embed="rId15">
            <a:extLst>
              <a:ext uri="{28A0092B-C50C-407E-A947-70E740481C1C}">
                <a14:useLocalDpi xmlns:a14="http://schemas.microsoft.com/office/drawing/2010/main" val="0"/>
              </a:ext>
            </a:extLst>
          </a:blip>
          <a:stretch>
            <a:fillRect/>
          </a:stretch>
        </p:blipFill>
        <p:spPr>
          <a:xfrm>
            <a:off x="8128000" y="1872615"/>
            <a:ext cx="406400" cy="406400"/>
          </a:xfrm>
          <a:prstGeom prst="rect">
            <a:avLst/>
          </a:prstGeom>
        </p:spPr>
      </p:pic>
      <p:sp>
        <p:nvSpPr>
          <p:cNvPr id="15" name="AutoShape 15"/>
          <p:cNvSpPr/>
          <p:nvPr>
            <p:custDataLst>
              <p:tags r:id="rId16"/>
            </p:custDataLst>
          </p:nvPr>
        </p:nvSpPr>
        <p:spPr>
          <a:xfrm>
            <a:off x="8534400" y="1872615"/>
            <a:ext cx="3486785"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1E40AF"/>
                </a:solidFill>
                <a:latin typeface="方正楷体简体" panose="02000000000000000000" charset="-122"/>
                <a:ea typeface="方正楷体简体" panose="02000000000000000000" charset="-122"/>
                <a:cs typeface="方正楷体简体" panose="02000000000000000000" charset="-122"/>
                <a:sym typeface="Noto Sans SC"/>
              </a:rPr>
              <a:t>03. Conclusion</a:t>
            </a:r>
            <a:endParaRPr lang="en-US" sz="1100"/>
          </a:p>
        </p:txBody>
      </p:sp>
      <p:cxnSp>
        <p:nvCxnSpPr>
          <p:cNvPr id="16" name="Connector 16"/>
          <p:cNvCxnSpPr/>
          <p:nvPr>
            <p:custDataLst>
              <p:tags r:id="rId17"/>
            </p:custDataLst>
          </p:nvPr>
        </p:nvCxnSpPr>
        <p:spPr>
          <a:xfrm rot="-15626">
            <a:off x="8382014" y="2343150"/>
            <a:ext cx="2794000" cy="12700"/>
          </a:xfrm>
          <a:prstGeom prst="straightConnector1">
            <a:avLst/>
          </a:prstGeom>
          <a:solidFill>
            <a:srgbClr val="DEE0E3">
              <a:alpha val="100000"/>
            </a:srgbClr>
          </a:solidFill>
          <a:ln w="12700" cap="flat" cmpd="sng">
            <a:solidFill>
              <a:srgbClr val="1E40AF">
                <a:alpha val="20000"/>
              </a:srgbClr>
            </a:solidFill>
            <a:prstDash val="solid"/>
            <a:round/>
            <a:headEnd type="none" w="med" len="med"/>
            <a:tailEnd type="none" w="med" len="med"/>
          </a:ln>
        </p:spPr>
      </p:cxnSp>
      <p:sp>
        <p:nvSpPr>
          <p:cNvPr id="17" name="AutoShape 17"/>
          <p:cNvSpPr/>
          <p:nvPr>
            <p:custDataLst>
              <p:tags r:id="rId18"/>
            </p:custDataLst>
          </p:nvPr>
        </p:nvSpPr>
        <p:spPr>
          <a:xfrm>
            <a:off x="8229600" y="2476500"/>
            <a:ext cx="3525520" cy="2915285"/>
          </a:xfrm>
          <a:prstGeom prst="rect">
            <a:avLst/>
          </a:prstGeom>
          <a:noFill/>
          <a:ln w="12700" cap="flat" cmpd="sng">
            <a:noFill/>
            <a:prstDash val="solid"/>
            <a:round/>
          </a:ln>
        </p:spPr>
        <p:txBody>
          <a:bodyPr vert="horz" wrap="square" lIns="0" tIns="0" rIns="0" bIns="0" rtlCol="0" anchor="ctr" anchorCtr="0"/>
          <a:lstStyle/>
          <a:p>
            <a:pPr marL="203200" indent="-203200" algn="l">
              <a:lnSpc>
                <a:spcPct val="115000"/>
              </a:lnSpc>
              <a:buClr>
                <a:srgbClr val="374151"/>
              </a:buClr>
              <a:buChar char="•"/>
              <a:defRPr/>
            </a:pPr>
            <a:r>
              <a:rPr lang="en-US" altLang="zh-CN" sz="2000" b="0" i="0" u="none" strike="noStrike">
                <a:solidFill>
                  <a:srgbClr val="6B7280"/>
                </a:solidFill>
                <a:highlight>
                  <a:srgbClr val="FFFF00"/>
                </a:highlight>
                <a:latin typeface="Noto Sans SC"/>
                <a:ea typeface="Noto Sans SC"/>
                <a:cs typeface="Noto Sans SC"/>
                <a:sym typeface="Noto Sans SC"/>
              </a:rPr>
              <a:t>Call to action and thanks</a:t>
            </a:r>
            <a:endParaRPr lang="en-US" altLang="zh-CN" sz="2000" b="0" i="0" u="none" strike="noStrike">
              <a:solidFill>
                <a:srgbClr val="6B7280"/>
              </a:solidFill>
              <a:highlight>
                <a:srgbClr val="FFFF00"/>
              </a:highlight>
              <a:latin typeface="Noto Sans SC"/>
              <a:ea typeface="Noto Sans SC"/>
              <a:cs typeface="Noto Sans SC"/>
              <a:sym typeface="Noto Sans SC"/>
            </a:endParaRPr>
          </a:p>
          <a:p>
            <a:pPr marL="203200" indent="-203200" algn="l">
              <a:lnSpc>
                <a:spcPct val="115000"/>
              </a:lnSpc>
              <a:buClr>
                <a:srgbClr val="374151"/>
              </a:buClr>
              <a:buChar char="•"/>
              <a:defRPr/>
            </a:pPr>
            <a:r>
              <a:rPr lang="en-US" altLang="zh-CN" sz="2000" b="0" i="0" u="none" strike="noStrike">
                <a:solidFill>
                  <a:srgbClr val="6B7280"/>
                </a:solidFill>
                <a:latin typeface="Noto Sans SC"/>
                <a:ea typeface="Noto Sans SC"/>
                <a:cs typeface="Noto Sans SC"/>
                <a:sym typeface="Noto Sans SC"/>
              </a:rPr>
              <a:t>Propose actionable suggestions and appeal to everyone to care for public property</a:t>
            </a:r>
            <a:endParaRPr lang="en-US" altLang="zh-CN" sz="2000" b="0" i="0" u="none" strike="noStrike">
              <a:solidFill>
                <a:srgbClr val="6B7280"/>
              </a:solidFill>
              <a:latin typeface="Noto Sans SC"/>
              <a:ea typeface="Noto Sans SC"/>
              <a:cs typeface="Noto Sans SC"/>
              <a:sym typeface="Noto Sans SC"/>
            </a:endParaRPr>
          </a:p>
          <a:p>
            <a:pPr marL="203200" indent="-203200" algn="l">
              <a:lnSpc>
                <a:spcPct val="115000"/>
              </a:lnSpc>
              <a:buClr>
                <a:srgbClr val="374151"/>
              </a:buClr>
              <a:buSzTx/>
              <a:buChar char="•"/>
              <a:defRPr/>
            </a:pPr>
            <a:r>
              <a:rPr lang="en-US" altLang="zh-CN" sz="2000" b="0" i="0" u="none" strike="noStrike">
                <a:solidFill>
                  <a:srgbClr val="6B7280"/>
                </a:solidFill>
                <a:highlight>
                  <a:srgbClr val="FFFF00"/>
                </a:highlight>
                <a:latin typeface="Noto Sans SC"/>
                <a:ea typeface="Noto Sans SC"/>
                <a:cs typeface="Noto Sans SC"/>
                <a:sym typeface="Noto Sans SC"/>
              </a:rPr>
              <a:t>Core Purpose</a:t>
            </a:r>
            <a:endParaRPr lang="en-US" altLang="zh-CN" sz="2000" b="0" i="0" u="none" strike="noStrike">
              <a:solidFill>
                <a:srgbClr val="6B7280"/>
              </a:solidFill>
              <a:highlight>
                <a:srgbClr val="FFFF00"/>
              </a:highlight>
              <a:latin typeface="Noto Sans SC"/>
              <a:ea typeface="Noto Sans SC"/>
              <a:cs typeface="Noto Sans SC"/>
              <a:sym typeface="Noto Sans SC"/>
            </a:endParaRPr>
          </a:p>
          <a:p>
            <a:pPr marL="203200" indent="-203200" algn="l">
              <a:lnSpc>
                <a:spcPct val="115000"/>
              </a:lnSpc>
              <a:buClr>
                <a:srgbClr val="374151"/>
              </a:buClr>
              <a:buChar char="•"/>
            </a:pPr>
            <a:r>
              <a:rPr lang="en-US" altLang="zh-CN" sz="2000" b="0" i="0" u="none" strike="noStrike">
                <a:solidFill>
                  <a:srgbClr val="6B7280"/>
                </a:solidFill>
                <a:latin typeface="Noto Sans SC"/>
                <a:ea typeface="Noto Sans SC"/>
                <a:cs typeface="Noto Sans SC"/>
                <a:sym typeface="Noto Sans SC"/>
              </a:rPr>
              <a:t>Reinforce the viewpoint and conclude the speech smoothly</a:t>
            </a:r>
            <a:endParaRPr lang="en-US" altLang="zh-CN" sz="2000" b="0" i="0" u="none" strike="noStrike">
              <a:solidFill>
                <a:srgbClr val="6B7280"/>
              </a:solidFill>
              <a:latin typeface="Noto Sans SC"/>
              <a:ea typeface="Noto Sans SC"/>
              <a:cs typeface="Noto Sans SC"/>
              <a:sym typeface="Noto Sans SC"/>
            </a:endParaRPr>
          </a:p>
        </p:txBody>
      </p:sp>
      <p:sp>
        <p:nvSpPr>
          <p:cNvPr id="18" name="AutoShape 18"/>
          <p:cNvSpPr/>
          <p:nvPr/>
        </p:nvSpPr>
        <p:spPr>
          <a:xfrm>
            <a:off x="537845" y="5465445"/>
            <a:ext cx="11654790" cy="762000"/>
          </a:xfrm>
          <a:prstGeom prst="roundRect">
            <a:avLst>
              <a:gd name="adj" fmla="val 16666"/>
            </a:avLst>
          </a:prstGeom>
          <a:solidFill>
            <a:srgbClr val="FF0000"/>
          </a:solidFill>
          <a:ln w="25400" cap="flat" cmpd="sng">
            <a:noFill/>
            <a:prstDash val="solid"/>
            <a:round/>
          </a:ln>
        </p:spPr>
        <p:txBody>
          <a:bodyPr vert="horz" wrap="square" lIns="63500" tIns="63500" rIns="63500" bIns="63500" rtlCol="0" anchor="ctr"/>
          <a:lstStyle/>
          <a:p>
            <a:pPr algn="ctr">
              <a:defRPr/>
            </a:pPr>
          </a:p>
        </p:txBody>
      </p:sp>
      <p:pic>
        <p:nvPicPr>
          <p:cNvPr id="19" name="Picture 19"/>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537335" y="5765800"/>
            <a:ext cx="304800" cy="304800"/>
          </a:xfrm>
          <a:prstGeom prst="rect">
            <a:avLst/>
          </a:prstGeom>
        </p:spPr>
      </p:pic>
      <p:sp>
        <p:nvSpPr>
          <p:cNvPr id="20" name="AutoShape 20"/>
          <p:cNvSpPr/>
          <p:nvPr/>
        </p:nvSpPr>
        <p:spPr>
          <a:xfrm>
            <a:off x="601980" y="5589270"/>
            <a:ext cx="11296650" cy="4572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altLang="zh-CN" sz="2400" b="0" i="0" u="none" strike="noStrike">
                <a:solidFill>
                  <a:srgbClr val="FFFF00"/>
                </a:solidFill>
                <a:latin typeface="Noto Sans SC"/>
                <a:ea typeface="Noto Sans SC"/>
                <a:cs typeface="Noto Sans SC"/>
                <a:sym typeface="Noto Sans SC"/>
              </a:rPr>
              <a:t>Reflection: Can this structure make our speeches more organized and persuasive?</a:t>
            </a:r>
            <a:endParaRPr lang="en-US" altLang="zh-CN" sz="2400" b="0" i="0" u="none" strike="noStrike">
              <a:solidFill>
                <a:srgbClr val="FFFF00"/>
              </a:solidFill>
              <a:latin typeface="Noto Sans SC"/>
              <a:ea typeface="Noto Sans SC"/>
              <a:cs typeface="Noto Sans SC"/>
              <a:sym typeface="Noto Sans S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7" grpId="0"/>
      <p:bldP spid="18" grpId="0" bldLvl="0" animBg="1"/>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AutoShape 11"/>
          <p:cNvSpPr/>
          <p:nvPr/>
        </p:nvSpPr>
        <p:spPr>
          <a:xfrm>
            <a:off x="544195" y="354965"/>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F97316"/>
                </a:solidFill>
                <a:latin typeface="Noto Sans SC"/>
                <a:ea typeface="Noto Sans SC"/>
                <a:cs typeface="Noto Sans SC"/>
                <a:sym typeface="Noto Sans SC"/>
              </a:rPr>
              <a:t> </a:t>
            </a:r>
            <a:r>
              <a:rPr lang="en-US" sz="3600" b="1" i="0" u="none" strike="noStrike">
                <a:solidFill>
                  <a:srgbClr val="1E40AF"/>
                </a:solidFill>
                <a:latin typeface="方正楷体简体" panose="02000000000000000000" charset="-122"/>
                <a:ea typeface="方正楷体简体" panose="02000000000000000000" charset="-122"/>
                <a:cs typeface="Noto Sans SC"/>
                <a:sym typeface="Noto Sans SC"/>
              </a:rPr>
              <a:t>Task Flow</a:t>
            </a:r>
            <a:endParaRPr lang="en-US" sz="3600" b="1" i="0" u="none" strike="noStrike">
              <a:solidFill>
                <a:srgbClr val="1E40AF"/>
              </a:solidFill>
              <a:latin typeface="方正楷体简体" panose="02000000000000000000" charset="-122"/>
              <a:ea typeface="方正楷体简体" panose="02000000000000000000" charset="-122"/>
              <a:cs typeface="Noto Sans SC"/>
              <a:sym typeface="Noto Sans SC"/>
            </a:endParaRPr>
          </a:p>
        </p:txBody>
      </p:sp>
      <p:sp>
        <p:nvSpPr>
          <p:cNvPr id="13" name="AutoShape 13"/>
          <p:cNvSpPr/>
          <p:nvPr/>
        </p:nvSpPr>
        <p:spPr>
          <a:xfrm>
            <a:off x="544195" y="1294765"/>
            <a:ext cx="2352040" cy="457200"/>
          </a:xfrm>
          <a:prstGeom prst="roundRect">
            <a:avLst>
              <a:gd name="adj" fmla="val 13888"/>
            </a:avLst>
          </a:prstGeom>
          <a:solidFill>
            <a:srgbClr val="F97316">
              <a:alpha val="100000"/>
            </a:srgbClr>
          </a:solidFill>
          <a:ln w="25400" cap="flat" cmpd="sng">
            <a:noFill/>
            <a:prstDash val="solid"/>
            <a:round/>
          </a:ln>
        </p:spPr>
        <p:txBody>
          <a:bodyPr vert="horz" wrap="square" lIns="0" tIns="0" rIns="0" bIns="0" rtlCol="0" anchor="ctr" anchorCtr="0"/>
          <a:lstStyle/>
          <a:p>
            <a:pPr indent="0" algn="ctr">
              <a:lnSpc>
                <a:spcPct val="125000"/>
              </a:lnSpc>
              <a:defRPr/>
            </a:pPr>
            <a:r>
              <a:rPr lang="en-US" sz="2800" b="0" i="0" u="none" strike="noStrike">
                <a:solidFill>
                  <a:srgbClr val="FFFFFF"/>
                </a:solidFill>
                <a:latin typeface="Noto Sans SC"/>
                <a:ea typeface="Noto Sans SC"/>
                <a:cs typeface="Noto Sans SC"/>
                <a:sym typeface="Noto Sans SC"/>
              </a:rPr>
              <a:t>写演讲稿</a:t>
            </a:r>
            <a:endParaRPr lang="en-US" sz="2800" b="0" i="0" u="none" strike="noStrike">
              <a:solidFill>
                <a:srgbClr val="FFFFFF"/>
              </a:solidFill>
              <a:latin typeface="Noto Sans SC"/>
              <a:ea typeface="Noto Sans SC"/>
              <a:cs typeface="Noto Sans SC"/>
              <a:sym typeface="Noto Sans SC"/>
            </a:endParaRPr>
          </a:p>
        </p:txBody>
      </p:sp>
      <p:pic>
        <p:nvPicPr>
          <p:cNvPr id="14" name="Picture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028315" y="1131570"/>
            <a:ext cx="782955" cy="782955"/>
          </a:xfrm>
          <a:prstGeom prst="rect">
            <a:avLst/>
          </a:prstGeom>
        </p:spPr>
      </p:pic>
      <p:sp>
        <p:nvSpPr>
          <p:cNvPr id="15" name="AutoShape 15"/>
          <p:cNvSpPr/>
          <p:nvPr/>
        </p:nvSpPr>
        <p:spPr>
          <a:xfrm>
            <a:off x="3943350" y="1294765"/>
            <a:ext cx="1808480" cy="457200"/>
          </a:xfrm>
          <a:prstGeom prst="roundRect">
            <a:avLst>
              <a:gd name="adj" fmla="val 13888"/>
            </a:avLst>
          </a:prstGeom>
          <a:solidFill>
            <a:srgbClr val="F97316">
              <a:alpha val="80000"/>
            </a:srgbClr>
          </a:solidFill>
          <a:ln w="25400" cap="flat" cmpd="sng">
            <a:noFill/>
            <a:prstDash val="solid"/>
            <a:round/>
          </a:ln>
        </p:spPr>
        <p:txBody>
          <a:bodyPr vert="horz" wrap="square" lIns="0" tIns="0" rIns="0" bIns="0" rtlCol="0" anchor="ctr" anchorCtr="0"/>
          <a:lstStyle/>
          <a:p>
            <a:pPr indent="0" algn="ctr">
              <a:lnSpc>
                <a:spcPct val="125000"/>
              </a:lnSpc>
              <a:defRPr/>
            </a:pPr>
            <a:r>
              <a:rPr lang="en-US" sz="2800" b="0" i="0" u="none" strike="noStrike">
                <a:solidFill>
                  <a:srgbClr val="FFFFFF"/>
                </a:solidFill>
                <a:latin typeface="Noto Sans SC"/>
                <a:ea typeface="Noto Sans SC"/>
                <a:cs typeface="Noto Sans SC"/>
                <a:sym typeface="Noto Sans SC"/>
              </a:rPr>
              <a:t>说服同学</a:t>
            </a:r>
            <a:endParaRPr lang="en-US" sz="1100"/>
          </a:p>
        </p:txBody>
      </p:sp>
      <p:pic>
        <p:nvPicPr>
          <p:cNvPr id="2" name="Picture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056630" y="1131570"/>
            <a:ext cx="782955" cy="782955"/>
          </a:xfrm>
          <a:prstGeom prst="rect">
            <a:avLst/>
          </a:prstGeom>
        </p:spPr>
      </p:pic>
      <p:sp>
        <p:nvSpPr>
          <p:cNvPr id="17" name="AutoShape 17"/>
          <p:cNvSpPr/>
          <p:nvPr/>
        </p:nvSpPr>
        <p:spPr>
          <a:xfrm>
            <a:off x="7144385" y="1294765"/>
            <a:ext cx="1699895" cy="457200"/>
          </a:xfrm>
          <a:prstGeom prst="roundRect">
            <a:avLst>
              <a:gd name="adj" fmla="val 13888"/>
            </a:avLst>
          </a:prstGeom>
          <a:solidFill>
            <a:srgbClr val="F97316">
              <a:alpha val="60000"/>
            </a:srgbClr>
          </a:solidFill>
          <a:ln w="25400" cap="flat" cmpd="sng">
            <a:noFill/>
            <a:prstDash val="solid"/>
            <a:round/>
          </a:ln>
        </p:spPr>
        <p:txBody>
          <a:bodyPr vert="horz" wrap="square" lIns="0" tIns="0" rIns="0" bIns="0" rtlCol="0" anchor="ctr" anchorCtr="0"/>
          <a:lstStyle/>
          <a:p>
            <a:pPr indent="0" algn="ctr">
              <a:lnSpc>
                <a:spcPct val="125000"/>
              </a:lnSpc>
              <a:defRPr/>
            </a:pPr>
            <a:r>
              <a:rPr lang="en-US" sz="2800" b="0" i="0" u="none" strike="noStrike">
                <a:solidFill>
                  <a:srgbClr val="FFFFFF"/>
                </a:solidFill>
                <a:latin typeface="Noto Sans SC"/>
                <a:ea typeface="Noto Sans SC"/>
                <a:cs typeface="Noto Sans SC"/>
                <a:sym typeface="Noto Sans SC"/>
              </a:rPr>
              <a:t>引起共鸣</a:t>
            </a:r>
            <a:endParaRPr lang="en-US" sz="1100"/>
          </a:p>
        </p:txBody>
      </p:sp>
      <p:sp>
        <p:nvSpPr>
          <p:cNvPr id="21" name="AutoShape 21"/>
          <p:cNvSpPr/>
          <p:nvPr/>
        </p:nvSpPr>
        <p:spPr>
          <a:xfrm>
            <a:off x="315595" y="2018665"/>
            <a:ext cx="258064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800" b="1" i="0" u="none" strike="noStrike">
                <a:solidFill>
                  <a:srgbClr val="1E40AF"/>
                </a:solidFill>
                <a:highlight>
                  <a:srgbClr val="FFFF00"/>
                </a:highlight>
                <a:latin typeface="Noto Sans SC"/>
                <a:ea typeface="Noto Sans SC"/>
                <a:cs typeface="Noto Sans SC"/>
                <a:sym typeface="Noto Sans SC"/>
              </a:rPr>
              <a:t>Reflection</a:t>
            </a:r>
            <a:r>
              <a:rPr lang="en-US" sz="2800" b="1" i="0" u="none" strike="noStrike">
                <a:solidFill>
                  <a:srgbClr val="1E40AF"/>
                </a:solidFill>
                <a:latin typeface="Noto Sans SC"/>
                <a:ea typeface="Noto Sans SC"/>
                <a:cs typeface="Noto Sans SC"/>
                <a:sym typeface="Noto Sans SC"/>
              </a:rPr>
              <a:t>:</a:t>
            </a:r>
            <a:endParaRPr lang="en-US" sz="2800" b="1" i="0" u="none" strike="noStrike">
              <a:solidFill>
                <a:srgbClr val="1E40AF"/>
              </a:solidFill>
              <a:latin typeface="Noto Sans SC"/>
              <a:ea typeface="Noto Sans SC"/>
              <a:cs typeface="Noto Sans SC"/>
              <a:sym typeface="Noto Sans SC"/>
            </a:endParaRPr>
          </a:p>
        </p:txBody>
      </p:sp>
      <p:sp>
        <p:nvSpPr>
          <p:cNvPr id="22" name="AutoShape 22"/>
          <p:cNvSpPr/>
          <p:nvPr/>
        </p:nvSpPr>
        <p:spPr>
          <a:xfrm>
            <a:off x="264160" y="2666365"/>
            <a:ext cx="4344035" cy="635000"/>
          </a:xfrm>
          <a:prstGeom prst="rect">
            <a:avLst/>
          </a:prstGeom>
          <a:noFill/>
          <a:ln w="12700" cap="flat" cmpd="sng">
            <a:noFill/>
            <a:prstDash val="solid"/>
            <a:round/>
          </a:ln>
          <a:extLst>
            <a:ext uri="{909E8E84-426E-40DD-AFC4-6F175D3DCCD1}">
              <a14:hiddenFill xmlns:a14="http://schemas.microsoft.com/office/drawing/2010/main">
                <a:solidFill>
                  <a:schemeClr val="accent5">
                    <a:lumMod val="40000"/>
                    <a:lumOff val="60000"/>
                  </a:schemeClr>
                </a:solidFill>
              </a14:hiddenFill>
            </a:ext>
          </a:extLst>
        </p:spPr>
        <p:txBody>
          <a:bodyPr vert="horz" wrap="square" lIns="0" tIns="0" rIns="0" bIns="0" rtlCol="0" anchor="ctr" anchorCtr="0"/>
          <a:lstStyle/>
          <a:p>
            <a:pPr indent="0" algn="ctr">
              <a:lnSpc>
                <a:spcPct val="125000"/>
              </a:lnSpc>
              <a:defRPr/>
            </a:pPr>
            <a:r>
              <a:rPr lang="en-US" sz="2800" b="0" i="0" u="none" strike="noStrike">
                <a:solidFill>
                  <a:srgbClr val="374151"/>
                </a:solidFill>
                <a:latin typeface="Noto Sans SC"/>
                <a:ea typeface="Noto Sans SC"/>
                <a:cs typeface="Noto Sans SC"/>
                <a:sym typeface="Noto Sans SC"/>
              </a:rPr>
              <a:t>What’s the real task?</a:t>
            </a:r>
            <a:endParaRPr lang="en-US" sz="2800" b="0" i="0" u="none" strike="noStrike">
              <a:solidFill>
                <a:srgbClr val="374151"/>
              </a:solidFill>
              <a:latin typeface="Noto Sans SC"/>
              <a:ea typeface="Noto Sans SC"/>
              <a:cs typeface="Noto Sans SC"/>
              <a:sym typeface="Noto Sans SC"/>
            </a:endParaRPr>
          </a:p>
        </p:txBody>
      </p:sp>
      <p:sp>
        <p:nvSpPr>
          <p:cNvPr id="4" name="文本框 3"/>
          <p:cNvSpPr txBox="1"/>
          <p:nvPr/>
        </p:nvSpPr>
        <p:spPr>
          <a:xfrm>
            <a:off x="738505" y="3421380"/>
            <a:ext cx="10496550" cy="953135"/>
          </a:xfrm>
          <a:prstGeom prst="rect">
            <a:avLst/>
          </a:prstGeom>
          <a:solidFill>
            <a:schemeClr val="accent4">
              <a:lumMod val="20000"/>
              <a:lumOff val="80000"/>
            </a:schemeClr>
          </a:solidFill>
        </p:spPr>
        <p:txBody>
          <a:bodyPr wrap="square" rtlCol="0">
            <a:spAutoFit/>
          </a:bodyPr>
          <a:p>
            <a:r>
              <a:rPr lang="en-US" altLang="zh-CN" sz="2800">
                <a:latin typeface="Times New Roman" panose="02020603050405020304" charset="0"/>
                <a:cs typeface="Times New Roman" panose="02020603050405020304" charset="0"/>
              </a:rPr>
              <a:t>The</a:t>
            </a:r>
            <a:r>
              <a:rPr lang="en-US" altLang="zh-CN" sz="2800" b="1">
                <a:solidFill>
                  <a:srgbClr val="FF0000"/>
                </a:solidFill>
                <a:latin typeface="Times New Roman" panose="02020603050405020304" charset="0"/>
                <a:cs typeface="Times New Roman" panose="02020603050405020304" charset="0"/>
              </a:rPr>
              <a:t> core</a:t>
            </a:r>
            <a:r>
              <a:rPr lang="en-US" altLang="zh-CN" sz="2800">
                <a:latin typeface="Times New Roman" panose="02020603050405020304" charset="0"/>
                <a:cs typeface="Times New Roman" panose="02020603050405020304" charset="0"/>
              </a:rPr>
              <a:t> is to "</a:t>
            </a:r>
            <a:r>
              <a:rPr lang="en-US" altLang="zh-CN" sz="2800" u="sng">
                <a:latin typeface="Times New Roman" panose="02020603050405020304" charset="0"/>
                <a:cs typeface="Times New Roman" panose="02020603050405020304" charset="0"/>
              </a:rPr>
              <a:t>convince the audience</a:t>
            </a:r>
            <a:r>
              <a:rPr lang="en-US" altLang="zh-CN" sz="2800">
                <a:latin typeface="Times New Roman" panose="02020603050405020304" charset="0"/>
                <a:cs typeface="Times New Roman" panose="02020603050405020304" charset="0"/>
              </a:rPr>
              <a:t>", and writing is merely a means to achieve that goal</a:t>
            </a:r>
            <a:r>
              <a:rPr lang="en-US" altLang="zh-CN" sz="1800">
                <a:latin typeface="Times New Roman" panose="02020603050405020304" charset="0"/>
                <a:cs typeface="Times New Roman" panose="02020603050405020304" charset="0"/>
              </a:rPr>
              <a:t>.</a:t>
            </a:r>
            <a:endParaRPr lang="en-US" altLang="zh-CN" sz="1800">
              <a:latin typeface="Times New Roman" panose="02020603050405020304" charset="0"/>
              <a:cs typeface="Times New Roman" panose="02020603050405020304" charset="0"/>
            </a:endParaRPr>
          </a:p>
        </p:txBody>
      </p:sp>
      <p:sp>
        <p:nvSpPr>
          <p:cNvPr id="5" name="AutoShape 13"/>
          <p:cNvSpPr/>
          <p:nvPr/>
        </p:nvSpPr>
        <p:spPr>
          <a:xfrm>
            <a:off x="131445" y="4732655"/>
            <a:ext cx="12050395" cy="1322070"/>
          </a:xfrm>
          <a:prstGeom prst="rect">
            <a:avLst/>
          </a:prstGeom>
          <a:solidFill>
            <a:srgbClr val="FF0000"/>
          </a:solidFill>
          <a:ln w="12700" cap="flat" cmpd="sng">
            <a:noFill/>
            <a:prstDash val="solid"/>
            <a:round/>
          </a:ln>
        </p:spPr>
        <p:txBody>
          <a:bodyPr vert="horz" wrap="square" lIns="0" tIns="0" rIns="0" bIns="0" rtlCol="0" anchor="ctr" anchorCtr="0"/>
          <a:lstStyle/>
          <a:p>
            <a:pPr indent="0" algn="ctr">
              <a:lnSpc>
                <a:spcPct val="125000"/>
              </a:lnSpc>
              <a:defRPr/>
            </a:pPr>
            <a:r>
              <a:rPr lang="en-US" altLang="zh-CN" sz="2800" b="1" u="none" strike="noStrike">
                <a:solidFill>
                  <a:srgbClr val="FFFF00"/>
                </a:solidFill>
                <a:latin typeface="Noto Sans SC"/>
                <a:ea typeface="Noto Sans SC"/>
                <a:cs typeface="Noto Sans SC"/>
                <a:sym typeface="Noto Sans SC"/>
              </a:rPr>
              <a:t>Core idea: Language learning is not for exams, but to accomplish real communicative tasks.</a:t>
            </a:r>
            <a:endParaRPr lang="en-US" altLang="zh-CN" sz="2800" b="1" u="none" strike="noStrike">
              <a:solidFill>
                <a:srgbClr val="FFFF00"/>
              </a:solidFill>
              <a:latin typeface="Noto Sans SC"/>
              <a:ea typeface="Noto Sans SC"/>
              <a:cs typeface="Noto Sans SC"/>
              <a:sym typeface="Noto Sans SC"/>
            </a:endParaRPr>
          </a:p>
        </p:txBody>
      </p:sp>
      <p:sp>
        <p:nvSpPr>
          <p:cNvPr id="7" name="文本框 6"/>
          <p:cNvSpPr txBox="1"/>
          <p:nvPr/>
        </p:nvSpPr>
        <p:spPr>
          <a:xfrm>
            <a:off x="131445" y="3601720"/>
            <a:ext cx="4646295" cy="645160"/>
          </a:xfrm>
          <a:prstGeom prst="rect">
            <a:avLst/>
          </a:prstGeom>
          <a:solidFill>
            <a:schemeClr val="accent6"/>
          </a:solidFill>
        </p:spPr>
        <p:txBody>
          <a:bodyPr wrap="square" rtlCol="0">
            <a:spAutoFit/>
          </a:bodyPr>
          <a:p>
            <a:pPr algn="ctr"/>
            <a:r>
              <a:rPr lang="en-US" sz="3600" b="1">
                <a:solidFill>
                  <a:schemeClr val="bg1"/>
                </a:solidFill>
                <a:latin typeface="Times New Roman" panose="02020603050405020304" charset="0"/>
                <a:ea typeface="Noto Sans SC"/>
                <a:cs typeface="Times New Roman" panose="02020603050405020304" charset="0"/>
                <a:sym typeface="Noto Sans SC"/>
              </a:rPr>
              <a:t>Completing the Task</a:t>
            </a:r>
            <a:endParaRPr lang="en-US" altLang="en-US" sz="3600" b="1">
              <a:solidFill>
                <a:schemeClr val="bg1"/>
              </a:solidFill>
              <a:latin typeface="Times New Roman" panose="02020603050405020304" charset="0"/>
              <a:ea typeface="Noto Sans SC"/>
              <a:cs typeface="Times New Roman" panose="02020603050405020304" charset="0"/>
              <a:sym typeface="Noto Sans SC"/>
            </a:endParaRPr>
          </a:p>
        </p:txBody>
      </p:sp>
      <p:sp>
        <p:nvSpPr>
          <p:cNvPr id="8" name="文本框 7"/>
          <p:cNvSpPr txBox="1"/>
          <p:nvPr/>
        </p:nvSpPr>
        <p:spPr>
          <a:xfrm>
            <a:off x="4969510" y="3601720"/>
            <a:ext cx="1195070" cy="645160"/>
          </a:xfrm>
          <a:prstGeom prst="rect">
            <a:avLst/>
          </a:prstGeom>
          <a:solidFill>
            <a:schemeClr val="bg1"/>
          </a:solidFill>
        </p:spPr>
        <p:txBody>
          <a:bodyPr wrap="square" rtlCol="0">
            <a:spAutoFit/>
          </a:bodyPr>
          <a:p>
            <a:pPr algn="ctr"/>
            <a:r>
              <a:rPr lang="en-US" sz="3600" b="1">
                <a:solidFill>
                  <a:srgbClr val="C00000"/>
                </a:solidFill>
                <a:latin typeface="Times New Roman" panose="02020603050405020304" charset="0"/>
                <a:ea typeface="Noto Sans SC"/>
                <a:cs typeface="Times New Roman" panose="02020603050405020304" charset="0"/>
              </a:rPr>
              <a:t>To</a:t>
            </a:r>
            <a:endParaRPr lang="en-US" sz="3600" b="1">
              <a:solidFill>
                <a:srgbClr val="C00000"/>
              </a:solidFill>
              <a:latin typeface="Times New Roman" panose="02020603050405020304" charset="0"/>
              <a:ea typeface="Noto Sans SC"/>
              <a:cs typeface="Times New Roman" panose="02020603050405020304" charset="0"/>
            </a:endParaRPr>
          </a:p>
        </p:txBody>
      </p:sp>
      <p:sp>
        <p:nvSpPr>
          <p:cNvPr id="9" name="文本框 8"/>
          <p:cNvSpPr txBox="1"/>
          <p:nvPr/>
        </p:nvSpPr>
        <p:spPr>
          <a:xfrm>
            <a:off x="6588760" y="3601720"/>
            <a:ext cx="4646295" cy="645160"/>
          </a:xfrm>
          <a:prstGeom prst="rect">
            <a:avLst/>
          </a:prstGeom>
          <a:solidFill>
            <a:schemeClr val="accent6"/>
          </a:solidFill>
        </p:spPr>
        <p:txBody>
          <a:bodyPr wrap="square" rtlCol="0">
            <a:spAutoFit/>
          </a:bodyPr>
          <a:p>
            <a:pPr algn="ctr"/>
            <a:r>
              <a:rPr lang="en-US" sz="3600" b="1">
                <a:solidFill>
                  <a:schemeClr val="bg1"/>
                </a:solidFill>
                <a:latin typeface="Times New Roman" panose="02020603050405020304" charset="0"/>
                <a:ea typeface="Noto Sans SC"/>
                <a:cs typeface="Times New Roman" panose="02020603050405020304" charset="0"/>
                <a:sym typeface="Noto Sans SC"/>
              </a:rPr>
              <a:t>Touching the Heart</a:t>
            </a:r>
            <a:endParaRPr lang="en-US" altLang="en-US" sz="3600" b="1">
              <a:solidFill>
                <a:schemeClr val="bg1"/>
              </a:solidFill>
              <a:latin typeface="Times New Roman" panose="02020603050405020304" charset="0"/>
              <a:ea typeface="Noto Sans SC"/>
              <a:cs typeface="Times New Roman" panose="02020603050405020304" charset="0"/>
              <a:sym typeface="Noto Sans S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7" grpId="0" animBg="1"/>
      <p:bldP spid="21" grpId="0"/>
      <p:bldP spid="22" grpId="0"/>
      <p:bldP spid="4" grpId="0" animBg="1"/>
      <p:bldP spid="5" grpId="0" bldLvl="0" animBg="1"/>
      <p:bldP spid="7" grpId="0"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AutoShape 2"/>
          <p:cNvSpPr/>
          <p:nvPr/>
        </p:nvSpPr>
        <p:spPr>
          <a:xfrm>
            <a:off x="555625" y="352425"/>
            <a:ext cx="10784205"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a:solidFill>
                  <a:srgbClr val="1E40AF"/>
                </a:solidFill>
                <a:latin typeface="方正楷体简体" panose="02000000000000000000" charset="-122"/>
                <a:ea typeface="方正楷体简体" panose="02000000000000000000" charset="-122"/>
                <a:cs typeface="方正楷体简体" panose="02000000000000000000" charset="-122"/>
                <a:sym typeface="Noto Sans SC"/>
              </a:rPr>
              <a:t>01. 开头 (Opening)</a:t>
            </a:r>
            <a:r>
              <a:rPr lang="zh-CN" altLang="en-US" sz="3600" b="1">
                <a:solidFill>
                  <a:srgbClr val="1E40AF"/>
                </a:solidFill>
                <a:latin typeface="方正楷体简体" panose="02000000000000000000" charset="-122"/>
                <a:ea typeface="方正楷体简体" panose="02000000000000000000" charset="-122"/>
                <a:cs typeface="方正楷体简体" panose="02000000000000000000" charset="-122"/>
                <a:sym typeface="Noto Sans SC"/>
              </a:rPr>
              <a:t>：明确演讲主题</a:t>
            </a:r>
            <a:endParaRPr lang="zh-CN" altLang="en-US" sz="3600" b="1">
              <a:solidFill>
                <a:srgbClr val="1E40AF"/>
              </a:solidFill>
              <a:latin typeface="方正楷体简体" panose="02000000000000000000" charset="-122"/>
              <a:ea typeface="方正楷体简体" panose="02000000000000000000" charset="-122"/>
              <a:cs typeface="方正楷体简体" panose="02000000000000000000" charset="-122"/>
              <a:sym typeface="Noto Sans SC"/>
            </a:endParaRPr>
          </a:p>
        </p:txBody>
      </p:sp>
      <p:sp>
        <p:nvSpPr>
          <p:cNvPr id="3" name="文本框 2"/>
          <p:cNvSpPr txBox="1"/>
          <p:nvPr/>
        </p:nvSpPr>
        <p:spPr>
          <a:xfrm>
            <a:off x="445135" y="1331595"/>
            <a:ext cx="11039475" cy="1113155"/>
          </a:xfrm>
          <a:prstGeom prst="rect">
            <a:avLst/>
          </a:prstGeom>
          <a:solidFill>
            <a:schemeClr val="accent2"/>
          </a:solidFill>
        </p:spPr>
        <p:txBody>
          <a:bodyPr wrap="square" rtlCol="0">
            <a:noAutofit/>
          </a:bodyPr>
          <a:p>
            <a:pPr algn="ctr"/>
            <a:r>
              <a:rPr lang="en-US" altLang="zh-CN" sz="3200">
                <a:solidFill>
                  <a:schemeClr val="bg1"/>
                </a:solidFill>
              </a:rPr>
              <a:t>Completing the Task</a:t>
            </a:r>
            <a:endParaRPr lang="en-US" altLang="zh-CN" sz="3200">
              <a:solidFill>
                <a:schemeClr val="bg1"/>
              </a:solidFill>
            </a:endParaRPr>
          </a:p>
          <a:p>
            <a:r>
              <a:rPr lang="zh-CN" altLang="en-US" sz="2800">
                <a:solidFill>
                  <a:schemeClr val="bg1"/>
                </a:solidFill>
              </a:rPr>
              <a:t>直接说明演讲主题</a:t>
            </a:r>
            <a:r>
              <a:rPr lang="en-US" altLang="zh-CN" sz="2800">
                <a:solidFill>
                  <a:schemeClr val="bg1"/>
                </a:solidFill>
              </a:rPr>
              <a:t>:</a:t>
            </a:r>
            <a:r>
              <a:rPr lang="en-US" altLang="zh-CN" sz="2400">
                <a:solidFill>
                  <a:schemeClr val="bg1"/>
                </a:solidFill>
                <a:latin typeface="Times New Roman" panose="02020603050405020304" charset="0"/>
                <a:cs typeface="Times New Roman" panose="02020603050405020304" charset="0"/>
              </a:rPr>
              <a:t>Today, my topic is “Taking Care of Public Property”.</a:t>
            </a:r>
            <a:endParaRPr lang="en-US" altLang="zh-CN" sz="2400">
              <a:solidFill>
                <a:schemeClr val="bg1"/>
              </a:solidFill>
              <a:latin typeface="Times New Roman" panose="02020603050405020304" charset="0"/>
              <a:cs typeface="Times New Roman" panose="02020603050405020304" charset="0"/>
            </a:endParaRPr>
          </a:p>
        </p:txBody>
      </p:sp>
      <p:sp>
        <p:nvSpPr>
          <p:cNvPr id="4" name="下箭头 3"/>
          <p:cNvSpPr/>
          <p:nvPr/>
        </p:nvSpPr>
        <p:spPr>
          <a:xfrm>
            <a:off x="5510530" y="2480310"/>
            <a:ext cx="619125" cy="1032510"/>
          </a:xfrm>
          <a:prstGeom prst="downArrow">
            <a:avLst/>
          </a:prstGeom>
          <a:solidFill>
            <a:srgbClr val="FFC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文本框 4"/>
          <p:cNvSpPr txBox="1"/>
          <p:nvPr/>
        </p:nvSpPr>
        <p:spPr>
          <a:xfrm>
            <a:off x="300355" y="3548380"/>
            <a:ext cx="11039475" cy="1113155"/>
          </a:xfrm>
          <a:prstGeom prst="rect">
            <a:avLst/>
          </a:prstGeom>
          <a:solidFill>
            <a:srgbClr val="FF0000"/>
          </a:solidFill>
        </p:spPr>
        <p:txBody>
          <a:bodyPr wrap="square" rtlCol="0">
            <a:noAutofit/>
          </a:bodyPr>
          <a:p>
            <a:pPr algn="ctr"/>
            <a:r>
              <a:rPr lang="en-US" altLang="zh-CN" sz="2800" b="1">
                <a:solidFill>
                  <a:srgbClr val="FFFF00"/>
                </a:solidFill>
              </a:rPr>
              <a:t>Touching the Heart</a:t>
            </a:r>
            <a:endParaRPr lang="en-US" altLang="zh-CN" sz="2800" b="1">
              <a:solidFill>
                <a:srgbClr val="FFFF00"/>
              </a:solidFill>
            </a:endParaRPr>
          </a:p>
          <a:p>
            <a:pPr algn="ctr"/>
            <a:r>
              <a:rPr lang="zh-CN" altLang="en-US" sz="2800">
                <a:solidFill>
                  <a:schemeClr val="bg1"/>
                </a:solidFill>
              </a:rPr>
              <a:t>从一个具体的、大家都能看到的场景切入，用提问引发思考。</a:t>
            </a:r>
            <a:endParaRPr lang="zh-CN" altLang="en-US" sz="2800">
              <a:solidFill>
                <a:schemeClr val="bg1"/>
              </a:solidFill>
            </a:endParaRPr>
          </a:p>
        </p:txBody>
      </p:sp>
      <p:sp>
        <p:nvSpPr>
          <p:cNvPr id="6" name="文本框 5"/>
          <p:cNvSpPr txBox="1"/>
          <p:nvPr/>
        </p:nvSpPr>
        <p:spPr>
          <a:xfrm>
            <a:off x="300355" y="1092200"/>
            <a:ext cx="4921885" cy="2614930"/>
          </a:xfrm>
          <a:prstGeom prst="rect">
            <a:avLst/>
          </a:prstGeom>
          <a:solidFill>
            <a:schemeClr val="accent2">
              <a:lumMod val="40000"/>
              <a:lumOff val="60000"/>
            </a:schemeClr>
          </a:solidFill>
        </p:spPr>
        <p:txBody>
          <a:bodyPr wrap="square" rtlCol="0">
            <a:spAutoFit/>
          </a:bodyPr>
          <a:p>
            <a:pPr algn="ctr"/>
            <a:r>
              <a:rPr lang="zh-CN" altLang="en-US" sz="2400">
                <a:solidFill>
                  <a:schemeClr val="tx1"/>
                </a:solidFill>
              </a:rPr>
              <a:t>角度</a:t>
            </a:r>
            <a:r>
              <a:rPr lang="en-US" altLang="zh-CN" sz="2400">
                <a:solidFill>
                  <a:schemeClr val="tx1"/>
                </a:solidFill>
              </a:rPr>
              <a:t>1</a:t>
            </a:r>
            <a:r>
              <a:rPr lang="zh-CN" altLang="en-US" sz="2400">
                <a:solidFill>
                  <a:schemeClr val="tx1"/>
                </a:solidFill>
              </a:rPr>
              <a:t>：时间对比（过去</a:t>
            </a:r>
            <a:r>
              <a:rPr lang="en-US" altLang="zh-CN" sz="2400">
                <a:solidFill>
                  <a:schemeClr val="tx1"/>
                </a:solidFill>
              </a:rPr>
              <a:t>vs</a:t>
            </a:r>
            <a:r>
              <a:rPr lang="zh-CN" altLang="en-US" sz="2400">
                <a:solidFill>
                  <a:schemeClr val="tx1"/>
                </a:solidFill>
              </a:rPr>
              <a:t>现在）</a:t>
            </a:r>
            <a:endParaRPr lang="zh-CN" altLang="en-US" sz="2400">
              <a:solidFill>
                <a:schemeClr val="tx1"/>
              </a:solidFill>
            </a:endParaRPr>
          </a:p>
          <a:p>
            <a:pPr algn="l"/>
            <a:r>
              <a:rPr lang="zh-CN" altLang="en-US" sz="2000">
                <a:solidFill>
                  <a:schemeClr val="tx1"/>
                </a:solidFill>
                <a:highlight>
                  <a:srgbClr val="FFFF00"/>
                </a:highlight>
                <a:latin typeface="仿宋" panose="02010609060101010101" charset="-122"/>
                <a:ea typeface="仿宋" panose="02010609060101010101" charset="-122"/>
                <a:cs typeface="仿宋" panose="02010609060101010101" charset="-122"/>
              </a:rPr>
              <a:t>核心思路：</a:t>
            </a:r>
            <a:r>
              <a:rPr lang="en-US" altLang="zh-CN" sz="2000">
                <a:solidFill>
                  <a:schemeClr val="tx1"/>
                </a:solidFill>
                <a:highlight>
                  <a:srgbClr val="FFFF00"/>
                </a:highlight>
                <a:latin typeface="仿宋" panose="02010609060101010101" charset="-122"/>
                <a:ea typeface="仿宋" panose="02010609060101010101" charset="-122"/>
                <a:cs typeface="仿宋" panose="02010609060101010101" charset="-122"/>
              </a:rPr>
              <a:t> </a:t>
            </a:r>
            <a:r>
              <a:rPr lang="zh-CN" altLang="en-US" sz="2000">
                <a:solidFill>
                  <a:schemeClr val="tx1"/>
                </a:solidFill>
                <a:highlight>
                  <a:srgbClr val="FFFF00"/>
                </a:highlight>
                <a:latin typeface="仿宋" panose="02010609060101010101" charset="-122"/>
                <a:ea typeface="仿宋" panose="02010609060101010101" charset="-122"/>
                <a:cs typeface="仿宋" panose="02010609060101010101" charset="-122"/>
              </a:rPr>
              <a:t>对比课桌曾经的</a:t>
            </a:r>
            <a:r>
              <a:rPr lang="en-US" altLang="zh-CN" sz="2000">
                <a:solidFill>
                  <a:schemeClr val="tx1"/>
                </a:solidFill>
                <a:highlight>
                  <a:srgbClr val="FFFF00"/>
                </a:highlight>
                <a:latin typeface="仿宋" panose="02010609060101010101" charset="-122"/>
                <a:ea typeface="仿宋" panose="02010609060101010101" charset="-122"/>
                <a:cs typeface="仿宋" panose="02010609060101010101" charset="-122"/>
              </a:rPr>
              <a:t>“</a:t>
            </a:r>
            <a:r>
              <a:rPr lang="zh-CN" altLang="en-US" sz="2000">
                <a:solidFill>
                  <a:schemeClr val="tx1"/>
                </a:solidFill>
                <a:highlight>
                  <a:srgbClr val="FFFF00"/>
                </a:highlight>
                <a:latin typeface="仿宋" panose="02010609060101010101" charset="-122"/>
                <a:ea typeface="仿宋" panose="02010609060101010101" charset="-122"/>
                <a:cs typeface="仿宋" panose="02010609060101010101" charset="-122"/>
              </a:rPr>
              <a:t>新</a:t>
            </a:r>
            <a:r>
              <a:rPr lang="en-US" altLang="zh-CN" sz="2000">
                <a:solidFill>
                  <a:schemeClr val="tx1"/>
                </a:solidFill>
                <a:highlight>
                  <a:srgbClr val="FFFF00"/>
                </a:highlight>
                <a:latin typeface="仿宋" panose="02010609060101010101" charset="-122"/>
                <a:ea typeface="仿宋" panose="02010609060101010101" charset="-122"/>
                <a:cs typeface="仿宋" panose="02010609060101010101" charset="-122"/>
              </a:rPr>
              <a:t>”</a:t>
            </a:r>
            <a:r>
              <a:rPr lang="zh-CN" altLang="en-US" sz="2000">
                <a:solidFill>
                  <a:schemeClr val="tx1"/>
                </a:solidFill>
                <a:highlight>
                  <a:srgbClr val="FFFF00"/>
                </a:highlight>
                <a:latin typeface="仿宋" panose="02010609060101010101" charset="-122"/>
                <a:ea typeface="仿宋" panose="02010609060101010101" charset="-122"/>
                <a:cs typeface="仿宋" panose="02010609060101010101" charset="-122"/>
              </a:rPr>
              <a:t>与现在的</a:t>
            </a:r>
            <a:r>
              <a:rPr lang="en-US" altLang="zh-CN" sz="2000">
                <a:solidFill>
                  <a:schemeClr val="tx1"/>
                </a:solidFill>
                <a:highlight>
                  <a:srgbClr val="FFFF00"/>
                </a:highlight>
                <a:latin typeface="仿宋" panose="02010609060101010101" charset="-122"/>
                <a:ea typeface="仿宋" panose="02010609060101010101" charset="-122"/>
                <a:cs typeface="仿宋" panose="02010609060101010101" charset="-122"/>
              </a:rPr>
              <a:t>“</a:t>
            </a:r>
            <a:r>
              <a:rPr lang="zh-CN" altLang="en-US" sz="2000">
                <a:solidFill>
                  <a:schemeClr val="tx1"/>
                </a:solidFill>
                <a:highlight>
                  <a:srgbClr val="FFFF00"/>
                </a:highlight>
                <a:latin typeface="仿宋" panose="02010609060101010101" charset="-122"/>
                <a:ea typeface="仿宋" panose="02010609060101010101" charset="-122"/>
                <a:cs typeface="仿宋" panose="02010609060101010101" charset="-122"/>
              </a:rPr>
              <a:t>旧</a:t>
            </a:r>
            <a:r>
              <a:rPr lang="en-US" altLang="zh-CN" sz="2000">
                <a:solidFill>
                  <a:schemeClr val="tx1"/>
                </a:solidFill>
                <a:highlight>
                  <a:srgbClr val="FFFF00"/>
                </a:highlight>
                <a:latin typeface="仿宋" panose="02010609060101010101" charset="-122"/>
                <a:ea typeface="仿宋" panose="02010609060101010101" charset="-122"/>
                <a:cs typeface="仿宋" panose="02010609060101010101" charset="-122"/>
              </a:rPr>
              <a:t>”</a:t>
            </a:r>
            <a:r>
              <a:rPr lang="zh-CN" altLang="en-US" sz="2000">
                <a:solidFill>
                  <a:schemeClr val="tx1"/>
                </a:solidFill>
                <a:highlight>
                  <a:srgbClr val="FFFF00"/>
                </a:highlight>
                <a:latin typeface="仿宋" panose="02010609060101010101" charset="-122"/>
                <a:ea typeface="仿宋" panose="02010609060101010101" charset="-122"/>
                <a:cs typeface="仿宋" panose="02010609060101010101" charset="-122"/>
              </a:rPr>
              <a:t>，唤起惋惜之情</a:t>
            </a:r>
            <a:r>
              <a:rPr lang="zh-CN" altLang="en-US" sz="2400">
                <a:solidFill>
                  <a:schemeClr val="tx1"/>
                </a:solidFill>
              </a:rPr>
              <a:t>。</a:t>
            </a:r>
            <a:endParaRPr lang="zh-CN" altLang="en-US" sz="2400">
              <a:solidFill>
                <a:schemeClr val="tx1"/>
              </a:solidFill>
            </a:endParaRPr>
          </a:p>
          <a:p>
            <a:pPr algn="l"/>
            <a:r>
              <a:rPr lang="zh-CN" altLang="en-US" sz="2400">
                <a:solidFill>
                  <a:schemeClr val="tx1"/>
                </a:solidFill>
              </a:rPr>
              <a:t>例：</a:t>
            </a:r>
            <a:r>
              <a:rPr lang="en-US" altLang="zh-CN" sz="2400">
                <a:solidFill>
                  <a:schemeClr val="tx1"/>
                </a:solidFill>
                <a:latin typeface="Times New Roman" panose="02020603050405020304" charset="0"/>
                <a:cs typeface="Times New Roman" panose="02020603050405020304" charset="0"/>
              </a:rPr>
              <a:t>Remember the first day of this term? Those desks were so clean you could see your face in them. Now look—they tell a different story.</a:t>
            </a:r>
            <a:endParaRPr lang="en-US" altLang="zh-CN" sz="2400">
              <a:solidFill>
                <a:schemeClr val="tx1"/>
              </a:solidFill>
              <a:latin typeface="Times New Roman" panose="02020603050405020304" charset="0"/>
              <a:cs typeface="Times New Roman" panose="02020603050405020304" charset="0"/>
            </a:endParaRPr>
          </a:p>
        </p:txBody>
      </p:sp>
      <p:sp>
        <p:nvSpPr>
          <p:cNvPr id="7" name="文本框 6"/>
          <p:cNvSpPr txBox="1"/>
          <p:nvPr/>
        </p:nvSpPr>
        <p:spPr>
          <a:xfrm>
            <a:off x="5700395" y="1092200"/>
            <a:ext cx="4921885" cy="2183765"/>
          </a:xfrm>
          <a:prstGeom prst="rect">
            <a:avLst/>
          </a:prstGeom>
          <a:solidFill>
            <a:schemeClr val="accent4"/>
          </a:solidFill>
        </p:spPr>
        <p:txBody>
          <a:bodyPr wrap="square" rtlCol="0">
            <a:spAutoFit/>
          </a:bodyPr>
          <a:p>
            <a:pPr algn="ctr"/>
            <a:r>
              <a:rPr lang="zh-CN" altLang="en-US" sz="2400">
                <a:solidFill>
                  <a:schemeClr val="tx1"/>
                </a:solidFill>
              </a:rPr>
              <a:t>角度2：拟人化（课桌的“感受”）</a:t>
            </a:r>
            <a:endParaRPr lang="zh-CN" altLang="en-US" sz="2000">
              <a:solidFill>
                <a:schemeClr val="tx1"/>
              </a:solidFill>
              <a:highlight>
                <a:srgbClr val="FFFF00"/>
              </a:highlight>
              <a:latin typeface="仿宋" panose="02010609060101010101" charset="-122"/>
              <a:ea typeface="仿宋" panose="02010609060101010101" charset="-122"/>
              <a:cs typeface="仿宋" panose="02010609060101010101" charset="-122"/>
            </a:endParaRPr>
          </a:p>
          <a:p>
            <a:pPr algn="l"/>
            <a:r>
              <a:rPr lang="zh-CN" altLang="en-US" sz="2000">
                <a:solidFill>
                  <a:schemeClr val="tx1"/>
                </a:solidFill>
                <a:highlight>
                  <a:srgbClr val="FFFF00"/>
                </a:highlight>
                <a:latin typeface="仿宋" panose="02010609060101010101" charset="-122"/>
                <a:ea typeface="仿宋" panose="02010609060101010101" charset="-122"/>
                <a:cs typeface="仿宋" panose="02010609060101010101" charset="-122"/>
              </a:rPr>
              <a:t>核心思路：</a:t>
            </a:r>
            <a:r>
              <a:rPr lang="en-US" altLang="zh-CN" sz="2000">
                <a:solidFill>
                  <a:schemeClr val="tx1"/>
                </a:solidFill>
                <a:highlight>
                  <a:srgbClr val="FFFF00"/>
                </a:highlight>
                <a:latin typeface="仿宋" panose="02010609060101010101" charset="-122"/>
                <a:ea typeface="仿宋" panose="02010609060101010101" charset="-122"/>
                <a:cs typeface="仿宋" panose="02010609060101010101" charset="-122"/>
              </a:rPr>
              <a:t> </a:t>
            </a:r>
            <a:r>
              <a:rPr lang="zh-CN" altLang="en-US" sz="2000">
                <a:solidFill>
                  <a:schemeClr val="tx1"/>
                </a:solidFill>
                <a:highlight>
                  <a:srgbClr val="FFFF00"/>
                </a:highlight>
                <a:latin typeface="仿宋" panose="02010609060101010101" charset="-122"/>
                <a:ea typeface="仿宋" panose="02010609060101010101" charset="-122"/>
                <a:cs typeface="仿宋" panose="02010609060101010101" charset="-122"/>
              </a:rPr>
              <a:t>把课桌当作有生命的伙伴，引发同理心。</a:t>
            </a:r>
            <a:endParaRPr lang="zh-CN" altLang="en-US" sz="2000">
              <a:solidFill>
                <a:schemeClr val="tx1"/>
              </a:solidFill>
              <a:highlight>
                <a:srgbClr val="FFFF00"/>
              </a:highlight>
              <a:latin typeface="仿宋" panose="02010609060101010101" charset="-122"/>
              <a:ea typeface="仿宋" panose="02010609060101010101" charset="-122"/>
              <a:cs typeface="仿宋" panose="02010609060101010101" charset="-122"/>
            </a:endParaRPr>
          </a:p>
          <a:p>
            <a:pPr algn="l"/>
            <a:r>
              <a:rPr lang="zh-CN" altLang="en-US" sz="2400">
                <a:solidFill>
                  <a:schemeClr val="tx1"/>
                </a:solidFill>
              </a:rPr>
              <a:t>例：</a:t>
            </a:r>
            <a:r>
              <a:rPr lang="en-US" altLang="zh-CN" sz="2400">
                <a:solidFill>
                  <a:schemeClr val="tx1"/>
                </a:solidFill>
                <a:latin typeface="Times New Roman" panose="02020603050405020304" charset="0"/>
                <a:cs typeface="Times New Roman" panose="02020603050405020304" charset="0"/>
              </a:rPr>
              <a:t>If our desks could speak, what stories would they tell? Probably not the happy ones.</a:t>
            </a:r>
            <a:endParaRPr lang="en-US" altLang="zh-CN" sz="2400">
              <a:solidFill>
                <a:schemeClr val="tx1"/>
              </a:solidFill>
              <a:latin typeface="Times New Roman" panose="02020603050405020304" charset="0"/>
              <a:cs typeface="Times New Roman" panose="02020603050405020304" charset="0"/>
            </a:endParaRPr>
          </a:p>
        </p:txBody>
      </p:sp>
      <p:sp>
        <p:nvSpPr>
          <p:cNvPr id="8" name="文本框 7"/>
          <p:cNvSpPr txBox="1"/>
          <p:nvPr/>
        </p:nvSpPr>
        <p:spPr>
          <a:xfrm>
            <a:off x="300355" y="3935095"/>
            <a:ext cx="5280660" cy="2922905"/>
          </a:xfrm>
          <a:prstGeom prst="rect">
            <a:avLst/>
          </a:prstGeom>
          <a:solidFill>
            <a:schemeClr val="accent4">
              <a:lumMod val="20000"/>
              <a:lumOff val="80000"/>
            </a:schemeClr>
          </a:solidFill>
        </p:spPr>
        <p:txBody>
          <a:bodyPr wrap="square" rtlCol="0">
            <a:spAutoFit/>
          </a:bodyPr>
          <a:p>
            <a:pPr algn="ctr"/>
            <a:r>
              <a:rPr lang="zh-CN" altLang="en-US" sz="2400">
                <a:solidFill>
                  <a:schemeClr val="tx1"/>
                </a:solidFill>
                <a:sym typeface="+mn-ea"/>
              </a:rPr>
              <a:t>角度</a:t>
            </a:r>
            <a:r>
              <a:rPr lang="en-US" altLang="zh-CN" sz="2400">
                <a:solidFill>
                  <a:schemeClr val="tx1"/>
                </a:solidFill>
                <a:sym typeface="+mn-ea"/>
              </a:rPr>
              <a:t>3</a:t>
            </a:r>
            <a:r>
              <a:rPr lang="zh-CN" altLang="en-US" sz="2400">
                <a:solidFill>
                  <a:schemeClr val="tx1"/>
                </a:solidFill>
                <a:sym typeface="+mn-ea"/>
              </a:rPr>
              <a:t>：</a:t>
            </a:r>
            <a:r>
              <a:rPr lang="zh-CN" altLang="en-US" sz="2400">
                <a:solidFill>
                  <a:schemeClr val="tx1"/>
                </a:solidFill>
              </a:rPr>
              <a:t>考场场景（切身利益）</a:t>
            </a:r>
            <a:endParaRPr lang="zh-CN" altLang="en-US" sz="2400">
              <a:solidFill>
                <a:schemeClr val="tx1"/>
              </a:solidFill>
            </a:endParaRPr>
          </a:p>
          <a:p>
            <a:pPr algn="l"/>
            <a:r>
              <a:rPr lang="zh-CN" altLang="en-US" sz="2000">
                <a:solidFill>
                  <a:schemeClr val="tx1"/>
                </a:solidFill>
                <a:highlight>
                  <a:srgbClr val="FFFF00"/>
                </a:highlight>
                <a:latin typeface="仿宋" panose="02010609060101010101" charset="-122"/>
                <a:ea typeface="仿宋" panose="02010609060101010101" charset="-122"/>
                <a:cs typeface="仿宋" panose="02010609060101010101" charset="-122"/>
              </a:rPr>
              <a:t>核心思路：</a:t>
            </a:r>
            <a:r>
              <a:rPr lang="en-US" altLang="zh-CN" sz="2000">
                <a:solidFill>
                  <a:schemeClr val="tx1"/>
                </a:solidFill>
                <a:highlight>
                  <a:srgbClr val="FFFF00"/>
                </a:highlight>
                <a:latin typeface="仿宋" panose="02010609060101010101" charset="-122"/>
                <a:ea typeface="仿宋" panose="02010609060101010101" charset="-122"/>
                <a:cs typeface="仿宋" panose="02010609060101010101" charset="-122"/>
              </a:rPr>
              <a:t> </a:t>
            </a:r>
            <a:r>
              <a:rPr lang="zh-CN" altLang="en-US" sz="2000">
                <a:solidFill>
                  <a:schemeClr val="tx1"/>
                </a:solidFill>
                <a:highlight>
                  <a:srgbClr val="FFFF00"/>
                </a:highlight>
                <a:latin typeface="仿宋" panose="02010609060101010101" charset="-122"/>
                <a:ea typeface="仿宋" panose="02010609060101010101" charset="-122"/>
                <a:cs typeface="仿宋" panose="02010609060101010101" charset="-122"/>
              </a:rPr>
              <a:t>联系高考等实际场景，让学生意识到“乱涂乱画最终害自己”。</a:t>
            </a:r>
            <a:endParaRPr lang="zh-CN" altLang="en-US" sz="2000">
              <a:solidFill>
                <a:schemeClr val="tx1"/>
              </a:solidFill>
              <a:highlight>
                <a:srgbClr val="FFFF00"/>
              </a:highlight>
              <a:latin typeface="仿宋" panose="02010609060101010101" charset="-122"/>
              <a:ea typeface="仿宋" panose="02010609060101010101" charset="-122"/>
              <a:cs typeface="仿宋" panose="02010609060101010101" charset="-122"/>
            </a:endParaRPr>
          </a:p>
          <a:p>
            <a:pPr algn="l"/>
            <a:r>
              <a:rPr lang="zh-CN" altLang="en-US" sz="2400">
                <a:solidFill>
                  <a:schemeClr val="tx1"/>
                </a:solidFill>
              </a:rPr>
              <a:t>例：</a:t>
            </a:r>
            <a:r>
              <a:rPr lang="en-US" altLang="zh-CN" sz="2400">
                <a:solidFill>
                  <a:schemeClr val="tx1"/>
                </a:solidFill>
                <a:latin typeface="Times New Roman" panose="02020603050405020304" charset="0"/>
                <a:cs typeface="Times New Roman" panose="02020603050405020304" charset="0"/>
              </a:rPr>
              <a:t>Picture this: It's the day of the Gaokao. You're nervous. You rest your arm on the desk—and your sleeve gets covered in ink from someone's graffiti. Fair?</a:t>
            </a:r>
            <a:endParaRPr lang="en-US" altLang="zh-CN" sz="2400">
              <a:solidFill>
                <a:schemeClr val="tx1"/>
              </a:solidFill>
              <a:latin typeface="Times New Roman" panose="02020603050405020304" charset="0"/>
              <a:cs typeface="Times New Roman" panose="02020603050405020304" charset="0"/>
            </a:endParaRPr>
          </a:p>
        </p:txBody>
      </p:sp>
      <p:sp>
        <p:nvSpPr>
          <p:cNvPr id="9" name="文本框 8"/>
          <p:cNvSpPr txBox="1"/>
          <p:nvPr/>
        </p:nvSpPr>
        <p:spPr>
          <a:xfrm>
            <a:off x="5795645" y="3935095"/>
            <a:ext cx="5543550" cy="2183765"/>
          </a:xfrm>
          <a:prstGeom prst="rect">
            <a:avLst/>
          </a:prstGeom>
          <a:solidFill>
            <a:schemeClr val="accent1">
              <a:lumMod val="20000"/>
              <a:lumOff val="80000"/>
            </a:schemeClr>
          </a:solidFill>
        </p:spPr>
        <p:txBody>
          <a:bodyPr wrap="square" rtlCol="0">
            <a:spAutoFit/>
          </a:bodyPr>
          <a:p>
            <a:pPr algn="ctr"/>
            <a:r>
              <a:rPr lang="zh-CN" altLang="en-US" sz="2400">
                <a:solidFill>
                  <a:schemeClr val="tx1"/>
                </a:solidFill>
                <a:sym typeface="+mn-ea"/>
              </a:rPr>
              <a:t>角度</a:t>
            </a:r>
            <a:r>
              <a:rPr lang="en-US" altLang="zh-CN" sz="2400">
                <a:solidFill>
                  <a:schemeClr val="tx1"/>
                </a:solidFill>
                <a:sym typeface="+mn-ea"/>
              </a:rPr>
              <a:t>4</a:t>
            </a:r>
            <a:r>
              <a:rPr lang="zh-CN" altLang="en-US" sz="2400">
                <a:solidFill>
                  <a:schemeClr val="tx1"/>
                </a:solidFill>
                <a:sym typeface="+mn-ea"/>
              </a:rPr>
              <a:t>：</a:t>
            </a:r>
            <a:r>
              <a:rPr lang="zh-CN" altLang="en-US" sz="2400">
                <a:solidFill>
                  <a:schemeClr val="tx1"/>
                </a:solidFill>
              </a:rPr>
              <a:t>反向提问（引发思考）</a:t>
            </a:r>
            <a:endParaRPr lang="zh-CN" altLang="en-US" sz="2400">
              <a:solidFill>
                <a:schemeClr val="tx1"/>
              </a:solidFill>
            </a:endParaRPr>
          </a:p>
          <a:p>
            <a:pPr algn="l"/>
            <a:r>
              <a:rPr lang="zh-CN" altLang="en-US" sz="2000">
                <a:solidFill>
                  <a:schemeClr val="tx1"/>
                </a:solidFill>
                <a:highlight>
                  <a:srgbClr val="FFFF00"/>
                </a:highlight>
                <a:latin typeface="仿宋" panose="02010609060101010101" charset="-122"/>
                <a:ea typeface="仿宋" panose="02010609060101010101" charset="-122"/>
                <a:cs typeface="仿宋" panose="02010609060101010101" charset="-122"/>
              </a:rPr>
              <a:t>核心思路：</a:t>
            </a:r>
            <a:r>
              <a:rPr lang="en-US" altLang="zh-CN" sz="2000">
                <a:solidFill>
                  <a:schemeClr val="tx1"/>
                </a:solidFill>
                <a:highlight>
                  <a:srgbClr val="FFFF00"/>
                </a:highlight>
                <a:latin typeface="仿宋" panose="02010609060101010101" charset="-122"/>
                <a:ea typeface="仿宋" panose="02010609060101010101" charset="-122"/>
                <a:cs typeface="仿宋" panose="02010609060101010101" charset="-122"/>
              </a:rPr>
              <a:t> </a:t>
            </a:r>
            <a:r>
              <a:rPr lang="zh-CN" altLang="en-US" sz="2000">
                <a:solidFill>
                  <a:schemeClr val="tx1"/>
                </a:solidFill>
                <a:highlight>
                  <a:srgbClr val="FFFF00"/>
                </a:highlight>
                <a:latin typeface="仿宋" panose="02010609060101010101" charset="-122"/>
                <a:ea typeface="仿宋" panose="02010609060101010101" charset="-122"/>
                <a:cs typeface="仿宋" panose="02010609060101010101" charset="-122"/>
              </a:rPr>
              <a:t>核心思路：</a:t>
            </a:r>
            <a:r>
              <a:rPr lang="en-US" altLang="zh-CN" sz="2000">
                <a:solidFill>
                  <a:schemeClr val="tx1"/>
                </a:solidFill>
                <a:highlight>
                  <a:srgbClr val="FFFF00"/>
                </a:highlight>
                <a:latin typeface="仿宋" panose="02010609060101010101" charset="-122"/>
                <a:ea typeface="仿宋" panose="02010609060101010101" charset="-122"/>
                <a:cs typeface="仿宋" panose="02010609060101010101" charset="-122"/>
              </a:rPr>
              <a:t> </a:t>
            </a:r>
            <a:r>
              <a:rPr lang="zh-CN" altLang="en-US" sz="2000">
                <a:solidFill>
                  <a:schemeClr val="tx1"/>
                </a:solidFill>
                <a:highlight>
                  <a:srgbClr val="FFFF00"/>
                </a:highlight>
                <a:latin typeface="仿宋" panose="02010609060101010101" charset="-122"/>
                <a:ea typeface="仿宋" panose="02010609060101010101" charset="-122"/>
                <a:cs typeface="仿宋" panose="02010609060101010101" charset="-122"/>
              </a:rPr>
              <a:t>用</a:t>
            </a:r>
            <a:r>
              <a:rPr lang="en-US" altLang="zh-CN" sz="2000">
                <a:solidFill>
                  <a:schemeClr val="tx1"/>
                </a:solidFill>
                <a:highlight>
                  <a:srgbClr val="FFFF00"/>
                </a:highlight>
                <a:latin typeface="仿宋" panose="02010609060101010101" charset="-122"/>
                <a:ea typeface="仿宋" panose="02010609060101010101" charset="-122"/>
                <a:cs typeface="仿宋" panose="02010609060101010101" charset="-122"/>
              </a:rPr>
              <a:t>“</a:t>
            </a:r>
            <a:r>
              <a:rPr lang="zh-CN" altLang="en-US" sz="2000">
                <a:solidFill>
                  <a:schemeClr val="tx1"/>
                </a:solidFill>
                <a:highlight>
                  <a:srgbClr val="FFFF00"/>
                </a:highlight>
                <a:latin typeface="仿宋" panose="02010609060101010101" charset="-122"/>
                <a:ea typeface="仿宋" panose="02010609060101010101" charset="-122"/>
                <a:cs typeface="仿宋" panose="02010609060101010101" charset="-122"/>
              </a:rPr>
              <a:t>如果这是你的</a:t>
            </a:r>
            <a:r>
              <a:rPr lang="en-US" altLang="zh-CN" sz="2000">
                <a:solidFill>
                  <a:schemeClr val="tx1"/>
                </a:solidFill>
                <a:highlight>
                  <a:srgbClr val="FFFF00"/>
                </a:highlight>
                <a:latin typeface="仿宋" panose="02010609060101010101" charset="-122"/>
                <a:ea typeface="仿宋" panose="02010609060101010101" charset="-122"/>
                <a:cs typeface="仿宋" panose="02010609060101010101" charset="-122"/>
              </a:rPr>
              <a:t>…”</a:t>
            </a:r>
            <a:r>
              <a:rPr lang="zh-CN" altLang="en-US" sz="2000">
                <a:solidFill>
                  <a:schemeClr val="tx1"/>
                </a:solidFill>
                <a:highlight>
                  <a:srgbClr val="FFFF00"/>
                </a:highlight>
                <a:latin typeface="仿宋" panose="02010609060101010101" charset="-122"/>
                <a:ea typeface="仿宋" panose="02010609060101010101" charset="-122"/>
                <a:cs typeface="仿宋" panose="02010609060101010101" charset="-122"/>
              </a:rPr>
              <a:t>的假设，促使换位思考。</a:t>
            </a:r>
            <a:endParaRPr lang="zh-CN" altLang="en-US" sz="2000">
              <a:solidFill>
                <a:schemeClr val="tx1"/>
              </a:solidFill>
              <a:highlight>
                <a:srgbClr val="FFFF00"/>
              </a:highlight>
              <a:latin typeface="仿宋" panose="02010609060101010101" charset="-122"/>
              <a:ea typeface="仿宋" panose="02010609060101010101" charset="-122"/>
              <a:cs typeface="仿宋" panose="02010609060101010101" charset="-122"/>
            </a:endParaRPr>
          </a:p>
          <a:p>
            <a:pPr algn="l"/>
            <a:r>
              <a:rPr lang="zh-CN" altLang="en-US" sz="2400">
                <a:solidFill>
                  <a:schemeClr val="tx1"/>
                </a:solidFill>
              </a:rPr>
              <a:t>例：</a:t>
            </a:r>
            <a:r>
              <a:rPr lang="en-US" altLang="zh-CN" sz="2400">
                <a:solidFill>
                  <a:schemeClr val="tx1"/>
                </a:solidFill>
                <a:latin typeface="Times New Roman" panose="02020603050405020304" charset="0"/>
                <a:cs typeface="Times New Roman" panose="02020603050405020304" charset="0"/>
              </a:rPr>
              <a:t>We wouldn't draw on our own phones or laptops. So why is it okay to draw on a desk that belongs to all of us?</a:t>
            </a:r>
            <a:endParaRPr lang="en-US" altLang="zh-CN" sz="2400">
              <a:solidFill>
                <a:schemeClr val="tx1"/>
              </a:solidFill>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9"/>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uiExpand="1" build="allAtOnce"/>
      <p:bldP spid="4" grpId="0" bldLvl="0" animBg="1"/>
      <p:bldP spid="3" grpId="0" bldLvl="0" animBg="1" uiExpand="1" build="allAtOnce"/>
      <p:bldP spid="6" grpId="0" bldLvl="0" animBg="1"/>
      <p:bldP spid="7" grpId="0" bldLvl="0" animBg="1"/>
      <p:bldP spid="8" grpId="0" bldLvl="0" animBg="1"/>
      <p:bldP spid="9"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AutoShape 2"/>
          <p:cNvSpPr/>
          <p:nvPr/>
        </p:nvSpPr>
        <p:spPr>
          <a:xfrm>
            <a:off x="555625" y="211455"/>
            <a:ext cx="10784205"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a:solidFill>
                  <a:srgbClr val="1E40AF"/>
                </a:solidFill>
                <a:latin typeface="方正楷体简体" panose="02000000000000000000" charset="-122"/>
                <a:ea typeface="方正楷体简体" panose="02000000000000000000" charset="-122"/>
                <a:cs typeface="方正楷体简体" panose="02000000000000000000" charset="-122"/>
                <a:sym typeface="Noto Sans SC"/>
              </a:rPr>
              <a:t>02</a:t>
            </a:r>
            <a:r>
              <a:rPr lang="en-US" sz="3600" b="1">
                <a:solidFill>
                  <a:srgbClr val="1E40AF"/>
                </a:solidFill>
                <a:latin typeface="Noto Sans SC"/>
                <a:ea typeface="Noto Sans SC"/>
                <a:cs typeface="Noto Sans SC"/>
                <a:sym typeface="Noto Sans SC"/>
              </a:rPr>
              <a:t>. </a:t>
            </a:r>
            <a:r>
              <a:rPr lang="en-US" sz="3600" b="1">
                <a:solidFill>
                  <a:srgbClr val="1E40AF"/>
                </a:solidFill>
                <a:latin typeface="方正楷体简体" panose="02000000000000000000" charset="-122"/>
                <a:ea typeface="方正楷体简体" panose="02000000000000000000" charset="-122"/>
                <a:cs typeface="方正楷体简体" panose="02000000000000000000" charset="-122"/>
                <a:sym typeface="Noto Sans SC"/>
              </a:rPr>
              <a:t>主体</a:t>
            </a:r>
            <a:r>
              <a:rPr lang="en-US" sz="3600" b="1">
                <a:solidFill>
                  <a:srgbClr val="1E40AF"/>
                </a:solidFill>
                <a:latin typeface="Noto Sans SC"/>
                <a:ea typeface="Noto Sans SC"/>
                <a:cs typeface="Noto Sans SC"/>
                <a:sym typeface="Noto Sans SC"/>
              </a:rPr>
              <a:t> </a:t>
            </a:r>
            <a:r>
              <a:rPr lang="en-US" sz="3600" b="1">
                <a:solidFill>
                  <a:srgbClr val="1E40AF"/>
                </a:solidFill>
                <a:latin typeface="方正楷体简体" panose="02000000000000000000" charset="-122"/>
                <a:ea typeface="方正楷体简体" panose="02000000000000000000" charset="-122"/>
                <a:cs typeface="方正楷体简体" panose="02000000000000000000" charset="-122"/>
                <a:sym typeface="Noto Sans SC"/>
              </a:rPr>
              <a:t>(Body)</a:t>
            </a:r>
            <a:r>
              <a:rPr lang="zh-CN" altLang="en-US" sz="3600" b="1">
                <a:solidFill>
                  <a:srgbClr val="1E40AF"/>
                </a:solidFill>
                <a:latin typeface="方正楷体简体" panose="02000000000000000000" charset="-122"/>
                <a:ea typeface="方正楷体简体" panose="02000000000000000000" charset="-122"/>
                <a:cs typeface="方正楷体简体" panose="02000000000000000000" charset="-122"/>
                <a:sym typeface="Noto Sans SC"/>
              </a:rPr>
              <a:t>：阐述现象、原因及影响</a:t>
            </a:r>
            <a:endParaRPr lang="zh-CN" altLang="en-US" sz="3600" b="1">
              <a:solidFill>
                <a:srgbClr val="1E40AF"/>
              </a:solidFill>
              <a:latin typeface="方正楷体简体" panose="02000000000000000000" charset="-122"/>
              <a:ea typeface="方正楷体简体" panose="02000000000000000000" charset="-122"/>
              <a:cs typeface="方正楷体简体" panose="02000000000000000000" charset="-122"/>
              <a:sym typeface="Noto Sans SC"/>
            </a:endParaRPr>
          </a:p>
        </p:txBody>
      </p:sp>
      <p:sp>
        <p:nvSpPr>
          <p:cNvPr id="3" name="文本框 2"/>
          <p:cNvSpPr txBox="1"/>
          <p:nvPr/>
        </p:nvSpPr>
        <p:spPr>
          <a:xfrm>
            <a:off x="445135" y="846455"/>
            <a:ext cx="11039475" cy="1536065"/>
          </a:xfrm>
          <a:prstGeom prst="rect">
            <a:avLst/>
          </a:prstGeom>
          <a:solidFill>
            <a:schemeClr val="accent2"/>
          </a:solidFill>
        </p:spPr>
        <p:txBody>
          <a:bodyPr wrap="square" rtlCol="0">
            <a:noAutofit/>
          </a:bodyPr>
          <a:p>
            <a:pPr algn="ctr"/>
            <a:r>
              <a:rPr lang="en-US" altLang="zh-CN" sz="3200">
                <a:solidFill>
                  <a:schemeClr val="bg1"/>
                </a:solidFill>
              </a:rPr>
              <a:t>Completing the Task</a:t>
            </a:r>
            <a:endParaRPr lang="en-US" altLang="zh-CN" sz="3200">
              <a:solidFill>
                <a:schemeClr val="bg1"/>
              </a:solidFill>
            </a:endParaRPr>
          </a:p>
          <a:p>
            <a:r>
              <a:rPr lang="zh-CN" altLang="en-US" sz="2800">
                <a:solidFill>
                  <a:schemeClr val="bg1"/>
                </a:solidFill>
              </a:rPr>
              <a:t>客观描述</a:t>
            </a:r>
            <a:r>
              <a:rPr lang="en-US" altLang="zh-CN" sz="2800">
                <a:solidFill>
                  <a:schemeClr val="bg1"/>
                </a:solidFill>
              </a:rPr>
              <a:t>“</a:t>
            </a:r>
            <a:r>
              <a:rPr lang="zh-CN" altLang="en-US" sz="2800">
                <a:solidFill>
                  <a:schemeClr val="bg1"/>
                </a:solidFill>
              </a:rPr>
              <a:t>课桌污损严重，布满乱涂乱画的痕迹</a:t>
            </a:r>
            <a:r>
              <a:rPr lang="en-US" altLang="zh-CN" sz="2800">
                <a:solidFill>
                  <a:schemeClr val="bg1"/>
                </a:solidFill>
              </a:rPr>
              <a:t>”:</a:t>
            </a:r>
            <a:endParaRPr lang="en-US" altLang="zh-CN" sz="2800">
              <a:solidFill>
                <a:schemeClr val="bg1"/>
              </a:solidFill>
            </a:endParaRPr>
          </a:p>
          <a:p>
            <a:r>
              <a:rPr lang="zh-CN" altLang="en-US" sz="2800">
                <a:solidFill>
                  <a:schemeClr val="bg1"/>
                </a:solidFill>
              </a:rPr>
              <a:t>例：</a:t>
            </a:r>
            <a:r>
              <a:rPr lang="en-US" altLang="zh-CN" sz="2400">
                <a:solidFill>
                  <a:schemeClr val="bg1"/>
                </a:solidFill>
                <a:latin typeface="Times New Roman" panose="02020603050405020304" charset="0"/>
                <a:cs typeface="Times New Roman" panose="02020603050405020304" charset="0"/>
              </a:rPr>
              <a:t>Many desks are dirty and covered with scribbles. The clean surface is full of marks.</a:t>
            </a:r>
            <a:endParaRPr lang="en-US" altLang="zh-CN" sz="2400">
              <a:solidFill>
                <a:schemeClr val="bg1"/>
              </a:solidFill>
              <a:latin typeface="Times New Roman" panose="02020603050405020304" charset="0"/>
              <a:cs typeface="Times New Roman" panose="02020603050405020304" charset="0"/>
            </a:endParaRPr>
          </a:p>
        </p:txBody>
      </p:sp>
      <p:sp>
        <p:nvSpPr>
          <p:cNvPr id="4" name="下箭头 3"/>
          <p:cNvSpPr/>
          <p:nvPr/>
        </p:nvSpPr>
        <p:spPr>
          <a:xfrm>
            <a:off x="5347335" y="2476500"/>
            <a:ext cx="619125" cy="1032510"/>
          </a:xfrm>
          <a:prstGeom prst="downArrow">
            <a:avLst/>
          </a:prstGeom>
          <a:solidFill>
            <a:srgbClr val="FFC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文本框 4"/>
          <p:cNvSpPr txBox="1"/>
          <p:nvPr/>
        </p:nvSpPr>
        <p:spPr>
          <a:xfrm>
            <a:off x="300355" y="3549650"/>
            <a:ext cx="11039475" cy="3069590"/>
          </a:xfrm>
          <a:prstGeom prst="rect">
            <a:avLst/>
          </a:prstGeom>
          <a:solidFill>
            <a:srgbClr val="FF0000"/>
          </a:solidFill>
        </p:spPr>
        <p:txBody>
          <a:bodyPr wrap="square" rtlCol="0">
            <a:noAutofit/>
          </a:bodyPr>
          <a:p>
            <a:pPr algn="ctr"/>
            <a:r>
              <a:rPr lang="en-US" altLang="zh-CN" sz="2800" b="1">
                <a:solidFill>
                  <a:srgbClr val="FFFF00"/>
                </a:solidFill>
              </a:rPr>
              <a:t>Touching the Heart</a:t>
            </a:r>
            <a:endParaRPr lang="en-US" altLang="zh-CN" sz="2800" b="1">
              <a:solidFill>
                <a:srgbClr val="FFFF00"/>
              </a:solidFill>
            </a:endParaRPr>
          </a:p>
          <a:p>
            <a:pPr algn="l"/>
            <a:r>
              <a:rPr lang="zh-CN" altLang="en-US" sz="2800">
                <a:solidFill>
                  <a:schemeClr val="bg1"/>
                </a:solidFill>
              </a:rPr>
              <a:t>描述现象时，不要用</a:t>
            </a:r>
            <a:r>
              <a:rPr lang="en-US" altLang="zh-CN" sz="2800">
                <a:solidFill>
                  <a:schemeClr val="bg1"/>
                </a:solidFill>
              </a:rPr>
              <a:t>“dirty”</a:t>
            </a:r>
            <a:r>
              <a:rPr lang="zh-CN" altLang="en-US" sz="2800">
                <a:solidFill>
                  <a:schemeClr val="bg1"/>
                </a:solidFill>
              </a:rPr>
              <a:t>和</a:t>
            </a:r>
            <a:r>
              <a:rPr lang="en-US" altLang="zh-CN" sz="2800">
                <a:solidFill>
                  <a:schemeClr val="bg1"/>
                </a:solidFill>
              </a:rPr>
              <a:t>“marks”</a:t>
            </a:r>
            <a:r>
              <a:rPr lang="zh-CN" altLang="en-US" sz="2800">
                <a:solidFill>
                  <a:schemeClr val="bg1"/>
                </a:solidFill>
              </a:rPr>
              <a:t>这样笼统的词。要用具体的、有画面感的词，并表达出你的感受</a:t>
            </a:r>
            <a:r>
              <a:rPr lang="en-US" altLang="zh-CN" sz="2800">
                <a:solidFill>
                  <a:schemeClr val="bg1"/>
                </a:solidFill>
              </a:rPr>
              <a:t>——</a:t>
            </a:r>
            <a:r>
              <a:rPr lang="zh-CN" altLang="en-US" sz="2800">
                <a:solidFill>
                  <a:schemeClr val="bg1"/>
                </a:solidFill>
              </a:rPr>
              <a:t>惋惜、痛心。</a:t>
            </a:r>
            <a:endParaRPr lang="zh-CN" altLang="en-US" sz="2800">
              <a:solidFill>
                <a:schemeClr val="bg1"/>
              </a:solidFill>
            </a:endParaRPr>
          </a:p>
          <a:p>
            <a:pPr algn="l"/>
            <a:r>
              <a:rPr lang="zh-CN" altLang="en-US" sz="2800">
                <a:solidFill>
                  <a:schemeClr val="bg1"/>
                </a:solidFill>
              </a:rPr>
              <a:t>词汇：</a:t>
            </a:r>
            <a:r>
              <a:rPr lang="en-US" altLang="zh-CN" sz="2800">
                <a:solidFill>
                  <a:schemeClr val="bg1"/>
                </a:solidFill>
              </a:rPr>
              <a:t> covered in scratches and stains (</a:t>
            </a:r>
            <a:r>
              <a:rPr lang="zh-CN" altLang="en-US" sz="2800">
                <a:solidFill>
                  <a:schemeClr val="bg1"/>
                </a:solidFill>
              </a:rPr>
              <a:t>布满划痕和污渍</a:t>
            </a:r>
            <a:r>
              <a:rPr lang="en-US" altLang="zh-CN" sz="2800">
                <a:solidFill>
                  <a:schemeClr val="bg1"/>
                </a:solidFill>
              </a:rPr>
              <a:t>) unwanted graffiti (</a:t>
            </a:r>
            <a:r>
              <a:rPr lang="zh-CN" altLang="en-US" sz="2800">
                <a:solidFill>
                  <a:schemeClr val="bg1"/>
                </a:solidFill>
              </a:rPr>
              <a:t>讨厌的涂鸦</a:t>
            </a:r>
            <a:r>
              <a:rPr lang="en-US" altLang="zh-CN" sz="2800">
                <a:solidFill>
                  <a:schemeClr val="bg1"/>
                </a:solidFill>
              </a:rPr>
              <a:t>)random words and patterns(</a:t>
            </a:r>
            <a:r>
              <a:rPr lang="zh-CN" altLang="en-US" sz="2800">
                <a:solidFill>
                  <a:schemeClr val="bg1"/>
                </a:solidFill>
              </a:rPr>
              <a:t>随意的文字和图案</a:t>
            </a:r>
            <a:r>
              <a:rPr lang="en-US" altLang="zh-CN" sz="2800">
                <a:solidFill>
                  <a:schemeClr val="bg1"/>
                </a:solidFill>
              </a:rPr>
              <a:t>)</a:t>
            </a:r>
            <a:endParaRPr lang="en-US" altLang="zh-CN" sz="2800">
              <a:solidFill>
                <a:schemeClr val="bg1"/>
              </a:solidFill>
            </a:endParaRPr>
          </a:p>
          <a:p>
            <a:pPr algn="l"/>
            <a:r>
              <a:rPr lang="zh-CN" altLang="en-US" sz="2800">
                <a:solidFill>
                  <a:schemeClr val="bg1"/>
                </a:solidFill>
              </a:rPr>
              <a:t>注入情感：</a:t>
            </a:r>
            <a:r>
              <a:rPr lang="en-US" altLang="zh-CN" sz="2800">
                <a:solidFill>
                  <a:schemeClr val="bg1"/>
                </a:solidFill>
              </a:rPr>
              <a:t>It’s such a pity to see our “battlefield”, where we fight for our future, treated this way. </a:t>
            </a:r>
            <a:endParaRPr lang="en-US" altLang="zh-CN" sz="280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uiExpand="1" build="allAtOnce"/>
      <p:bldP spid="4" grpId="0" bldLvl="0" animBg="1"/>
      <p:bldP spid="5" grpId="0" bldLvl="0" animBg="1"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0" y="0"/>
            <a:ext cx="1021080" cy="521970"/>
          </a:xfrm>
          <a:prstGeom prst="rect">
            <a:avLst/>
          </a:prstGeom>
          <a:solidFill>
            <a:srgbClr val="FF0000"/>
          </a:solidFill>
        </p:spPr>
        <p:txBody>
          <a:bodyPr wrap="square" rtlCol="0">
            <a:spAutoFit/>
          </a:bodyPr>
          <a:p>
            <a:pPr algn="ctr"/>
            <a:r>
              <a:rPr lang="zh-CN" altLang="en-US" sz="2800">
                <a:solidFill>
                  <a:schemeClr val="bg1"/>
                </a:solidFill>
              </a:rPr>
              <a:t>例：</a:t>
            </a:r>
            <a:endParaRPr lang="zh-CN" altLang="en-US" sz="2800">
              <a:solidFill>
                <a:schemeClr val="bg1"/>
              </a:solidFill>
            </a:endParaRPr>
          </a:p>
        </p:txBody>
      </p:sp>
      <p:sp>
        <p:nvSpPr>
          <p:cNvPr id="3" name="文本框 2"/>
          <p:cNvSpPr txBox="1"/>
          <p:nvPr/>
        </p:nvSpPr>
        <p:spPr>
          <a:xfrm>
            <a:off x="250190" y="521970"/>
            <a:ext cx="11708130" cy="953135"/>
          </a:xfrm>
          <a:prstGeom prst="rect">
            <a:avLst/>
          </a:prstGeom>
        </p:spPr>
        <p:txBody>
          <a:bodyPr wrap="square">
            <a:spAutoFit/>
          </a:bodyPr>
          <a:p>
            <a:pPr marL="0" indent="0"/>
            <a:r>
              <a:rPr lang="en-US" altLang="zh-CN" sz="2800" b="0" i="0">
                <a:solidFill>
                  <a:srgbClr val="0F1115"/>
                </a:solidFill>
                <a:latin typeface="quote-cjk-patch"/>
                <a:ea typeface="quote-cjk-patch"/>
              </a:rPr>
              <a:t>Some desks are dirty. They have scribbles on them. We should not draw on desks.</a:t>
            </a:r>
            <a:endParaRPr lang="en-US" altLang="zh-CN" sz="2800" b="0" i="0">
              <a:solidFill>
                <a:srgbClr val="0F1115"/>
              </a:solidFill>
              <a:latin typeface="quote-cjk-patch"/>
              <a:ea typeface="quote-cjk-patch"/>
            </a:endParaRPr>
          </a:p>
        </p:txBody>
      </p:sp>
      <p:sp>
        <p:nvSpPr>
          <p:cNvPr id="5" name="文本框 4"/>
          <p:cNvSpPr txBox="1"/>
          <p:nvPr/>
        </p:nvSpPr>
        <p:spPr>
          <a:xfrm>
            <a:off x="6935470" y="906780"/>
            <a:ext cx="4820285" cy="1684020"/>
          </a:xfrm>
          <a:prstGeom prst="rect">
            <a:avLst/>
          </a:prstGeom>
          <a:solidFill>
            <a:srgbClr val="FFC000"/>
          </a:solidFill>
        </p:spPr>
        <p:txBody>
          <a:bodyPr wrap="square">
            <a:spAutoFit/>
          </a:bodyPr>
          <a:p>
            <a:pPr marL="0" indent="0">
              <a:spcBef>
                <a:spcPts val="900"/>
              </a:spcBef>
              <a:spcAft>
                <a:spcPts val="900"/>
              </a:spcAft>
            </a:pPr>
            <a:r>
              <a:rPr lang="zh-CN" altLang="en-US" sz="2400" b="1" i="0">
                <a:solidFill>
                  <a:srgbClr val="FF0000"/>
                </a:solidFill>
                <a:latin typeface="quote-cjk-patch"/>
                <a:ea typeface="quote-cjk-patch"/>
              </a:rPr>
              <a:t>问题分析</a:t>
            </a:r>
            <a:r>
              <a:rPr lang="zh-CN" altLang="en-US" sz="2400" b="0" i="0">
                <a:solidFill>
                  <a:srgbClr val="0F1115"/>
                </a:solidFill>
                <a:latin typeface="quote-cjk-patch"/>
                <a:ea typeface="quote-cjk-patch"/>
              </a:rPr>
              <a:t>：</a:t>
            </a:r>
            <a:endParaRPr lang="zh-CN" altLang="en-US" sz="2400" b="0" i="0">
              <a:solidFill>
                <a:srgbClr val="0F1115"/>
              </a:solidFill>
              <a:latin typeface="quote-cjk-patch"/>
              <a:ea typeface="quote-cjk-patch"/>
            </a:endParaRPr>
          </a:p>
          <a:p>
            <a:pPr marL="0" indent="0">
              <a:spcBef>
                <a:spcPct val="0"/>
              </a:spcBef>
              <a:spcAft>
                <a:spcPct val="0"/>
              </a:spcAft>
              <a:buFont typeface="Arial" panose="020B0604020202020204"/>
              <a:buChar char="•"/>
            </a:pPr>
            <a:r>
              <a:rPr lang="zh-CN" altLang="en-US" sz="2400" b="0" i="0">
                <a:solidFill>
                  <a:srgbClr val="0F1115"/>
                </a:solidFill>
                <a:latin typeface="quote-cjk-patch"/>
                <a:ea typeface="quote-cjk-patch"/>
              </a:rPr>
              <a:t>语言干瘪，像机器人说话</a:t>
            </a:r>
            <a:endParaRPr lang="zh-CN" altLang="en-US" sz="2400" b="0" i="0">
              <a:solidFill>
                <a:srgbClr val="0F1115"/>
              </a:solidFill>
              <a:latin typeface="quote-cjk-patch"/>
              <a:ea typeface="quote-cjk-patch"/>
            </a:endParaRPr>
          </a:p>
          <a:p>
            <a:pPr marL="0" indent="0">
              <a:spcBef>
                <a:spcPct val="0"/>
              </a:spcBef>
              <a:spcAft>
                <a:spcPct val="0"/>
              </a:spcAft>
              <a:buFont typeface="Arial" panose="020B0604020202020204"/>
              <a:buChar char="•"/>
            </a:pPr>
            <a:r>
              <a:rPr lang="zh-CN" altLang="en-US" sz="2400" b="0" i="0">
                <a:solidFill>
                  <a:srgbClr val="0F1115"/>
                </a:solidFill>
                <a:latin typeface="quote-cjk-patch"/>
                <a:ea typeface="quote-cjk-patch"/>
              </a:rPr>
              <a:t>没有画面感，听众无感</a:t>
            </a:r>
            <a:endParaRPr lang="zh-CN" altLang="en-US" sz="2400" b="0" i="0">
              <a:solidFill>
                <a:srgbClr val="0F1115"/>
              </a:solidFill>
              <a:latin typeface="quote-cjk-patch"/>
              <a:ea typeface="quote-cjk-patch"/>
            </a:endParaRPr>
          </a:p>
          <a:p>
            <a:pPr marL="0" indent="0">
              <a:spcBef>
                <a:spcPct val="0"/>
              </a:spcBef>
              <a:spcAft>
                <a:spcPct val="0"/>
              </a:spcAft>
              <a:buFont typeface="Arial" panose="020B0604020202020204"/>
              <a:buChar char="•"/>
            </a:pPr>
            <a:r>
              <a:rPr lang="zh-CN" altLang="en-US" sz="2400" b="0" i="0">
                <a:solidFill>
                  <a:srgbClr val="0F1115"/>
                </a:solidFill>
                <a:latin typeface="quote-cjk-patch"/>
                <a:ea typeface="quote-cjk-patch"/>
              </a:rPr>
              <a:t>没有情感，像在念通知</a:t>
            </a:r>
            <a:endParaRPr lang="zh-CN" altLang="en-US" sz="2400" b="0" i="0">
              <a:solidFill>
                <a:srgbClr val="0F1115"/>
              </a:solidFill>
              <a:latin typeface="quote-cjk-patch"/>
              <a:ea typeface="quote-cjk-patch"/>
            </a:endParaRPr>
          </a:p>
        </p:txBody>
      </p:sp>
      <p:sp>
        <p:nvSpPr>
          <p:cNvPr id="6" name="下箭头 5"/>
          <p:cNvSpPr/>
          <p:nvPr/>
        </p:nvSpPr>
        <p:spPr>
          <a:xfrm>
            <a:off x="4554220" y="1008380"/>
            <a:ext cx="424180" cy="385445"/>
          </a:xfrm>
          <a:prstGeom prst="downArrow">
            <a:avLst/>
          </a:prstGeom>
          <a:solidFill>
            <a:srgbClr val="FFC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250190" y="1395730"/>
            <a:ext cx="11505565" cy="1383665"/>
          </a:xfrm>
          <a:prstGeom prst="rect">
            <a:avLst/>
          </a:prstGeom>
          <a:solidFill>
            <a:schemeClr val="accent2">
              <a:lumMod val="20000"/>
              <a:lumOff val="80000"/>
            </a:schemeClr>
          </a:solidFill>
        </p:spPr>
        <p:txBody>
          <a:bodyPr wrap="square">
            <a:spAutoFit/>
          </a:bodyPr>
          <a:p>
            <a:pPr marL="0" indent="0"/>
            <a:r>
              <a:rPr lang="zh-CN" altLang="en-US" sz="2800" b="0" i="0">
                <a:solidFill>
                  <a:srgbClr val="0F1115"/>
                </a:solidFill>
                <a:latin typeface="quote-cjk-patch"/>
                <a:ea typeface="quote-cjk-patch"/>
              </a:rPr>
              <a:t>加入具体细节：</a:t>
            </a:r>
            <a:r>
              <a:rPr lang="en-US" altLang="zh-CN" sz="2800" b="0" i="0">
                <a:solidFill>
                  <a:srgbClr val="0F1115"/>
                </a:solidFill>
                <a:latin typeface="quote-cjk-patch"/>
                <a:ea typeface="quote-cjk-patch"/>
              </a:rPr>
              <a:t>Many desks in our classroom are covered with scribbles. You can see words, numbers, and even little pictures on them. The clean surface is full of marks.</a:t>
            </a:r>
            <a:endParaRPr lang="en-US" altLang="zh-CN" sz="2800" b="0" i="0">
              <a:solidFill>
                <a:srgbClr val="0F1115"/>
              </a:solidFill>
              <a:latin typeface="quote-cjk-patch"/>
              <a:ea typeface="quote-cjk-patch"/>
            </a:endParaRPr>
          </a:p>
        </p:txBody>
      </p:sp>
      <p:sp>
        <p:nvSpPr>
          <p:cNvPr id="8" name="文本框 7"/>
          <p:cNvSpPr txBox="1"/>
          <p:nvPr/>
        </p:nvSpPr>
        <p:spPr>
          <a:xfrm>
            <a:off x="6935470" y="2677795"/>
            <a:ext cx="4820285" cy="1684020"/>
          </a:xfrm>
          <a:prstGeom prst="rect">
            <a:avLst/>
          </a:prstGeom>
          <a:solidFill>
            <a:srgbClr val="FFC000"/>
          </a:solidFill>
        </p:spPr>
        <p:txBody>
          <a:bodyPr wrap="square">
            <a:spAutoFit/>
          </a:bodyPr>
          <a:p>
            <a:pPr marL="0" indent="0">
              <a:spcBef>
                <a:spcPts val="900"/>
              </a:spcBef>
              <a:spcAft>
                <a:spcPts val="900"/>
              </a:spcAft>
            </a:pPr>
            <a:r>
              <a:rPr lang="zh-CN" altLang="en-US" sz="2400" b="1" i="0">
                <a:solidFill>
                  <a:srgbClr val="FF0000"/>
                </a:solidFill>
                <a:latin typeface="quote-cjk-patch"/>
                <a:ea typeface="quote-cjk-patch"/>
              </a:rPr>
              <a:t>问题分析</a:t>
            </a:r>
            <a:r>
              <a:rPr lang="zh-CN" altLang="en-US" sz="2400" b="0" i="0">
                <a:solidFill>
                  <a:srgbClr val="0F1115"/>
                </a:solidFill>
                <a:latin typeface="quote-cjk-patch"/>
                <a:ea typeface="quote-cjk-patch"/>
              </a:rPr>
              <a:t>：</a:t>
            </a:r>
            <a:endParaRPr lang="en-US" altLang="zh-CN" sz="2400" b="0" i="0">
              <a:solidFill>
                <a:srgbClr val="0F1115"/>
              </a:solidFill>
              <a:latin typeface="quote-cjk-patch"/>
              <a:ea typeface="quote-cjk-patch"/>
            </a:endParaRPr>
          </a:p>
          <a:p>
            <a:pPr marL="0" indent="0">
              <a:spcBef>
                <a:spcPct val="0"/>
              </a:spcBef>
              <a:spcAft>
                <a:spcPct val="0"/>
              </a:spcAft>
              <a:buFont typeface="Arial" panose="020B0604020202020204"/>
              <a:buChar char="•"/>
            </a:pPr>
            <a:r>
              <a:rPr lang="zh-CN" altLang="en-US" sz="2400" b="0" i="0">
                <a:solidFill>
                  <a:srgbClr val="0F1115"/>
                </a:solidFill>
                <a:latin typeface="quote-cjk-patch"/>
                <a:ea typeface="quote-cjk-patch"/>
              </a:rPr>
              <a:t>语言仍然平淡，像在写报告</a:t>
            </a:r>
            <a:endParaRPr lang="en-US" altLang="zh-CN" sz="2400" b="0" i="0">
              <a:solidFill>
                <a:srgbClr val="0F1115"/>
              </a:solidFill>
              <a:latin typeface="quote-cjk-patch"/>
              <a:ea typeface="quote-cjk-patch"/>
            </a:endParaRPr>
          </a:p>
          <a:p>
            <a:pPr marL="0" indent="0">
              <a:spcBef>
                <a:spcPct val="0"/>
              </a:spcBef>
              <a:spcAft>
                <a:spcPct val="0"/>
              </a:spcAft>
              <a:buFont typeface="Arial" panose="020B0604020202020204"/>
              <a:buChar char="•"/>
            </a:pPr>
            <a:r>
              <a:rPr lang="zh-CN" altLang="en-US" sz="2400" b="0" i="0">
                <a:solidFill>
                  <a:srgbClr val="0F1115"/>
                </a:solidFill>
                <a:latin typeface="quote-cjk-patch"/>
                <a:ea typeface="quote-cjk-patch"/>
              </a:rPr>
              <a:t>没有情感词，不痛不痒</a:t>
            </a:r>
            <a:endParaRPr lang="en-US" altLang="zh-CN" sz="2400" b="0" i="0">
              <a:solidFill>
                <a:srgbClr val="0F1115"/>
              </a:solidFill>
              <a:latin typeface="quote-cjk-patch"/>
              <a:ea typeface="quote-cjk-patch"/>
            </a:endParaRPr>
          </a:p>
          <a:p>
            <a:pPr marL="0" indent="0">
              <a:spcBef>
                <a:spcPct val="0"/>
              </a:spcBef>
              <a:spcAft>
                <a:spcPct val="0"/>
              </a:spcAft>
              <a:buFont typeface="Arial" panose="020B0604020202020204"/>
              <a:buChar char="•"/>
            </a:pPr>
            <a:r>
              <a:rPr lang="zh-CN" altLang="en-US" sz="2400" b="0" i="0">
                <a:solidFill>
                  <a:srgbClr val="0F1115"/>
                </a:solidFill>
                <a:latin typeface="quote-cjk-patch"/>
                <a:ea typeface="quote-cjk-patch"/>
              </a:rPr>
              <a:t>没有和</a:t>
            </a:r>
            <a:r>
              <a:rPr lang="en-US" altLang="zh-CN" sz="2400" b="0" i="0">
                <a:solidFill>
                  <a:srgbClr val="0F1115"/>
                </a:solidFill>
                <a:latin typeface="quote-cjk-patch"/>
                <a:ea typeface="quote-cjk-patch"/>
              </a:rPr>
              <a:t>“</a:t>
            </a:r>
            <a:r>
              <a:rPr lang="zh-CN" altLang="en-US" sz="2400" b="0" i="0">
                <a:solidFill>
                  <a:srgbClr val="0F1115"/>
                </a:solidFill>
                <a:latin typeface="quote-cjk-patch"/>
                <a:ea typeface="quote-cjk-patch"/>
              </a:rPr>
              <a:t>我们</a:t>
            </a:r>
            <a:r>
              <a:rPr lang="en-US" altLang="zh-CN" sz="2400" b="0" i="0">
                <a:solidFill>
                  <a:srgbClr val="0F1115"/>
                </a:solidFill>
                <a:latin typeface="quote-cjk-patch"/>
                <a:ea typeface="quote-cjk-patch"/>
              </a:rPr>
              <a:t>”</a:t>
            </a:r>
            <a:r>
              <a:rPr lang="zh-CN" altLang="en-US" sz="2400" b="0" i="0">
                <a:solidFill>
                  <a:srgbClr val="0F1115"/>
                </a:solidFill>
                <a:latin typeface="quote-cjk-patch"/>
                <a:ea typeface="quote-cjk-patch"/>
              </a:rPr>
              <a:t>产生联系</a:t>
            </a:r>
            <a:endParaRPr lang="zh-CN" altLang="en-US" sz="2400" b="0" i="0">
              <a:solidFill>
                <a:srgbClr val="0F1115"/>
              </a:solidFill>
              <a:latin typeface="quote-cjk-patch"/>
              <a:ea typeface="quote-cjk-patch"/>
            </a:endParaRPr>
          </a:p>
        </p:txBody>
      </p:sp>
      <p:sp>
        <p:nvSpPr>
          <p:cNvPr id="9" name="文本框 8"/>
          <p:cNvSpPr txBox="1"/>
          <p:nvPr/>
        </p:nvSpPr>
        <p:spPr>
          <a:xfrm>
            <a:off x="351155" y="2898775"/>
            <a:ext cx="11505565" cy="1814830"/>
          </a:xfrm>
          <a:prstGeom prst="rect">
            <a:avLst/>
          </a:prstGeom>
          <a:solidFill>
            <a:schemeClr val="accent4">
              <a:lumMod val="20000"/>
              <a:lumOff val="80000"/>
            </a:schemeClr>
          </a:solidFill>
        </p:spPr>
        <p:txBody>
          <a:bodyPr wrap="square">
            <a:spAutoFit/>
          </a:bodyPr>
          <a:p>
            <a:pPr marL="0" indent="0"/>
            <a:r>
              <a:rPr lang="zh-CN" altLang="en-US" sz="2800" b="0" i="0">
                <a:solidFill>
                  <a:srgbClr val="0F1115"/>
                </a:solidFill>
                <a:latin typeface="quote-cjk-patch"/>
                <a:ea typeface="quote-cjk-patch"/>
              </a:rPr>
              <a:t>升级词汇，加入感受：</a:t>
            </a:r>
            <a:r>
              <a:rPr lang="en-US" altLang="zh-CN" sz="2800" b="0" i="0">
                <a:solidFill>
                  <a:srgbClr val="0F1115"/>
                </a:solidFill>
                <a:latin typeface="quote-cjk-patch"/>
                <a:ea typeface="quote-cjk-patch"/>
              </a:rPr>
              <a:t>Look closely at the desks around you. You'll see scratches and stains, random words and unwanted graffiti covering the wood. What were once clean, smooth surfaces are now covered in marks. It's such a pity to see this.</a:t>
            </a:r>
            <a:endParaRPr lang="en-US" altLang="zh-CN" sz="2800" b="0" i="0">
              <a:solidFill>
                <a:srgbClr val="0F1115"/>
              </a:solidFill>
              <a:latin typeface="quote-cjk-patch"/>
              <a:ea typeface="quote-cjk-patch"/>
            </a:endParaRPr>
          </a:p>
        </p:txBody>
      </p:sp>
      <p:sp>
        <p:nvSpPr>
          <p:cNvPr id="10" name="文本框 9"/>
          <p:cNvSpPr txBox="1"/>
          <p:nvPr/>
        </p:nvSpPr>
        <p:spPr>
          <a:xfrm>
            <a:off x="6935470" y="3695700"/>
            <a:ext cx="4820285" cy="1314450"/>
          </a:xfrm>
          <a:prstGeom prst="rect">
            <a:avLst/>
          </a:prstGeom>
          <a:solidFill>
            <a:srgbClr val="FFC000"/>
          </a:solidFill>
        </p:spPr>
        <p:txBody>
          <a:bodyPr wrap="square">
            <a:spAutoFit/>
          </a:bodyPr>
          <a:p>
            <a:pPr marL="0" indent="0">
              <a:spcBef>
                <a:spcPts val="900"/>
              </a:spcBef>
              <a:spcAft>
                <a:spcPts val="900"/>
              </a:spcAft>
            </a:pPr>
            <a:r>
              <a:rPr lang="zh-CN" altLang="en-US" sz="2400" b="1" i="0">
                <a:solidFill>
                  <a:srgbClr val="FF0000"/>
                </a:solidFill>
                <a:latin typeface="quote-cjk-patch"/>
                <a:ea typeface="quote-cjk-patch"/>
              </a:rPr>
              <a:t>问题分析</a:t>
            </a:r>
            <a:r>
              <a:rPr lang="zh-CN" altLang="en-US" sz="2400" b="0" i="0">
                <a:solidFill>
                  <a:srgbClr val="0F1115"/>
                </a:solidFill>
                <a:latin typeface="quote-cjk-patch"/>
                <a:ea typeface="quote-cjk-patch"/>
              </a:rPr>
              <a:t>：</a:t>
            </a:r>
            <a:endParaRPr lang="en-US" altLang="zh-CN" sz="2400" b="0" i="0">
              <a:solidFill>
                <a:srgbClr val="0F1115"/>
              </a:solidFill>
              <a:latin typeface="quote-cjk-patch"/>
              <a:ea typeface="quote-cjk-patch"/>
            </a:endParaRPr>
          </a:p>
          <a:p>
            <a:pPr marL="0" indent="0">
              <a:spcBef>
                <a:spcPct val="0"/>
              </a:spcBef>
              <a:spcAft>
                <a:spcPct val="0"/>
              </a:spcAft>
              <a:buFont typeface="Arial" panose="020B0604020202020204"/>
              <a:buChar char="•"/>
            </a:pPr>
            <a:r>
              <a:rPr lang="zh-CN" altLang="en-US" sz="2400" b="0" i="0">
                <a:solidFill>
                  <a:srgbClr val="0F1115"/>
                </a:solidFill>
                <a:latin typeface="quote-cjk-patch"/>
                <a:ea typeface="quote-cjk-patch"/>
              </a:rPr>
              <a:t>情感还不够深</a:t>
            </a:r>
            <a:endParaRPr lang="en-US" altLang="zh-CN" sz="2400" b="0" i="0">
              <a:solidFill>
                <a:srgbClr val="0F1115"/>
              </a:solidFill>
              <a:latin typeface="quote-cjk-patch"/>
              <a:ea typeface="quote-cjk-patch"/>
            </a:endParaRPr>
          </a:p>
          <a:p>
            <a:pPr marL="0" indent="0">
              <a:spcBef>
                <a:spcPct val="0"/>
              </a:spcBef>
              <a:spcAft>
                <a:spcPct val="0"/>
              </a:spcAft>
              <a:buFont typeface="Arial" panose="020B0604020202020204"/>
              <a:buChar char="•"/>
            </a:pPr>
            <a:r>
              <a:rPr lang="zh-CN" altLang="en-US" sz="2400" b="0" i="0">
                <a:solidFill>
                  <a:srgbClr val="0F1115"/>
                </a:solidFill>
                <a:latin typeface="quote-cjk-patch"/>
                <a:ea typeface="quote-cjk-patch"/>
              </a:rPr>
              <a:t>还没有让听众觉得</a:t>
            </a:r>
            <a:r>
              <a:rPr lang="en-US" altLang="zh-CN" sz="2400" b="0" i="0">
                <a:solidFill>
                  <a:srgbClr val="0F1115"/>
                </a:solidFill>
                <a:latin typeface="quote-cjk-patch"/>
                <a:ea typeface="quote-cjk-patch"/>
              </a:rPr>
              <a:t>“</a:t>
            </a:r>
            <a:r>
              <a:rPr lang="zh-CN" altLang="en-US" sz="2400" b="0" i="0">
                <a:solidFill>
                  <a:srgbClr val="0F1115"/>
                </a:solidFill>
                <a:latin typeface="quote-cjk-patch"/>
                <a:ea typeface="quote-cjk-patch"/>
              </a:rPr>
              <a:t>这事关我</a:t>
            </a:r>
            <a:r>
              <a:rPr lang="en-US" altLang="zh-CN" sz="2400" b="0" i="0">
                <a:solidFill>
                  <a:srgbClr val="0F1115"/>
                </a:solidFill>
                <a:latin typeface="quote-cjk-patch"/>
                <a:ea typeface="quote-cjk-patch"/>
              </a:rPr>
              <a:t>”</a:t>
            </a:r>
            <a:endParaRPr lang="en-US" altLang="zh-CN" sz="2400" b="0" i="0">
              <a:solidFill>
                <a:srgbClr val="0F1115"/>
              </a:solidFill>
              <a:latin typeface="quote-cjk-patch"/>
              <a:ea typeface="quote-cjk-patch"/>
            </a:endParaRPr>
          </a:p>
        </p:txBody>
      </p:sp>
      <p:sp>
        <p:nvSpPr>
          <p:cNvPr id="11" name="下箭头 10"/>
          <p:cNvSpPr/>
          <p:nvPr/>
        </p:nvSpPr>
        <p:spPr>
          <a:xfrm>
            <a:off x="4648200" y="2677795"/>
            <a:ext cx="424180" cy="385445"/>
          </a:xfrm>
          <a:prstGeom prst="downArrow">
            <a:avLst/>
          </a:prstGeom>
          <a:solidFill>
            <a:srgbClr val="FFC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下箭头 12"/>
          <p:cNvSpPr/>
          <p:nvPr/>
        </p:nvSpPr>
        <p:spPr>
          <a:xfrm>
            <a:off x="4648200" y="4461510"/>
            <a:ext cx="424180" cy="385445"/>
          </a:xfrm>
          <a:prstGeom prst="downArrow">
            <a:avLst/>
          </a:prstGeom>
          <a:solidFill>
            <a:srgbClr val="FFC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文本框 11"/>
          <p:cNvSpPr txBox="1"/>
          <p:nvPr/>
        </p:nvSpPr>
        <p:spPr>
          <a:xfrm>
            <a:off x="250190" y="2781300"/>
            <a:ext cx="11505565" cy="3969385"/>
          </a:xfrm>
          <a:prstGeom prst="rect">
            <a:avLst/>
          </a:prstGeom>
          <a:solidFill>
            <a:schemeClr val="accent6">
              <a:lumMod val="20000"/>
              <a:lumOff val="80000"/>
            </a:schemeClr>
          </a:solidFill>
        </p:spPr>
        <p:txBody>
          <a:bodyPr wrap="square">
            <a:spAutoFit/>
          </a:bodyPr>
          <a:p>
            <a:pPr marL="0" indent="0"/>
            <a:r>
              <a:rPr lang="zh-CN" altLang="en-US" sz="2800" b="0" i="0">
                <a:solidFill>
                  <a:srgbClr val="0F1115"/>
                </a:solidFill>
                <a:latin typeface="quote-cjk-patch"/>
                <a:ea typeface="quote-cjk-patch"/>
              </a:rPr>
              <a:t>建立联系，升华意义：</a:t>
            </a:r>
            <a:r>
              <a:rPr lang="en-US" altLang="zh-CN" sz="2800" b="0" i="0">
                <a:solidFill>
                  <a:srgbClr val="0F1115"/>
                </a:solidFill>
                <a:highlight>
                  <a:srgbClr val="FFFF00"/>
                </a:highlight>
                <a:latin typeface="quote-cjk-patch"/>
                <a:ea typeface="quote-cjk-patch"/>
              </a:rPr>
              <a:t>Look </a:t>
            </a:r>
            <a:r>
              <a:rPr lang="en-US" altLang="zh-CN" sz="2800" b="0" i="0">
                <a:solidFill>
                  <a:srgbClr val="0F1115"/>
                </a:solidFill>
                <a:latin typeface="quote-cjk-patch"/>
                <a:ea typeface="quote-cjk-patch"/>
              </a:rPr>
              <a:t>closely at the desk in front of you. </a:t>
            </a:r>
            <a:r>
              <a:rPr lang="en-US" altLang="zh-CN" sz="2800" b="0" i="0">
                <a:solidFill>
                  <a:srgbClr val="0F1115"/>
                </a:solidFill>
                <a:highlight>
                  <a:srgbClr val="FFFF00"/>
                </a:highlight>
                <a:latin typeface="quote-cjk-patch"/>
                <a:ea typeface="quote-cjk-patch"/>
              </a:rPr>
              <a:t>Really look.</a:t>
            </a:r>
            <a:r>
              <a:rPr lang="en-US" altLang="zh-CN" sz="2800" b="0" i="0">
                <a:solidFill>
                  <a:srgbClr val="0F1115"/>
                </a:solidFill>
                <a:latin typeface="quote-cjk-patch"/>
                <a:ea typeface="quote-cjk-patch"/>
              </a:rPr>
              <a:t> You'll see scratches from who-knows-what, ink stains </a:t>
            </a:r>
            <a:r>
              <a:rPr lang="en-US" altLang="zh-CN" sz="2800" b="0" i="0">
                <a:solidFill>
                  <a:srgbClr val="0F1115"/>
                </a:solidFill>
                <a:highlight>
                  <a:srgbClr val="FFFF00"/>
                </a:highlight>
                <a:latin typeface="quote-cjk-patch"/>
                <a:ea typeface="quote-cjk-patch"/>
              </a:rPr>
              <a:t>that won't wash off</a:t>
            </a:r>
            <a:r>
              <a:rPr lang="en-US" altLang="zh-CN" sz="2800" b="0" i="0">
                <a:solidFill>
                  <a:srgbClr val="0F1115"/>
                </a:solidFill>
                <a:latin typeface="quote-cjk-patch"/>
                <a:ea typeface="quote-cjk-patch"/>
              </a:rPr>
              <a:t>, random words and doodles carved into the wood. What were once clean, smooth surfaces are now covered in marks that don't belong there. </a:t>
            </a:r>
            <a:r>
              <a:rPr lang="en-US" altLang="zh-CN" sz="2800" b="0" i="0">
                <a:solidFill>
                  <a:srgbClr val="0F1115"/>
                </a:solidFill>
                <a:highlight>
                  <a:srgbClr val="FFFF00"/>
                </a:highlight>
                <a:latin typeface="quote-cjk-patch"/>
                <a:ea typeface="quote-cjk-patch"/>
              </a:rPr>
              <a:t>And here's the thing</a:t>
            </a:r>
            <a:r>
              <a:rPr lang="en-US" altLang="zh-CN" sz="2800" b="0" i="0">
                <a:solidFill>
                  <a:srgbClr val="0F1115"/>
                </a:solidFill>
                <a:latin typeface="quote-cjk-patch"/>
                <a:ea typeface="quote-cjk-patch"/>
              </a:rPr>
              <a:t>—those marks don't just hurt the desk. </a:t>
            </a:r>
            <a:r>
              <a:rPr lang="en-US" altLang="zh-CN" sz="2800" b="0" i="0">
                <a:solidFill>
                  <a:srgbClr val="0F1115"/>
                </a:solidFill>
                <a:highlight>
                  <a:srgbClr val="FFFF00"/>
                </a:highlight>
                <a:latin typeface="quote-cjk-patch"/>
                <a:ea typeface="quote-cjk-patch"/>
              </a:rPr>
              <a:t>They hurt us.</a:t>
            </a:r>
            <a:r>
              <a:rPr lang="en-US" altLang="zh-CN" sz="2800" b="0" i="0">
                <a:solidFill>
                  <a:srgbClr val="0F1115"/>
                </a:solidFill>
                <a:latin typeface="quote-cjk-patch"/>
                <a:ea typeface="quote-cjk-patch"/>
              </a:rPr>
              <a:t> They make our classroom feel less like a place we're proud of, and more like a place we just pass through. It's such a pity to see </a:t>
            </a:r>
            <a:r>
              <a:rPr lang="en-US" altLang="zh-CN" sz="2800" b="0" i="0">
                <a:solidFill>
                  <a:srgbClr val="0F1115"/>
                </a:solidFill>
                <a:highlight>
                  <a:srgbClr val="FFFF00"/>
                </a:highlight>
                <a:latin typeface="quote-cjk-patch"/>
                <a:ea typeface="quote-cjk-patch"/>
              </a:rPr>
              <a:t>our "battlefield"</a:t>
            </a:r>
            <a:r>
              <a:rPr lang="en-US" altLang="zh-CN" sz="2800" b="0" i="0">
                <a:solidFill>
                  <a:srgbClr val="0F1115"/>
                </a:solidFill>
                <a:latin typeface="quote-cjk-patch"/>
                <a:ea typeface="quote-cjk-patch"/>
              </a:rPr>
              <a:t>—where we fight for our future every day—</a:t>
            </a:r>
            <a:r>
              <a:rPr lang="en-US" altLang="zh-CN" sz="2800" b="0" i="0">
                <a:solidFill>
                  <a:srgbClr val="0F1115"/>
                </a:solidFill>
                <a:highlight>
                  <a:srgbClr val="FFFF00"/>
                </a:highlight>
                <a:latin typeface="quote-cjk-patch"/>
                <a:ea typeface="quote-cjk-patch"/>
              </a:rPr>
              <a:t>treated so carelessly.</a:t>
            </a:r>
            <a:endParaRPr lang="en-US" altLang="zh-CN" sz="2800" b="0" i="0">
              <a:solidFill>
                <a:srgbClr val="0F1115"/>
              </a:solidFill>
              <a:highlight>
                <a:srgbClr val="FFFF00"/>
              </a:highlight>
              <a:latin typeface="quote-cjk-patch"/>
              <a:ea typeface="quote-cjk-patch"/>
            </a:endParaRPr>
          </a:p>
        </p:txBody>
      </p:sp>
      <p:sp>
        <p:nvSpPr>
          <p:cNvPr id="14" name="文本框 13"/>
          <p:cNvSpPr txBox="1"/>
          <p:nvPr/>
        </p:nvSpPr>
        <p:spPr>
          <a:xfrm>
            <a:off x="681355" y="906780"/>
            <a:ext cx="10643235" cy="1991995"/>
          </a:xfrm>
          <a:prstGeom prst="rect">
            <a:avLst/>
          </a:prstGeom>
          <a:solidFill>
            <a:schemeClr val="accent6"/>
          </a:solidFill>
        </p:spPr>
        <p:txBody>
          <a:bodyPr wrap="square">
            <a:spAutoFit/>
          </a:bodyPr>
          <a:p>
            <a:pPr marL="0" indent="0">
              <a:spcBef>
                <a:spcPts val="900"/>
              </a:spcBef>
              <a:spcAft>
                <a:spcPts val="900"/>
              </a:spcAft>
            </a:pPr>
            <a:r>
              <a:rPr lang="zh-CN" altLang="en-US" sz="3200" b="1" i="0">
                <a:solidFill>
                  <a:srgbClr val="FF0000"/>
                </a:solidFill>
                <a:latin typeface="quote-cjk-patch"/>
                <a:ea typeface="quote-cjk-patch"/>
              </a:rPr>
              <a:t>亮点分析</a:t>
            </a:r>
            <a:r>
              <a:rPr lang="zh-CN" altLang="en-US" sz="3200" b="0" i="0">
                <a:solidFill>
                  <a:srgbClr val="0F1115"/>
                </a:solidFill>
                <a:latin typeface="quote-cjk-patch"/>
                <a:ea typeface="quote-cjk-patch"/>
              </a:rPr>
              <a:t>：</a:t>
            </a:r>
            <a:endParaRPr lang="en-US" altLang="zh-CN" sz="3200" b="0" i="0">
              <a:solidFill>
                <a:srgbClr val="0F1115"/>
              </a:solidFill>
              <a:latin typeface="quote-cjk-patch"/>
              <a:ea typeface="quote-cjk-patch"/>
            </a:endParaRPr>
          </a:p>
          <a:p>
            <a:pPr marL="0" indent="0">
              <a:spcBef>
                <a:spcPct val="0"/>
              </a:spcBef>
              <a:spcAft>
                <a:spcPct val="0"/>
              </a:spcAft>
              <a:buFont typeface="Arial" panose="020B0604020202020204"/>
              <a:buChar char="•"/>
            </a:pPr>
            <a:r>
              <a:rPr lang="zh-CN" altLang="en-US" sz="2800" b="0" i="0">
                <a:solidFill>
                  <a:schemeClr val="bg1"/>
                </a:solidFill>
                <a:latin typeface="仿宋" panose="02010609060101010101" charset="-122"/>
                <a:ea typeface="仿宋" panose="02010609060101010101" charset="-122"/>
                <a:cs typeface="仿宋" panose="02010609060101010101" charset="-122"/>
              </a:rPr>
              <a:t>从</a:t>
            </a:r>
            <a:r>
              <a:rPr lang="en-US" altLang="zh-CN" sz="2800" b="0" i="0">
                <a:solidFill>
                  <a:schemeClr val="bg1"/>
                </a:solidFill>
                <a:latin typeface="仿宋" panose="02010609060101010101" charset="-122"/>
                <a:ea typeface="仿宋" panose="02010609060101010101" charset="-122"/>
                <a:cs typeface="仿宋" panose="02010609060101010101" charset="-122"/>
              </a:rPr>
              <a:t>“</a:t>
            </a:r>
            <a:r>
              <a:rPr lang="zh-CN" altLang="en-US" sz="2800" b="0" i="0">
                <a:solidFill>
                  <a:schemeClr val="bg1"/>
                </a:solidFill>
                <a:latin typeface="仿宋" panose="02010609060101010101" charset="-122"/>
                <a:ea typeface="仿宋" panose="02010609060101010101" charset="-122"/>
                <a:cs typeface="仿宋" panose="02010609060101010101" charset="-122"/>
              </a:rPr>
              <a:t>看见</a:t>
            </a:r>
            <a:r>
              <a:rPr lang="en-US" altLang="zh-CN" sz="2800" b="0" i="0">
                <a:solidFill>
                  <a:schemeClr val="bg1"/>
                </a:solidFill>
                <a:latin typeface="仿宋" panose="02010609060101010101" charset="-122"/>
                <a:ea typeface="仿宋" panose="02010609060101010101" charset="-122"/>
                <a:cs typeface="仿宋" panose="02010609060101010101" charset="-122"/>
              </a:rPr>
              <a:t>”</a:t>
            </a:r>
            <a:r>
              <a:rPr lang="zh-CN" altLang="en-US" sz="2800" b="0" i="0">
                <a:solidFill>
                  <a:schemeClr val="bg1"/>
                </a:solidFill>
                <a:latin typeface="仿宋" panose="02010609060101010101" charset="-122"/>
                <a:ea typeface="仿宋" panose="02010609060101010101" charset="-122"/>
                <a:cs typeface="仿宋" panose="02010609060101010101" charset="-122"/>
              </a:rPr>
              <a:t>到</a:t>
            </a:r>
            <a:r>
              <a:rPr lang="en-US" altLang="zh-CN" sz="2800" b="0" i="0">
                <a:solidFill>
                  <a:schemeClr val="bg1"/>
                </a:solidFill>
                <a:latin typeface="仿宋" panose="02010609060101010101" charset="-122"/>
                <a:ea typeface="仿宋" panose="02010609060101010101" charset="-122"/>
                <a:cs typeface="仿宋" panose="02010609060101010101" charset="-122"/>
              </a:rPr>
              <a:t>“</a:t>
            </a:r>
            <a:r>
              <a:rPr lang="zh-CN" altLang="en-US" sz="2800" b="0" i="0">
                <a:solidFill>
                  <a:schemeClr val="bg1"/>
                </a:solidFill>
                <a:latin typeface="仿宋" panose="02010609060101010101" charset="-122"/>
                <a:ea typeface="仿宋" panose="02010609060101010101" charset="-122"/>
                <a:cs typeface="仿宋" panose="02010609060101010101" charset="-122"/>
              </a:rPr>
              <a:t>感受</a:t>
            </a:r>
            <a:r>
              <a:rPr lang="en-US" altLang="zh-CN" sz="2800" b="0" i="0">
                <a:solidFill>
                  <a:schemeClr val="bg1"/>
                </a:solidFill>
                <a:latin typeface="仿宋" panose="02010609060101010101" charset="-122"/>
                <a:ea typeface="仿宋" panose="02010609060101010101" charset="-122"/>
                <a:cs typeface="仿宋" panose="02010609060101010101" charset="-122"/>
              </a:rPr>
              <a:t>”</a:t>
            </a:r>
            <a:r>
              <a:rPr lang="zh-CN" altLang="en-US" sz="2800" b="0" i="0">
                <a:solidFill>
                  <a:schemeClr val="bg1"/>
                </a:solidFill>
                <a:latin typeface="仿宋" panose="02010609060101010101" charset="-122"/>
                <a:ea typeface="仿宋" panose="02010609060101010101" charset="-122"/>
                <a:cs typeface="仿宋" panose="02010609060101010101" charset="-122"/>
              </a:rPr>
              <a:t>再到</a:t>
            </a:r>
            <a:r>
              <a:rPr lang="en-US" altLang="zh-CN" sz="2800" b="0" i="0">
                <a:solidFill>
                  <a:schemeClr val="bg1"/>
                </a:solidFill>
                <a:latin typeface="仿宋" panose="02010609060101010101" charset="-122"/>
                <a:ea typeface="仿宋" panose="02010609060101010101" charset="-122"/>
                <a:cs typeface="仿宋" panose="02010609060101010101" charset="-122"/>
              </a:rPr>
              <a:t>“</a:t>
            </a:r>
            <a:r>
              <a:rPr lang="zh-CN" altLang="en-US" sz="2800" b="0" i="0">
                <a:solidFill>
                  <a:schemeClr val="bg1"/>
                </a:solidFill>
                <a:latin typeface="仿宋" panose="02010609060101010101" charset="-122"/>
                <a:ea typeface="仿宋" panose="02010609060101010101" charset="-122"/>
                <a:cs typeface="仿宋" panose="02010609060101010101" charset="-122"/>
              </a:rPr>
              <a:t>认同</a:t>
            </a:r>
            <a:r>
              <a:rPr lang="en-US" altLang="zh-CN" sz="2800" b="0" i="0">
                <a:solidFill>
                  <a:schemeClr val="bg1"/>
                </a:solidFill>
                <a:latin typeface="仿宋" panose="02010609060101010101" charset="-122"/>
                <a:ea typeface="仿宋" panose="02010609060101010101" charset="-122"/>
                <a:cs typeface="仿宋" panose="02010609060101010101" charset="-122"/>
              </a:rPr>
              <a:t>”</a:t>
            </a:r>
            <a:endParaRPr lang="en-US" altLang="zh-CN" sz="2800" b="0" i="0">
              <a:solidFill>
                <a:schemeClr val="bg1"/>
              </a:solidFill>
              <a:latin typeface="仿宋" panose="02010609060101010101" charset="-122"/>
              <a:ea typeface="仿宋" panose="02010609060101010101" charset="-122"/>
              <a:cs typeface="仿宋" panose="02010609060101010101" charset="-122"/>
            </a:endParaRPr>
          </a:p>
          <a:p>
            <a:pPr marL="0" indent="0">
              <a:spcBef>
                <a:spcPct val="0"/>
              </a:spcBef>
              <a:spcAft>
                <a:spcPct val="0"/>
              </a:spcAft>
              <a:buFont typeface="Arial" panose="020B0604020202020204"/>
              <a:buChar char="•"/>
            </a:pPr>
            <a:r>
              <a:rPr lang="zh-CN" altLang="en-US" sz="2800" b="0" i="0">
                <a:solidFill>
                  <a:schemeClr val="bg1"/>
                </a:solidFill>
                <a:latin typeface="仿宋" panose="02010609060101010101" charset="-122"/>
                <a:ea typeface="仿宋" panose="02010609060101010101" charset="-122"/>
                <a:cs typeface="仿宋" panose="02010609060101010101" charset="-122"/>
              </a:rPr>
              <a:t>有画面、有情感、有共鸣，让听众从</a:t>
            </a:r>
            <a:r>
              <a:rPr lang="en-US" altLang="zh-CN" sz="2800" b="0" i="0">
                <a:solidFill>
                  <a:schemeClr val="bg1"/>
                </a:solidFill>
                <a:latin typeface="仿宋" panose="02010609060101010101" charset="-122"/>
                <a:ea typeface="仿宋" panose="02010609060101010101" charset="-122"/>
                <a:cs typeface="仿宋" panose="02010609060101010101" charset="-122"/>
              </a:rPr>
              <a:t>“</a:t>
            </a:r>
            <a:r>
              <a:rPr lang="zh-CN" altLang="en-US" sz="2800" b="0" i="0">
                <a:solidFill>
                  <a:schemeClr val="bg1"/>
                </a:solidFill>
                <a:latin typeface="仿宋" panose="02010609060101010101" charset="-122"/>
                <a:ea typeface="仿宋" panose="02010609060101010101" charset="-122"/>
                <a:cs typeface="仿宋" panose="02010609060101010101" charset="-122"/>
              </a:rPr>
              <a:t>关我什么事</a:t>
            </a:r>
            <a:r>
              <a:rPr lang="en-US" altLang="zh-CN" sz="2800" b="0" i="0">
                <a:solidFill>
                  <a:schemeClr val="bg1"/>
                </a:solidFill>
                <a:latin typeface="仿宋" panose="02010609060101010101" charset="-122"/>
                <a:ea typeface="仿宋" panose="02010609060101010101" charset="-122"/>
                <a:cs typeface="仿宋" panose="02010609060101010101" charset="-122"/>
              </a:rPr>
              <a:t>”</a:t>
            </a:r>
            <a:r>
              <a:rPr lang="zh-CN" altLang="en-US" sz="2800" b="0" i="0">
                <a:solidFill>
                  <a:schemeClr val="bg1"/>
                </a:solidFill>
                <a:latin typeface="仿宋" panose="02010609060101010101" charset="-122"/>
                <a:ea typeface="仿宋" panose="02010609060101010101" charset="-122"/>
                <a:cs typeface="仿宋" panose="02010609060101010101" charset="-122"/>
              </a:rPr>
              <a:t>变成</a:t>
            </a:r>
            <a:r>
              <a:rPr lang="en-US" altLang="zh-CN" sz="2800" b="0" i="0">
                <a:solidFill>
                  <a:schemeClr val="bg1"/>
                </a:solidFill>
                <a:latin typeface="仿宋" panose="02010609060101010101" charset="-122"/>
                <a:ea typeface="仿宋" panose="02010609060101010101" charset="-122"/>
                <a:cs typeface="仿宋" panose="02010609060101010101" charset="-122"/>
              </a:rPr>
              <a:t>“</a:t>
            </a:r>
            <a:r>
              <a:rPr lang="zh-CN" altLang="en-US" sz="2800" b="0" i="0">
                <a:solidFill>
                  <a:schemeClr val="bg1"/>
                </a:solidFill>
                <a:latin typeface="仿宋" panose="02010609060101010101" charset="-122"/>
                <a:ea typeface="仿宋" panose="02010609060101010101" charset="-122"/>
                <a:cs typeface="仿宋" panose="02010609060101010101" charset="-122"/>
              </a:rPr>
              <a:t>这确实关我的事</a:t>
            </a:r>
            <a:r>
              <a:rPr lang="en-US" altLang="zh-CN" sz="2800" b="0" i="0">
                <a:solidFill>
                  <a:schemeClr val="bg1"/>
                </a:solidFill>
                <a:latin typeface="仿宋" panose="02010609060101010101" charset="-122"/>
                <a:ea typeface="仿宋" panose="02010609060101010101" charset="-122"/>
                <a:cs typeface="仿宋" panose="02010609060101010101" charset="-122"/>
              </a:rPr>
              <a:t>”</a:t>
            </a:r>
            <a:r>
              <a:rPr lang="zh-CN" altLang="en-US" sz="2800" b="0" i="0">
                <a:solidFill>
                  <a:schemeClr val="bg1"/>
                </a:solidFill>
                <a:latin typeface="仿宋" panose="02010609060101010101" charset="-122"/>
                <a:ea typeface="仿宋" panose="02010609060101010101" charset="-122"/>
                <a:cs typeface="仿宋" panose="02010609060101010101" charset="-122"/>
              </a:rPr>
              <a:t>。</a:t>
            </a:r>
            <a:endParaRPr lang="zh-CN" altLang="en-US" sz="2800" b="0" i="0">
              <a:solidFill>
                <a:schemeClr val="bg1"/>
              </a:solidFill>
              <a:latin typeface="仿宋" panose="02010609060101010101" charset="-122"/>
              <a:ea typeface="仿宋" panose="02010609060101010101" charset="-122"/>
              <a:cs typeface="仿宋"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1" nodeType="click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1" nodeType="clickEffect">
                                  <p:stCondLst>
                                    <p:cond delay="0"/>
                                  </p:stCondLst>
                                  <p:childTnLst>
                                    <p:animEffect transition="out" filter="wipe(down)">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2" presetClass="exit" presetSubtype="4" fill="hold" grpId="1" nodeType="clickEffect">
                                  <p:stCondLst>
                                    <p:cond delay="0"/>
                                  </p:stCondLst>
                                  <p:childTnLst>
                                    <p:animEffect transition="out" filter="wipe(down)">
                                      <p:cBhvr>
                                        <p:cTn id="48" dur="500"/>
                                        <p:tgtEl>
                                          <p:spTgt spid="10"/>
                                        </p:tgtEl>
                                      </p:cBhvr>
                                    </p:animEffect>
                                    <p:set>
                                      <p:cBhvr>
                                        <p:cTn id="49" dur="1" fill="hold">
                                          <p:stCondLst>
                                            <p:cond delay="499"/>
                                          </p:stCondLst>
                                        </p:cTn>
                                        <p:tgtEl>
                                          <p:spTgt spid="10"/>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12"/>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P spid="6" grpId="0" bldLvl="0" animBg="1"/>
      <p:bldP spid="5" grpId="1" bldLvl="0" animBg="1"/>
      <p:bldP spid="8" grpId="0" bldLvl="0" animBg="1"/>
      <p:bldP spid="8" grpId="1" bldLvl="0" animBg="1"/>
      <p:bldP spid="10" grpId="0" bldLvl="0" animBg="1"/>
      <p:bldP spid="10" grpId="1" bldLvl="0" animBg="1"/>
      <p:bldP spid="11" grpId="0" bldLvl="0" animBg="1"/>
      <p:bldP spid="7" grpId="0" bldLvl="0" animBg="1"/>
      <p:bldP spid="9" grpId="0" bldLvl="0" animBg="1"/>
      <p:bldP spid="12" grpId="0" bldLvl="0" animBg="1"/>
      <p:bldP spid="13" grpId="0" bldLvl="0" animBg="1"/>
      <p:bldP spid="1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AutoShape 2"/>
          <p:cNvSpPr/>
          <p:nvPr/>
        </p:nvSpPr>
        <p:spPr>
          <a:xfrm>
            <a:off x="119380" y="146685"/>
            <a:ext cx="1222756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a:solidFill>
                  <a:srgbClr val="1E40AF"/>
                </a:solidFill>
                <a:latin typeface="方正楷体简体" panose="02000000000000000000" charset="-122"/>
                <a:ea typeface="方正楷体简体" panose="02000000000000000000" charset="-122"/>
                <a:cs typeface="方正楷体简体" panose="02000000000000000000" charset="-122"/>
                <a:sym typeface="Noto Sans SC"/>
              </a:rPr>
              <a:t>03. 结尾 </a:t>
            </a:r>
            <a:r>
              <a:rPr lang="en-US" sz="3600" b="1">
                <a:solidFill>
                  <a:srgbClr val="1E40AF"/>
                </a:solidFill>
                <a:latin typeface="Noto Sans SC"/>
                <a:ea typeface="Noto Sans SC"/>
                <a:cs typeface="Noto Sans SC"/>
                <a:sym typeface="Noto Sans SC"/>
              </a:rPr>
              <a:t>(</a:t>
            </a:r>
            <a:r>
              <a:rPr lang="en-US" sz="3600" b="1">
                <a:solidFill>
                  <a:srgbClr val="1E40AF"/>
                </a:solidFill>
                <a:latin typeface="方正楷体简体" panose="02000000000000000000" charset="-122"/>
                <a:ea typeface="方正楷体简体" panose="02000000000000000000" charset="-122"/>
                <a:cs typeface="方正楷体简体" panose="02000000000000000000" charset="-122"/>
                <a:sym typeface="Noto Sans SC"/>
              </a:rPr>
              <a:t>Conclusion</a:t>
            </a:r>
            <a:r>
              <a:rPr lang="en-US" sz="3600" b="1">
                <a:solidFill>
                  <a:srgbClr val="1E40AF"/>
                </a:solidFill>
                <a:latin typeface="Noto Sans SC"/>
                <a:ea typeface="Noto Sans SC"/>
                <a:cs typeface="Noto Sans SC"/>
                <a:sym typeface="Noto Sans SC"/>
              </a:rPr>
              <a:t>)</a:t>
            </a:r>
            <a:r>
              <a:rPr lang="zh-CN" altLang="en-US" sz="3600" b="1">
                <a:solidFill>
                  <a:srgbClr val="1E40AF"/>
                </a:solidFill>
                <a:latin typeface="Noto Sans SC"/>
                <a:ea typeface="宋体" panose="02010600030101010101" pitchFamily="2" charset="-122"/>
                <a:cs typeface="Noto Sans SC"/>
                <a:sym typeface="Noto Sans SC"/>
              </a:rPr>
              <a:t>：</a:t>
            </a:r>
            <a:r>
              <a:rPr lang="en-US" sz="3600" b="1">
                <a:solidFill>
                  <a:srgbClr val="1E40AF"/>
                </a:solidFill>
                <a:latin typeface="方正楷体简体" panose="02000000000000000000" charset="-122"/>
                <a:ea typeface="方正楷体简体" panose="02000000000000000000" charset="-122"/>
                <a:cs typeface="方正楷体简体" panose="02000000000000000000" charset="-122"/>
                <a:sym typeface="Noto Sans SC"/>
              </a:rPr>
              <a:t>提出行动建议，号召大家爱护公物</a:t>
            </a:r>
            <a:endParaRPr lang="en-US" sz="3600" b="1">
              <a:solidFill>
                <a:srgbClr val="1E40AF"/>
              </a:solidFill>
              <a:latin typeface="方正楷体简体" panose="02000000000000000000" charset="-122"/>
              <a:ea typeface="方正楷体简体" panose="02000000000000000000" charset="-122"/>
              <a:cs typeface="方正楷体简体" panose="02000000000000000000" charset="-122"/>
              <a:sym typeface="Noto Sans SC"/>
            </a:endParaRPr>
          </a:p>
        </p:txBody>
      </p:sp>
      <p:sp>
        <p:nvSpPr>
          <p:cNvPr id="3" name="文本框 2"/>
          <p:cNvSpPr txBox="1"/>
          <p:nvPr/>
        </p:nvSpPr>
        <p:spPr>
          <a:xfrm>
            <a:off x="445135" y="875030"/>
            <a:ext cx="11462385" cy="1092200"/>
          </a:xfrm>
          <a:prstGeom prst="rect">
            <a:avLst/>
          </a:prstGeom>
          <a:solidFill>
            <a:schemeClr val="accent2"/>
          </a:solidFill>
        </p:spPr>
        <p:txBody>
          <a:bodyPr wrap="square" rtlCol="0">
            <a:noAutofit/>
          </a:bodyPr>
          <a:p>
            <a:pPr algn="ctr"/>
            <a:r>
              <a:rPr lang="en-US" altLang="zh-CN" sz="3200">
                <a:solidFill>
                  <a:schemeClr val="bg1"/>
                </a:solidFill>
              </a:rPr>
              <a:t>Completing the Task</a:t>
            </a:r>
            <a:endParaRPr lang="en-US" altLang="zh-CN" sz="3200">
              <a:solidFill>
                <a:schemeClr val="bg1"/>
              </a:solidFill>
            </a:endParaRPr>
          </a:p>
          <a:p>
            <a:r>
              <a:rPr lang="zh-CN" altLang="en-US" sz="2800">
                <a:solidFill>
                  <a:schemeClr val="bg1"/>
                </a:solidFill>
              </a:rPr>
              <a:t>呼吁爱护公物</a:t>
            </a:r>
            <a:r>
              <a:rPr lang="en-US" altLang="zh-CN" sz="2800">
                <a:solidFill>
                  <a:schemeClr val="bg1"/>
                </a:solidFill>
              </a:rPr>
              <a:t>:</a:t>
            </a:r>
            <a:r>
              <a:rPr lang="en-US" altLang="zh-CN" sz="2400">
                <a:solidFill>
                  <a:schemeClr val="bg1"/>
                </a:solidFill>
                <a:latin typeface="Times New Roman" panose="02020603050405020304" charset="0"/>
                <a:cs typeface="Times New Roman" panose="02020603050405020304" charset="0"/>
              </a:rPr>
              <a:t>We should take care of public property. Please don't draw on the desks.</a:t>
            </a:r>
            <a:endParaRPr lang="en-US" altLang="zh-CN" sz="2400">
              <a:solidFill>
                <a:schemeClr val="bg1"/>
              </a:solidFill>
              <a:latin typeface="Times New Roman" panose="02020603050405020304" charset="0"/>
              <a:cs typeface="Times New Roman" panose="02020603050405020304" charset="0"/>
            </a:endParaRPr>
          </a:p>
        </p:txBody>
      </p:sp>
      <p:sp>
        <p:nvSpPr>
          <p:cNvPr id="4" name="下箭头 3"/>
          <p:cNvSpPr/>
          <p:nvPr/>
        </p:nvSpPr>
        <p:spPr>
          <a:xfrm>
            <a:off x="5379720" y="1967230"/>
            <a:ext cx="619125" cy="641985"/>
          </a:xfrm>
          <a:prstGeom prst="downArrow">
            <a:avLst/>
          </a:prstGeom>
          <a:solidFill>
            <a:srgbClr val="FFC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文本框 4"/>
          <p:cNvSpPr txBox="1"/>
          <p:nvPr/>
        </p:nvSpPr>
        <p:spPr>
          <a:xfrm>
            <a:off x="339090" y="2609215"/>
            <a:ext cx="11462385" cy="1329690"/>
          </a:xfrm>
          <a:prstGeom prst="rect">
            <a:avLst/>
          </a:prstGeom>
          <a:solidFill>
            <a:srgbClr val="FF0000"/>
          </a:solidFill>
        </p:spPr>
        <p:txBody>
          <a:bodyPr wrap="square" rtlCol="0">
            <a:noAutofit/>
          </a:bodyPr>
          <a:p>
            <a:pPr algn="ctr"/>
            <a:r>
              <a:rPr lang="en-US" altLang="zh-CN" sz="2800" b="1">
                <a:solidFill>
                  <a:srgbClr val="FFFF00"/>
                </a:solidFill>
              </a:rPr>
              <a:t>Touching the Heart</a:t>
            </a:r>
            <a:endParaRPr lang="en-US" altLang="zh-CN" sz="2800" b="1">
              <a:solidFill>
                <a:srgbClr val="FFFF00"/>
              </a:solidFill>
            </a:endParaRPr>
          </a:p>
          <a:p>
            <a:pPr algn="l"/>
            <a:r>
              <a:rPr lang="zh-CN" altLang="en-US" sz="2800">
                <a:solidFill>
                  <a:schemeClr val="bg1"/>
                </a:solidFill>
              </a:rPr>
              <a:t>提出具体的、可行的行动倡议，并将爱护公物的意义从</a:t>
            </a:r>
            <a:r>
              <a:rPr lang="en-US" altLang="zh-CN" sz="2800">
                <a:solidFill>
                  <a:schemeClr val="bg1"/>
                </a:solidFill>
              </a:rPr>
              <a:t>“</a:t>
            </a:r>
            <a:r>
              <a:rPr lang="zh-CN" altLang="en-US" sz="2800">
                <a:solidFill>
                  <a:schemeClr val="bg1"/>
                </a:solidFill>
              </a:rPr>
              <a:t>物</a:t>
            </a:r>
            <a:r>
              <a:rPr lang="en-US" altLang="zh-CN" sz="2800">
                <a:solidFill>
                  <a:schemeClr val="bg1"/>
                </a:solidFill>
              </a:rPr>
              <a:t>”</a:t>
            </a:r>
            <a:r>
              <a:rPr lang="zh-CN" altLang="en-US" sz="2800">
                <a:solidFill>
                  <a:schemeClr val="bg1"/>
                </a:solidFill>
              </a:rPr>
              <a:t>上升到</a:t>
            </a:r>
            <a:r>
              <a:rPr lang="en-US" altLang="zh-CN" sz="2800">
                <a:solidFill>
                  <a:schemeClr val="bg1"/>
                </a:solidFill>
              </a:rPr>
              <a:t>“</a:t>
            </a:r>
            <a:r>
              <a:rPr lang="zh-CN" altLang="en-US" sz="2800">
                <a:solidFill>
                  <a:schemeClr val="bg1"/>
                </a:solidFill>
              </a:rPr>
              <a:t>人</a:t>
            </a:r>
            <a:r>
              <a:rPr lang="en-US" altLang="zh-CN" sz="2800">
                <a:solidFill>
                  <a:schemeClr val="bg1"/>
                </a:solidFill>
              </a:rPr>
              <a:t>”</a:t>
            </a:r>
            <a:r>
              <a:rPr lang="zh-CN" altLang="en-US" sz="2800">
                <a:solidFill>
                  <a:schemeClr val="bg1"/>
                </a:solidFill>
              </a:rPr>
              <a:t>和</a:t>
            </a:r>
            <a:r>
              <a:rPr lang="en-US" altLang="zh-CN" sz="2800">
                <a:solidFill>
                  <a:schemeClr val="bg1"/>
                </a:solidFill>
              </a:rPr>
              <a:t>“</a:t>
            </a:r>
            <a:r>
              <a:rPr lang="zh-CN" altLang="en-US" sz="2800">
                <a:solidFill>
                  <a:schemeClr val="bg1"/>
                </a:solidFill>
              </a:rPr>
              <a:t>集体荣誉</a:t>
            </a:r>
            <a:r>
              <a:rPr lang="en-US" altLang="zh-CN" sz="2800">
                <a:solidFill>
                  <a:schemeClr val="bg1"/>
                </a:solidFill>
              </a:rPr>
              <a:t>”</a:t>
            </a:r>
            <a:r>
              <a:rPr lang="zh-CN" altLang="en-US" sz="2800">
                <a:solidFill>
                  <a:schemeClr val="bg1"/>
                </a:solidFill>
              </a:rPr>
              <a:t>。</a:t>
            </a:r>
            <a:endParaRPr lang="zh-CN" altLang="en-US" sz="2800">
              <a:solidFill>
                <a:schemeClr val="bg1"/>
              </a:solidFill>
            </a:endParaRPr>
          </a:p>
        </p:txBody>
      </p:sp>
      <p:sp>
        <p:nvSpPr>
          <p:cNvPr id="6" name="文本框 5"/>
          <p:cNvSpPr txBox="1"/>
          <p:nvPr/>
        </p:nvSpPr>
        <p:spPr>
          <a:xfrm>
            <a:off x="339090" y="4029710"/>
            <a:ext cx="11672570" cy="460375"/>
          </a:xfrm>
          <a:prstGeom prst="rect">
            <a:avLst/>
          </a:prstGeom>
          <a:solidFill>
            <a:schemeClr val="accent2">
              <a:lumMod val="40000"/>
              <a:lumOff val="60000"/>
            </a:schemeClr>
          </a:solidFill>
        </p:spPr>
        <p:txBody>
          <a:bodyPr wrap="square" rtlCol="0">
            <a:spAutoFit/>
          </a:bodyPr>
          <a:p>
            <a:pPr algn="l"/>
            <a:r>
              <a:rPr lang="zh-CN" altLang="en-US" sz="2400">
                <a:solidFill>
                  <a:schemeClr val="tx1"/>
                </a:solidFill>
                <a:latin typeface="Times New Roman" panose="02020603050405020304" charset="0"/>
                <a:cs typeface="Times New Roman" panose="02020603050405020304" charset="0"/>
              </a:rPr>
              <a:t>具体行动：</a:t>
            </a:r>
            <a:r>
              <a:rPr lang="en-US" altLang="zh-CN" sz="2400">
                <a:solidFill>
                  <a:schemeClr val="tx1"/>
                </a:solidFill>
                <a:latin typeface="Times New Roman" panose="02020603050405020304" charset="0"/>
                <a:cs typeface="Times New Roman" panose="02020603050405020304" charset="0"/>
              </a:rPr>
              <a:t> Let's make a small but meaningful change.</a:t>
            </a:r>
            <a:endParaRPr lang="en-US" altLang="zh-CN" sz="2400">
              <a:solidFill>
                <a:schemeClr val="tx1"/>
              </a:solidFill>
              <a:latin typeface="Times New Roman" panose="02020603050405020304" charset="0"/>
              <a:cs typeface="Times New Roman" panose="02020603050405020304" charset="0"/>
            </a:endParaRPr>
          </a:p>
        </p:txBody>
      </p:sp>
      <p:sp>
        <p:nvSpPr>
          <p:cNvPr id="7" name="加号 6"/>
          <p:cNvSpPr/>
          <p:nvPr/>
        </p:nvSpPr>
        <p:spPr>
          <a:xfrm>
            <a:off x="5311140" y="4365625"/>
            <a:ext cx="500380" cy="401955"/>
          </a:xfrm>
          <a:prstGeom prst="mathPlus">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文本框 7"/>
          <p:cNvSpPr txBox="1"/>
          <p:nvPr/>
        </p:nvSpPr>
        <p:spPr>
          <a:xfrm>
            <a:off x="339090" y="4767580"/>
            <a:ext cx="11672570" cy="829945"/>
          </a:xfrm>
          <a:prstGeom prst="rect">
            <a:avLst/>
          </a:prstGeom>
          <a:solidFill>
            <a:schemeClr val="accent2">
              <a:lumMod val="40000"/>
              <a:lumOff val="60000"/>
            </a:schemeClr>
          </a:solidFill>
        </p:spPr>
        <p:txBody>
          <a:bodyPr wrap="square" rtlCol="0">
            <a:spAutoFit/>
          </a:bodyPr>
          <a:p>
            <a:pPr algn="l"/>
            <a:r>
              <a:rPr lang="zh-CN" altLang="en-US" sz="2400">
                <a:solidFill>
                  <a:schemeClr val="tx1"/>
                </a:solidFill>
                <a:latin typeface="Times New Roman" panose="02020603050405020304" charset="0"/>
                <a:cs typeface="Times New Roman" panose="02020603050405020304" charset="0"/>
              </a:rPr>
              <a:t>升华主题：</a:t>
            </a:r>
            <a:r>
              <a:rPr lang="en-US" altLang="zh-CN" sz="2400">
                <a:solidFill>
                  <a:schemeClr val="tx1"/>
                </a:solidFill>
                <a:latin typeface="Times New Roman" panose="02020603050405020304" charset="0"/>
                <a:cs typeface="Times New Roman" panose="02020603050405020304" charset="0"/>
              </a:rPr>
              <a:t>A clean and tidy classroom isn't just more pleasant to study in; it shows our self-respect and our respect for each other.</a:t>
            </a:r>
            <a:endParaRPr lang="en-US" altLang="zh-CN" sz="2400">
              <a:solidFill>
                <a:schemeClr val="tx1"/>
              </a:solidFill>
              <a:latin typeface="Times New Roman" panose="02020603050405020304" charset="0"/>
              <a:cs typeface="Times New Roman" panose="02020603050405020304" charset="0"/>
            </a:endParaRPr>
          </a:p>
        </p:txBody>
      </p:sp>
      <p:sp>
        <p:nvSpPr>
          <p:cNvPr id="9" name="文本框 8"/>
          <p:cNvSpPr txBox="1"/>
          <p:nvPr/>
        </p:nvSpPr>
        <p:spPr>
          <a:xfrm>
            <a:off x="339090" y="5842635"/>
            <a:ext cx="11672570" cy="829945"/>
          </a:xfrm>
          <a:prstGeom prst="rect">
            <a:avLst/>
          </a:prstGeom>
          <a:solidFill>
            <a:schemeClr val="accent2">
              <a:lumMod val="40000"/>
              <a:lumOff val="60000"/>
            </a:schemeClr>
          </a:solidFill>
        </p:spPr>
        <p:txBody>
          <a:bodyPr wrap="square" rtlCol="0">
            <a:spAutoFit/>
          </a:bodyPr>
          <a:p>
            <a:pPr algn="l"/>
            <a:r>
              <a:rPr lang="zh-CN" altLang="en-US" sz="2400">
                <a:solidFill>
                  <a:schemeClr val="tx1"/>
                </a:solidFill>
                <a:latin typeface="Times New Roman" panose="02020603050405020304" charset="0"/>
                <a:cs typeface="Times New Roman" panose="02020603050405020304" charset="0"/>
              </a:rPr>
              <a:t>有力的结尾：</a:t>
            </a:r>
            <a:r>
              <a:rPr lang="en-US" altLang="zh-CN" sz="2400">
                <a:solidFill>
                  <a:schemeClr val="tx1"/>
                </a:solidFill>
                <a:latin typeface="Times New Roman" panose="02020603050405020304" charset="0"/>
                <a:cs typeface="Times New Roman" panose="02020603050405020304" charset="0"/>
              </a:rPr>
              <a:t>Let's start right now, and treat our classroom like the shared home it truly is. Thank you.</a:t>
            </a:r>
            <a:endParaRPr lang="en-US" altLang="zh-CN" sz="2400">
              <a:solidFill>
                <a:schemeClr val="tx1"/>
              </a:solidFill>
              <a:latin typeface="Times New Roman" panose="02020603050405020304" charset="0"/>
              <a:cs typeface="Times New Roman" panose="02020603050405020304" charset="0"/>
            </a:endParaRPr>
          </a:p>
        </p:txBody>
      </p:sp>
      <p:sp>
        <p:nvSpPr>
          <p:cNvPr id="10" name="加号 9"/>
          <p:cNvSpPr/>
          <p:nvPr/>
        </p:nvSpPr>
        <p:spPr>
          <a:xfrm>
            <a:off x="5311140" y="5448300"/>
            <a:ext cx="500380" cy="401955"/>
          </a:xfrm>
          <a:prstGeom prst="mathPlus">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uiExpand="1" build="allAtOnce"/>
      <p:bldP spid="4" grpId="0" bldLvl="0" animBg="1"/>
      <p:bldP spid="5" grpId="0" bldLvl="0" animBg="1" uiExpand="1" build="allAtOnce"/>
      <p:bldP spid="6" grpId="0" bldLvl="0" animBg="1"/>
      <p:bldP spid="8" grpId="0" bldLvl="0" animBg="1"/>
      <p:bldP spid="9" grpId="0" bldLvl="0" animBg="1"/>
      <p:bldP spid="7" grpId="0" animBg="1"/>
      <p:bldP spid="10" grpId="0" animBg="1"/>
    </p:bldLst>
  </p:timing>
</p:sld>
</file>

<file path=ppt/tags/tag1.xml><?xml version="1.0" encoding="utf-8"?>
<p:tagLst xmlns:p="http://schemas.openxmlformats.org/presentationml/2006/main">
  <p:tag name="KSO_WM_DIAGRAM_VIRTUALLY_FRAME" val="{&quot;height&quot;:350,&quot;left&quot;:360,&quot;top&quot;:120,&quot;width&quot;:549.6}"/>
</p:tagLst>
</file>

<file path=ppt/tags/tag10.xml><?xml version="1.0" encoding="utf-8"?>
<p:tagLst xmlns:p="http://schemas.openxmlformats.org/presentationml/2006/main">
  <p:tag name="KSO_WM_DIAGRAM_VIRTUALLY_FRAME" val="{&quot;height&quot;:299.7,&quot;left&quot;:56.85,&quot;top&quot;:130,&quot;width&quot;:903.15}"/>
</p:tagLst>
</file>

<file path=ppt/tags/tag11.xml><?xml version="1.0" encoding="utf-8"?>
<p:tagLst xmlns:p="http://schemas.openxmlformats.org/presentationml/2006/main">
  <p:tag name="KSO_WM_DIAGRAM_VIRTUALLY_FRAME" val="{&quot;height&quot;:299.7,&quot;left&quot;:56.85,&quot;top&quot;:130,&quot;width&quot;:903.15}"/>
</p:tagLst>
</file>

<file path=ppt/tags/tag12.xml><?xml version="1.0" encoding="utf-8"?>
<p:tagLst xmlns:p="http://schemas.openxmlformats.org/presentationml/2006/main">
  <p:tag name="KSO_WM_DIAGRAM_VIRTUALLY_FRAME" val="{&quot;height&quot;:299.7,&quot;left&quot;:56.85,&quot;top&quot;:130,&quot;width&quot;:903.15}"/>
</p:tagLst>
</file>

<file path=ppt/tags/tag13.xml><?xml version="1.0" encoding="utf-8"?>
<p:tagLst xmlns:p="http://schemas.openxmlformats.org/presentationml/2006/main">
  <p:tag name="KSO_WM_DIAGRAM_VIRTUALLY_FRAME" val="{&quot;height&quot;:299.7,&quot;left&quot;:56.85,&quot;top&quot;:130,&quot;width&quot;:903.15}"/>
</p:tagLst>
</file>

<file path=ppt/tags/tag14.xml><?xml version="1.0" encoding="utf-8"?>
<p:tagLst xmlns:p="http://schemas.openxmlformats.org/presentationml/2006/main">
  <p:tag name="KSO_WM_DIAGRAM_VIRTUALLY_FRAME" val="{&quot;height&quot;:299.7,&quot;left&quot;:56.85,&quot;top&quot;:130,&quot;width&quot;:903.15}"/>
</p:tagLst>
</file>

<file path=ppt/tags/tag15.xml><?xml version="1.0" encoding="utf-8"?>
<p:tagLst xmlns:p="http://schemas.openxmlformats.org/presentationml/2006/main">
  <p:tag name="KSO_WM_DIAGRAM_VIRTUALLY_FRAME" val="{&quot;height&quot;:299.7,&quot;left&quot;:56.85,&quot;top&quot;:130,&quot;width&quot;:903.15}"/>
</p:tagLst>
</file>

<file path=ppt/tags/tag16.xml><?xml version="1.0" encoding="utf-8"?>
<p:tagLst xmlns:p="http://schemas.openxmlformats.org/presentationml/2006/main">
  <p:tag name="KSO_WM_DIAGRAM_VIRTUALLY_FRAME" val="{&quot;height&quot;:299.7,&quot;left&quot;:56.85,&quot;top&quot;:130,&quot;width&quot;:903.15}"/>
</p:tagLst>
</file>

<file path=ppt/tags/tag17.xml><?xml version="1.0" encoding="utf-8"?>
<p:tagLst xmlns:p="http://schemas.openxmlformats.org/presentationml/2006/main">
  <p:tag name="KSO_WM_DIAGRAM_VIRTUALLY_FRAME" val="{&quot;height&quot;:299.7,&quot;left&quot;:56.85,&quot;top&quot;:130,&quot;width&quot;:903.15}"/>
</p:tagLst>
</file>

<file path=ppt/tags/tag18.xml><?xml version="1.0" encoding="utf-8"?>
<p:tagLst xmlns:p="http://schemas.openxmlformats.org/presentationml/2006/main">
  <p:tag name="KSO_WM_DIAGRAM_VIRTUALLY_FRAME" val="{&quot;height&quot;:299.7,&quot;left&quot;:56.85,&quot;top&quot;:130,&quot;width&quot;:903.15}"/>
</p:tagLst>
</file>

<file path=ppt/tags/tag19.xml><?xml version="1.0" encoding="utf-8"?>
<p:tagLst xmlns:p="http://schemas.openxmlformats.org/presentationml/2006/main">
  <p:tag name="KSO_WM_DIAGRAM_VIRTUALLY_FRAME" val="{&quot;height&quot;:299.7,&quot;left&quot;:56.85,&quot;top&quot;:130,&quot;width&quot;:903.15}"/>
</p:tagLst>
</file>

<file path=ppt/tags/tag2.xml><?xml version="1.0" encoding="utf-8"?>
<p:tagLst xmlns:p="http://schemas.openxmlformats.org/presentationml/2006/main">
  <p:tag name="KSO_WM_DIAGRAM_VIRTUALLY_FRAME" val="{&quot;height&quot;:350,&quot;left&quot;:360,&quot;top&quot;:120,&quot;width&quot;:549.6}"/>
</p:tagLst>
</file>

<file path=ppt/tags/tag20.xml><?xml version="1.0" encoding="utf-8"?>
<p:tagLst xmlns:p="http://schemas.openxmlformats.org/presentationml/2006/main">
  <p:tag name="KSO_WM_DIAGRAM_VIRTUALLY_FRAME" val="{&quot;height&quot;:299.7,&quot;left&quot;:56.85,&quot;top&quot;:130,&quot;width&quot;:903.15}"/>
</p:tagLst>
</file>

<file path=ppt/tags/tag21.xml><?xml version="1.0" encoding="utf-8"?>
<p:tagLst xmlns:p="http://schemas.openxmlformats.org/presentationml/2006/main">
  <p:tag name="KSO_WM_DIAGRAM_VIRTUALLY_FRAME" val="{&quot;height&quot;:299.7,&quot;left&quot;:56.85,&quot;top&quot;:130,&quot;width&quot;:903.15}"/>
</p:tagLst>
</file>

<file path=ppt/tags/tag22.xml><?xml version="1.0" encoding="utf-8"?>
<p:tagLst xmlns:p="http://schemas.openxmlformats.org/presentationml/2006/main">
  <p:tag name="KSO_WM_DIAGRAM_VIRTUALLY_FRAME" val="{&quot;height&quot;:299.7,&quot;left&quot;:56.85,&quot;top&quot;:130,&quot;width&quot;:903.15}"/>
</p:tagLst>
</file>

<file path=ppt/tags/tag23.xml><?xml version="1.0" encoding="utf-8"?>
<p:tagLst xmlns:p="http://schemas.openxmlformats.org/presentationml/2006/main">
  <p:tag name="KSO_WM_DIAGRAM_VIRTUALLY_FRAME" val="{&quot;height&quot;:299.7,&quot;left&quot;:56.85,&quot;top&quot;:130,&quot;width&quot;:903.15}"/>
</p:tagLst>
</file>

<file path=ppt/tags/tag24.xml><?xml version="1.0" encoding="utf-8"?>
<p:tagLst xmlns:p="http://schemas.openxmlformats.org/presentationml/2006/main">
  <p:tag name="TABLE_ENDDRAG_ORIGIN_RECT" val="864*399"/>
  <p:tag name="TABLE_ENDDRAG_RECT" val="52*110*864*399"/>
</p:tagLst>
</file>

<file path=ppt/tags/tag25.xml><?xml version="1.0" encoding="utf-8"?>
<p:tagLst xmlns:p="http://schemas.openxmlformats.org/presentationml/2006/main">
  <p:tag name="KSO_WM_UNIT_TYPE" val="b"/>
  <p:tag name="KSO_WM_UNIT_INDEX" val="1"/>
  <p:tag name="KSO_WM_BEAUTIFY_FLAG" val="#wm#"/>
  <p:tag name="KSO_WM_TAG_VERSION" val="3.0"/>
  <p:tag name="KSO_WM_UNIT_ID" val="custom20235965_9*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65"/>
  <p:tag name="KSO_WM_TEMPLATE_CATEGORY" val="custom"/>
  <p:tag name="KSO_WM_UNIT_ISCONTENTSTITLE" val="0"/>
  <p:tag name="KSO_WM_UNIT_VALUE" val="13"/>
</p:tagLst>
</file>

<file path=ppt/tags/tag26.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65"/>
  <p:tag name="KSO_WM_TEMPLATE_CATEGORY" val="custom"/>
  <p:tag name="KSO_WM_SLIDE_INDEX" val="9"/>
  <p:tag name="KSO_WM_SLIDE_ID" val="custom20235965_9"/>
  <p:tag name="KSO_WM_TEMPLATE_MASTER_TYPE" val="0"/>
  <p:tag name="KSO_WM_SLIDE_LAYOUT" val="a_b_f"/>
  <p:tag name="KSO_WM_SLIDE_LAYOUT_CNT" val="1_1_2"/>
</p:tagLst>
</file>

<file path=ppt/tags/tag3.xml><?xml version="1.0" encoding="utf-8"?>
<p:tagLst xmlns:p="http://schemas.openxmlformats.org/presentationml/2006/main">
  <p:tag name="KSO_WM_DIAGRAM_VIRTUALLY_FRAME" val="{&quot;height&quot;:350,&quot;left&quot;:360,&quot;top&quot;:120,&quot;width&quot;:549.6}"/>
</p:tagLst>
</file>

<file path=ppt/tags/tag4.xml><?xml version="1.0" encoding="utf-8"?>
<p:tagLst xmlns:p="http://schemas.openxmlformats.org/presentationml/2006/main">
  <p:tag name="KSO_WM_DIAGRAM_VIRTUALLY_FRAME" val="{&quot;height&quot;:350,&quot;left&quot;:360,&quot;top&quot;:120,&quot;width&quot;:549.6}"/>
</p:tagLst>
</file>

<file path=ppt/tags/tag5.xml><?xml version="1.0" encoding="utf-8"?>
<p:tagLst xmlns:p="http://schemas.openxmlformats.org/presentationml/2006/main">
  <p:tag name="KSO_WM_DIAGRAM_VIRTUALLY_FRAME" val="{&quot;height&quot;:350,&quot;left&quot;:360,&quot;top&quot;:120,&quot;width&quot;:549.6}"/>
</p:tagLst>
</file>

<file path=ppt/tags/tag6.xml><?xml version="1.0" encoding="utf-8"?>
<p:tagLst xmlns:p="http://schemas.openxmlformats.org/presentationml/2006/main">
  <p:tag name="KSO_WM_DIAGRAM_VIRTUALLY_FRAME" val="{&quot;height&quot;:350,&quot;left&quot;:360,&quot;top&quot;:120,&quot;width&quot;:549.6}"/>
</p:tagLst>
</file>

<file path=ppt/tags/tag7.xml><?xml version="1.0" encoding="utf-8"?>
<p:tagLst xmlns:p="http://schemas.openxmlformats.org/presentationml/2006/main">
  <p:tag name="KSO_WM_DIAGRAM_VIRTUALLY_FRAME" val="{&quot;height&quot;:350,&quot;left&quot;:360,&quot;top&quot;:120,&quot;width&quot;:549.6}"/>
</p:tagLst>
</file>

<file path=ppt/tags/tag8.xml><?xml version="1.0" encoding="utf-8"?>
<p:tagLst xmlns:p="http://schemas.openxmlformats.org/presentationml/2006/main">
  <p:tag name="KSO_WM_DIAGRAM_VIRTUALLY_FRAME" val="{&quot;height&quot;:350,&quot;left&quot;:360,&quot;top&quot;:120,&quot;width&quot;:549.6}"/>
</p:tagLst>
</file>

<file path=ppt/tags/tag9.xml><?xml version="1.0" encoding="utf-8"?>
<p:tagLst xmlns:p="http://schemas.openxmlformats.org/presentationml/2006/main">
  <p:tag name="KSO_WM_DIAGRAM_VIRTUALLY_FRAME" val="{&quot;height&quot;:299.7,&quot;left&quot;:56.85,&quot;top&quot;:130,&quot;width&quot;:903.15}"/>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7968</Words>
  <Application>WPS 演示</Application>
  <PresentationFormat/>
  <Paragraphs>283</Paragraphs>
  <Slides>15</Slides>
  <Notes>0</Notes>
  <HiddenSlides>0</HiddenSlides>
  <MMClips>0</MMClips>
  <ScaleCrop>false</ScaleCrop>
  <HeadingPairs>
    <vt:vector size="6" baseType="variant">
      <vt:variant>
        <vt:lpstr>已用的字体</vt:lpstr>
      </vt:variant>
      <vt:variant>
        <vt:i4>20</vt:i4>
      </vt:variant>
      <vt:variant>
        <vt:lpstr>主题</vt:lpstr>
      </vt:variant>
      <vt:variant>
        <vt:i4>4</vt:i4>
      </vt:variant>
      <vt:variant>
        <vt:lpstr>幻灯片标题</vt:lpstr>
      </vt:variant>
      <vt:variant>
        <vt:i4>15</vt:i4>
      </vt:variant>
    </vt:vector>
  </HeadingPairs>
  <TitlesOfParts>
    <vt:vector size="39" baseType="lpstr">
      <vt:lpstr>Arial</vt:lpstr>
      <vt:lpstr>宋体</vt:lpstr>
      <vt:lpstr>Wingdings</vt:lpstr>
      <vt:lpstr>Arial</vt:lpstr>
      <vt:lpstr>汉仪正圆 55简</vt:lpstr>
      <vt:lpstr>汉仪正圆-75W</vt:lpstr>
      <vt:lpstr>Times New Roman</vt:lpstr>
      <vt:lpstr>Noto Sans SC</vt:lpstr>
      <vt:lpstr>汉仪劲楷简</vt:lpstr>
      <vt:lpstr>方正楷体简体</vt:lpstr>
      <vt:lpstr>Bahnschrift SemiLight</vt:lpstr>
      <vt:lpstr>仿宋</vt:lpstr>
      <vt:lpstr>quote-cjk-patch</vt:lpstr>
      <vt:lpstr>Poppins</vt:lpstr>
      <vt:lpstr>Roboto</vt:lpstr>
      <vt:lpstr>Segoe Print</vt:lpstr>
      <vt:lpstr>微软雅黑</vt:lpstr>
      <vt:lpstr>Arial Unicode MS</vt:lpstr>
      <vt:lpstr>HelveticaNeue</vt:lpstr>
      <vt:lpstr>华文新魏</vt:lpstr>
      <vt:lpstr>Office 主题​​</vt:lpstr>
      <vt:lpstr>默认主题</vt:lpstr>
      <vt:lpstr>1_默认主题</vt:lpstr>
      <vt:lpstr>2_默认主题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4</cp:revision>
  <dcterms:created xsi:type="dcterms:W3CDTF">2026-03-11T11:46:00Z</dcterms:created>
  <dcterms:modified xsi:type="dcterms:W3CDTF">2026-03-13T05:52:04Z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1AAFA15B1457442DA07E63CC32E850C2_13</vt:lpwstr>
  </property>
</Properties>
</file>