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handoutMasterIdLst>
    <p:handoutMasterId r:id="rId30"/>
  </p:handoutMasterIdLst>
  <p:sldIdLst>
    <p:sldId id="3094" r:id="rId3"/>
    <p:sldId id="2851" r:id="rId4"/>
    <p:sldId id="3060" r:id="rId6"/>
    <p:sldId id="2874" r:id="rId7"/>
    <p:sldId id="2873" r:id="rId8"/>
    <p:sldId id="2875" r:id="rId9"/>
    <p:sldId id="2968" r:id="rId10"/>
    <p:sldId id="3011" r:id="rId11"/>
    <p:sldId id="3015" r:id="rId12"/>
    <p:sldId id="3014" r:id="rId13"/>
    <p:sldId id="3016" r:id="rId14"/>
    <p:sldId id="3018" r:id="rId15"/>
    <p:sldId id="3028" r:id="rId16"/>
    <p:sldId id="3013" r:id="rId17"/>
    <p:sldId id="3020" r:id="rId18"/>
    <p:sldId id="3021" r:id="rId19"/>
    <p:sldId id="3032" r:id="rId20"/>
    <p:sldId id="3029" r:id="rId21"/>
    <p:sldId id="3086" r:id="rId22"/>
    <p:sldId id="3047" r:id="rId23"/>
    <p:sldId id="3048" r:id="rId24"/>
    <p:sldId id="3044" r:id="rId25"/>
    <p:sldId id="3046" r:id="rId26"/>
    <p:sldId id="3085" r:id="rId27"/>
    <p:sldId id="2993" r:id="rId28"/>
    <p:sldId id="2872" r:id="rId29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419A"/>
    <a:srgbClr val="1C3C61"/>
    <a:srgbClr val="FFFFFF"/>
    <a:srgbClr val="53A664"/>
    <a:srgbClr val="11AA80"/>
    <a:srgbClr val="333F50"/>
    <a:srgbClr val="B18BD5"/>
    <a:srgbClr val="26A69A"/>
    <a:srgbClr val="FF5252"/>
    <a:srgbClr val="66C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4" autoAdjust="0"/>
    <p:restoredTop sz="95317" autoAdjust="0"/>
  </p:normalViewPr>
  <p:slideViewPr>
    <p:cSldViewPr>
      <p:cViewPr varScale="1">
        <p:scale>
          <a:sx n="140" d="100"/>
          <a:sy n="140" d="100"/>
        </p:scale>
        <p:origin x="126" y="798"/>
      </p:cViewPr>
      <p:guideLst>
        <p:guide orient="horz" pos="360"/>
        <p:guide pos="4050"/>
        <p:guide pos="504"/>
        <p:guide orient="horz" pos="4183"/>
        <p:guide pos="7500"/>
        <p:guide pos="699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Phone → Me (fun, family)        Seeds → Something Bigger (life, hope, future)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>
                <a:solidFill>
                  <a:srgbClr val="7030A0"/>
                </a:solidFill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From </a:t>
            </a:r>
            <a:r>
              <a:rPr lang="en-US" altLang="zh-CN" b="1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“What I thought of” </a:t>
            </a:r>
            <a:r>
              <a:rPr lang="en-US" altLang="zh-CN" b="1">
                <a:solidFill>
                  <a:srgbClr val="7030A0"/>
                </a:solidFill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to</a:t>
            </a:r>
            <a:r>
              <a:rPr lang="en-US" altLang="zh-CN" b="1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 “</a:t>
            </a:r>
            <a:r>
              <a:rPr lang="en-US" altLang="zh-CN" b="1" u="sng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What is worth writing</a:t>
            </a:r>
            <a:r>
              <a:rPr lang="en-US" altLang="zh-CN" b="1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/>
              <a:t>15</a:t>
            </a:r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如果要在作文里传递一个有意义的信息，哪个主题更容易写出深度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>
                <a:solidFill>
                  <a:srgbClr val="7030A0"/>
                </a:solidFill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From </a:t>
            </a:r>
            <a:r>
              <a:rPr lang="en-US" altLang="zh-CN" b="1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“What I thought of” </a:t>
            </a:r>
            <a:r>
              <a:rPr lang="en-US" altLang="zh-CN" b="1">
                <a:solidFill>
                  <a:srgbClr val="7030A0"/>
                </a:solidFill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to</a:t>
            </a:r>
            <a:r>
              <a:rPr lang="en-US" altLang="zh-CN" b="1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 “</a:t>
            </a:r>
            <a:r>
              <a:rPr lang="en-US" altLang="zh-CN" b="1" u="sng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What is worth writing</a:t>
            </a:r>
            <a:r>
              <a:rPr lang="en-US" altLang="zh-CN" b="1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/>
              <a:t>15</a:t>
            </a:r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allows me to meet the world and broaden my horizons. I can work in different countries, taste local food, learn new languages, and hear stories from people I would never meet otherwise. Every day is a new adventure.</a:t>
            </a:r>
            <a:endParaRPr lang="zh-CN" altLang="en-US"/>
          </a:p>
          <a:p>
            <a:r>
              <a:rPr lang="zh-CN" altLang="en-US">
                <a:sym typeface="+mn-ea"/>
              </a:rPr>
              <a:t>（开拓眼界角度）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20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why do we choose these things?</a:t>
            </a:r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开放性作文 = 自由选择 + 说明理由</a:t>
            </a:r>
            <a:r>
              <a:rPr lang="zh-CN" altLang="en-US" b="1">
                <a:solidFill>
                  <a:srgbClr val="FF0000"/>
                </a:solidFill>
                <a:latin typeface="+mj-lt"/>
                <a:sym typeface="+mn-ea"/>
              </a:rPr>
              <a:t>Free choice + reasons   	Open-choice Writing = Free choice + Layered reasons</a:t>
            </a:r>
            <a:endParaRPr lang="zh-CN" altLang="en-US" b="1">
              <a:solidFill>
                <a:srgbClr val="FF0000"/>
              </a:solidFill>
              <a:latin typeface="+mj-lt"/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“记住，考官想看的，不是你带了什么，而是你如何思考你所带的东西。”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Phone → Me (fun, family)        Seeds → Something Bigger (life, hope, future)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>
                <a:solidFill>
                  <a:srgbClr val="7030A0"/>
                </a:solidFill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From </a:t>
            </a:r>
            <a:r>
              <a:rPr lang="en-US" altLang="zh-CN" b="1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“What I thought of” </a:t>
            </a:r>
            <a:r>
              <a:rPr lang="en-US" altLang="zh-CN" b="1">
                <a:solidFill>
                  <a:srgbClr val="7030A0"/>
                </a:solidFill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to</a:t>
            </a:r>
            <a:r>
              <a:rPr lang="en-US" altLang="zh-CN" b="1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 “</a:t>
            </a:r>
            <a:r>
              <a:rPr lang="en-US" altLang="zh-CN" b="1" u="sng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What is worth writing</a:t>
            </a:r>
            <a:r>
              <a:rPr lang="en-US" altLang="zh-CN" b="1"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/>
              <a:t>15</a:t>
            </a:r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如果要在作文里传递一个有意义的信息，哪个主题更容易写出深度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如果要在作文里传递一个有意义的信息，哪个主题更容易写出深度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/>
          <p:cNvSpPr/>
          <p:nvPr userDrawn="1"/>
        </p:nvSpPr>
        <p:spPr>
          <a:xfrm>
            <a:off x="0" y="1"/>
            <a:ext cx="12858750" cy="5052373"/>
          </a:xfrm>
          <a:custGeom>
            <a:avLst/>
            <a:gdLst>
              <a:gd name="connsiteX0" fmla="*/ 0 w 12192000"/>
              <a:gd name="connsiteY0" fmla="*/ 0 h 4790661"/>
              <a:gd name="connsiteX1" fmla="*/ 12192000 w 12192000"/>
              <a:gd name="connsiteY1" fmla="*/ 0 h 4790661"/>
              <a:gd name="connsiteX2" fmla="*/ 12192000 w 12192000"/>
              <a:gd name="connsiteY2" fmla="*/ 3091638 h 4790661"/>
              <a:gd name="connsiteX3" fmla="*/ 12139578 w 12192000"/>
              <a:gd name="connsiteY3" fmla="*/ 3130495 h 4790661"/>
              <a:gd name="connsiteX4" fmla="*/ 6095999 w 12192000"/>
              <a:gd name="connsiteY4" fmla="*/ 4790661 h 4790661"/>
              <a:gd name="connsiteX5" fmla="*/ 52421 w 12192000"/>
              <a:gd name="connsiteY5" fmla="*/ 3130495 h 4790661"/>
              <a:gd name="connsiteX6" fmla="*/ 0 w 12192000"/>
              <a:gd name="connsiteY6" fmla="*/ 3091640 h 4790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790661">
                <a:moveTo>
                  <a:pt x="0" y="0"/>
                </a:moveTo>
                <a:lnTo>
                  <a:pt x="12192000" y="0"/>
                </a:lnTo>
                <a:lnTo>
                  <a:pt x="12192000" y="3091638"/>
                </a:lnTo>
                <a:lnTo>
                  <a:pt x="12139578" y="3130495"/>
                </a:lnTo>
                <a:cubicBezTo>
                  <a:pt x="10703067" y="4144400"/>
                  <a:pt x="8529100" y="4790661"/>
                  <a:pt x="6095999" y="4790661"/>
                </a:cubicBezTo>
                <a:cubicBezTo>
                  <a:pt x="3662898" y="4790661"/>
                  <a:pt x="1488931" y="4144400"/>
                  <a:pt x="52421" y="3130495"/>
                </a:cubicBezTo>
                <a:lnTo>
                  <a:pt x="0" y="3091640"/>
                </a:lnTo>
                <a:close/>
              </a:path>
            </a:pathLst>
          </a:custGeom>
          <a:gradFill flip="none" rotWithShape="1">
            <a:gsLst>
              <a:gs pos="0">
                <a:srgbClr val="38EF7D"/>
              </a:gs>
              <a:gs pos="100000">
                <a:srgbClr val="11998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0"/>
          </a:p>
        </p:txBody>
      </p:sp>
      <p:sp>
        <p:nvSpPr>
          <p:cNvPr id="9" name="Freeform: Shape 8"/>
          <p:cNvSpPr/>
          <p:nvPr userDrawn="1"/>
        </p:nvSpPr>
        <p:spPr>
          <a:xfrm>
            <a:off x="1" y="0"/>
            <a:ext cx="5880869" cy="7232650"/>
          </a:xfrm>
          <a:custGeom>
            <a:avLst/>
            <a:gdLst>
              <a:gd name="connsiteX0" fmla="*/ 0 w 5575935"/>
              <a:gd name="connsiteY0" fmla="*/ 0 h 6858000"/>
              <a:gd name="connsiteX1" fmla="*/ 3964226 w 5575935"/>
              <a:gd name="connsiteY1" fmla="*/ 0 h 6858000"/>
              <a:gd name="connsiteX2" fmla="*/ 3973851 w 5575935"/>
              <a:gd name="connsiteY2" fmla="*/ 7617 h 6858000"/>
              <a:gd name="connsiteX3" fmla="*/ 5575935 w 5575935"/>
              <a:gd name="connsiteY3" fmla="*/ 3429000 h 6858000"/>
              <a:gd name="connsiteX4" fmla="*/ 3973851 w 5575935"/>
              <a:gd name="connsiteY4" fmla="*/ 6850383 h 6858000"/>
              <a:gd name="connsiteX5" fmla="*/ 3964226 w 5575935"/>
              <a:gd name="connsiteY5" fmla="*/ 6858000 h 6858000"/>
              <a:gd name="connsiteX6" fmla="*/ 0 w 557593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5935" h="6858000">
                <a:moveTo>
                  <a:pt x="0" y="0"/>
                </a:moveTo>
                <a:lnTo>
                  <a:pt x="3964226" y="0"/>
                </a:lnTo>
                <a:lnTo>
                  <a:pt x="3973851" y="7617"/>
                </a:lnTo>
                <a:cubicBezTo>
                  <a:pt x="4952284" y="820853"/>
                  <a:pt x="5575935" y="2051576"/>
                  <a:pt x="5575935" y="3429000"/>
                </a:cubicBezTo>
                <a:cubicBezTo>
                  <a:pt x="5575935" y="4806424"/>
                  <a:pt x="4952284" y="6037148"/>
                  <a:pt x="3973851" y="6850383"/>
                </a:cubicBezTo>
                <a:lnTo>
                  <a:pt x="396422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28600" dist="1524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54751" cy="7232650"/>
          </a:xfrm>
          <a:custGeom>
            <a:avLst/>
            <a:gdLst>
              <a:gd name="connsiteX0" fmla="*/ 0 w 4887468"/>
              <a:gd name="connsiteY0" fmla="*/ 0 h 6858000"/>
              <a:gd name="connsiteX1" fmla="*/ 2912520 w 4887468"/>
              <a:gd name="connsiteY1" fmla="*/ 0 h 6858000"/>
              <a:gd name="connsiteX2" fmla="*/ 2980780 w 4887468"/>
              <a:gd name="connsiteY2" fmla="*/ 39282 h 6858000"/>
              <a:gd name="connsiteX3" fmla="*/ 4887468 w 4887468"/>
              <a:gd name="connsiteY3" fmla="*/ 3429000 h 6858000"/>
              <a:gd name="connsiteX4" fmla="*/ 2980780 w 4887468"/>
              <a:gd name="connsiteY4" fmla="*/ 6818718 h 6858000"/>
              <a:gd name="connsiteX5" fmla="*/ 2912520 w 4887468"/>
              <a:gd name="connsiteY5" fmla="*/ 6858000 h 6858000"/>
              <a:gd name="connsiteX6" fmla="*/ 0 w 488746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7468" h="6858000">
                <a:moveTo>
                  <a:pt x="0" y="0"/>
                </a:moveTo>
                <a:lnTo>
                  <a:pt x="2912520" y="0"/>
                </a:lnTo>
                <a:lnTo>
                  <a:pt x="2980780" y="39282"/>
                </a:lnTo>
                <a:cubicBezTo>
                  <a:pt x="4123884" y="734435"/>
                  <a:pt x="4887468" y="1992470"/>
                  <a:pt x="4887468" y="3429000"/>
                </a:cubicBezTo>
                <a:cubicBezTo>
                  <a:pt x="4887468" y="4865530"/>
                  <a:pt x="4123884" y="6123565"/>
                  <a:pt x="2980780" y="6818718"/>
                </a:cubicBezTo>
                <a:lnTo>
                  <a:pt x="2912520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211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2022/7/22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0">
            <a:off x="2018030" y="1538605"/>
            <a:ext cx="2108200" cy="4853305"/>
            <a:chOff x="1912729" y="1458758"/>
            <a:chExt cx="2253380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-1" fmla="*/ 0 w 272825"/>
                  <a:gd name="connsiteY0-2" fmla="*/ 0 h 3776662"/>
                  <a:gd name="connsiteX1-3" fmla="*/ 272825 w 272825"/>
                  <a:gd name="connsiteY1-4" fmla="*/ 0 h 3776662"/>
                  <a:gd name="connsiteX2-5" fmla="*/ 272825 w 272825"/>
                  <a:gd name="connsiteY2-6" fmla="*/ 3776662 h 3776662"/>
                  <a:gd name="connsiteX3-7" fmla="*/ 0 w 272825"/>
                  <a:gd name="connsiteY3-8" fmla="*/ 3776662 h 3776662"/>
                  <a:gd name="connsiteX4-9" fmla="*/ 1 w 272825"/>
                  <a:gd name="connsiteY4-10" fmla="*/ 3609974 h 3776662"/>
                  <a:gd name="connsiteX5" fmla="*/ 0 w 272825"/>
                  <a:gd name="connsiteY5" fmla="*/ 0 h 3776662"/>
                  <a:gd name="connsiteX0-11" fmla="*/ 0 w 272825"/>
                  <a:gd name="connsiteY0-12" fmla="*/ 0 h 3776662"/>
                  <a:gd name="connsiteX1-13" fmla="*/ 272825 w 272825"/>
                  <a:gd name="connsiteY1-14" fmla="*/ 0 h 3776662"/>
                  <a:gd name="connsiteX2-15" fmla="*/ 272825 w 272825"/>
                  <a:gd name="connsiteY2-16" fmla="*/ 3776662 h 3776662"/>
                  <a:gd name="connsiteX3-17" fmla="*/ 57151 w 272825"/>
                  <a:gd name="connsiteY3-18" fmla="*/ 3776661 h 3776662"/>
                  <a:gd name="connsiteX4-19" fmla="*/ 0 w 272825"/>
                  <a:gd name="connsiteY4-20" fmla="*/ 3776662 h 3776662"/>
                  <a:gd name="connsiteX5-21" fmla="*/ 1 w 272825"/>
                  <a:gd name="connsiteY5-22" fmla="*/ 3609974 h 3776662"/>
                  <a:gd name="connsiteX6" fmla="*/ 0 w 272825"/>
                  <a:gd name="connsiteY6" fmla="*/ 0 h 3776662"/>
                  <a:gd name="connsiteX0-23" fmla="*/ 0 w 272825"/>
                  <a:gd name="connsiteY0-24" fmla="*/ 0 h 3776662"/>
                  <a:gd name="connsiteX1-25" fmla="*/ 272825 w 272825"/>
                  <a:gd name="connsiteY1-26" fmla="*/ 0 h 3776662"/>
                  <a:gd name="connsiteX2-27" fmla="*/ 272825 w 272825"/>
                  <a:gd name="connsiteY2-28" fmla="*/ 3776662 h 3776662"/>
                  <a:gd name="connsiteX3-29" fmla="*/ 166689 w 272825"/>
                  <a:gd name="connsiteY3-30" fmla="*/ 3776661 h 3776662"/>
                  <a:gd name="connsiteX4-31" fmla="*/ 57151 w 272825"/>
                  <a:gd name="connsiteY4-32" fmla="*/ 3776661 h 3776662"/>
                  <a:gd name="connsiteX5-33" fmla="*/ 0 w 272825"/>
                  <a:gd name="connsiteY5-34" fmla="*/ 3776662 h 3776662"/>
                  <a:gd name="connsiteX6-35" fmla="*/ 1 w 272825"/>
                  <a:gd name="connsiteY6-36" fmla="*/ 3609974 h 3776662"/>
                  <a:gd name="connsiteX7" fmla="*/ 0 w 272825"/>
                  <a:gd name="connsiteY7" fmla="*/ 0 h 3776662"/>
                  <a:gd name="connsiteX0-37" fmla="*/ 0 w 272825"/>
                  <a:gd name="connsiteY0-38" fmla="*/ 0 h 3776662"/>
                  <a:gd name="connsiteX1-39" fmla="*/ 272825 w 272825"/>
                  <a:gd name="connsiteY1-40" fmla="*/ 0 h 3776662"/>
                  <a:gd name="connsiteX2-41" fmla="*/ 272825 w 272825"/>
                  <a:gd name="connsiteY2-42" fmla="*/ 3776662 h 3776662"/>
                  <a:gd name="connsiteX3-43" fmla="*/ 166689 w 272825"/>
                  <a:gd name="connsiteY3-44" fmla="*/ 3776661 h 3776662"/>
                  <a:gd name="connsiteX4-45" fmla="*/ 107157 w 272825"/>
                  <a:gd name="connsiteY4-46" fmla="*/ 3774280 h 3776662"/>
                  <a:gd name="connsiteX5-47" fmla="*/ 57151 w 272825"/>
                  <a:gd name="connsiteY5-48" fmla="*/ 3776661 h 3776662"/>
                  <a:gd name="connsiteX6-49" fmla="*/ 0 w 272825"/>
                  <a:gd name="connsiteY6-50" fmla="*/ 3776662 h 3776662"/>
                  <a:gd name="connsiteX7-51" fmla="*/ 1 w 272825"/>
                  <a:gd name="connsiteY7-52" fmla="*/ 3609974 h 3776662"/>
                  <a:gd name="connsiteX8" fmla="*/ 0 w 272825"/>
                  <a:gd name="connsiteY8" fmla="*/ 0 h 3776662"/>
                  <a:gd name="connsiteX0-53" fmla="*/ 0 w 272825"/>
                  <a:gd name="connsiteY0-54" fmla="*/ 0 h 3776662"/>
                  <a:gd name="connsiteX1-55" fmla="*/ 272825 w 272825"/>
                  <a:gd name="connsiteY1-56" fmla="*/ 0 h 3776662"/>
                  <a:gd name="connsiteX2-57" fmla="*/ 272825 w 272825"/>
                  <a:gd name="connsiteY2-58" fmla="*/ 3776662 h 3776662"/>
                  <a:gd name="connsiteX3-59" fmla="*/ 221457 w 272825"/>
                  <a:gd name="connsiteY3-60" fmla="*/ 3774280 h 3776662"/>
                  <a:gd name="connsiteX4-61" fmla="*/ 166689 w 272825"/>
                  <a:gd name="connsiteY4-62" fmla="*/ 3776661 h 3776662"/>
                  <a:gd name="connsiteX5-63" fmla="*/ 107157 w 272825"/>
                  <a:gd name="connsiteY5-64" fmla="*/ 3774280 h 3776662"/>
                  <a:gd name="connsiteX6-65" fmla="*/ 57151 w 272825"/>
                  <a:gd name="connsiteY6-66" fmla="*/ 3776661 h 3776662"/>
                  <a:gd name="connsiteX7-67" fmla="*/ 0 w 272825"/>
                  <a:gd name="connsiteY7-68" fmla="*/ 3776662 h 3776662"/>
                  <a:gd name="connsiteX8-69" fmla="*/ 1 w 272825"/>
                  <a:gd name="connsiteY8-70" fmla="*/ 3609974 h 3776662"/>
                  <a:gd name="connsiteX9" fmla="*/ 0 w 272825"/>
                  <a:gd name="connsiteY9" fmla="*/ 0 h 3776662"/>
                  <a:gd name="connsiteX0-71" fmla="*/ 0 w 272825"/>
                  <a:gd name="connsiteY0-72" fmla="*/ 0 h 3776662"/>
                  <a:gd name="connsiteX1-73" fmla="*/ 272825 w 272825"/>
                  <a:gd name="connsiteY1-74" fmla="*/ 0 h 3776662"/>
                  <a:gd name="connsiteX2-75" fmla="*/ 272825 w 272825"/>
                  <a:gd name="connsiteY2-76" fmla="*/ 3776662 h 3776662"/>
                  <a:gd name="connsiteX3-77" fmla="*/ 252414 w 272825"/>
                  <a:gd name="connsiteY3-78" fmla="*/ 3776661 h 3776662"/>
                  <a:gd name="connsiteX4-79" fmla="*/ 221457 w 272825"/>
                  <a:gd name="connsiteY4-80" fmla="*/ 3774280 h 3776662"/>
                  <a:gd name="connsiteX5-81" fmla="*/ 166689 w 272825"/>
                  <a:gd name="connsiteY5-82" fmla="*/ 3776661 h 3776662"/>
                  <a:gd name="connsiteX6-83" fmla="*/ 107157 w 272825"/>
                  <a:gd name="connsiteY6-84" fmla="*/ 3774280 h 3776662"/>
                  <a:gd name="connsiteX7-85" fmla="*/ 57151 w 272825"/>
                  <a:gd name="connsiteY7-86" fmla="*/ 3776661 h 3776662"/>
                  <a:gd name="connsiteX8-87" fmla="*/ 0 w 272825"/>
                  <a:gd name="connsiteY8-88" fmla="*/ 3776662 h 3776662"/>
                  <a:gd name="connsiteX9-89" fmla="*/ 1 w 272825"/>
                  <a:gd name="connsiteY9-90" fmla="*/ 3609974 h 3776662"/>
                  <a:gd name="connsiteX10" fmla="*/ 0 w 272825"/>
                  <a:gd name="connsiteY10" fmla="*/ 0 h 3776662"/>
                  <a:gd name="connsiteX0-91" fmla="*/ 0 w 273845"/>
                  <a:gd name="connsiteY0-92" fmla="*/ 0 h 3776662"/>
                  <a:gd name="connsiteX1-93" fmla="*/ 272825 w 273845"/>
                  <a:gd name="connsiteY1-94" fmla="*/ 0 h 3776662"/>
                  <a:gd name="connsiteX2-95" fmla="*/ 273845 w 273845"/>
                  <a:gd name="connsiteY2-96" fmla="*/ 3581399 h 3776662"/>
                  <a:gd name="connsiteX3-97" fmla="*/ 272825 w 273845"/>
                  <a:gd name="connsiteY3-98" fmla="*/ 3776662 h 3776662"/>
                  <a:gd name="connsiteX4-99" fmla="*/ 252414 w 273845"/>
                  <a:gd name="connsiteY4-100" fmla="*/ 3776661 h 3776662"/>
                  <a:gd name="connsiteX5-101" fmla="*/ 221457 w 273845"/>
                  <a:gd name="connsiteY5-102" fmla="*/ 3774280 h 3776662"/>
                  <a:gd name="connsiteX6-103" fmla="*/ 166689 w 273845"/>
                  <a:gd name="connsiteY6-104" fmla="*/ 3776661 h 3776662"/>
                  <a:gd name="connsiteX7-105" fmla="*/ 107157 w 273845"/>
                  <a:gd name="connsiteY7-106" fmla="*/ 3774280 h 3776662"/>
                  <a:gd name="connsiteX8-107" fmla="*/ 57151 w 273845"/>
                  <a:gd name="connsiteY8-108" fmla="*/ 3776661 h 3776662"/>
                  <a:gd name="connsiteX9-109" fmla="*/ 0 w 273845"/>
                  <a:gd name="connsiteY9-110" fmla="*/ 3776662 h 3776662"/>
                  <a:gd name="connsiteX10-111" fmla="*/ 1 w 273845"/>
                  <a:gd name="connsiteY10-112" fmla="*/ 3609974 h 3776662"/>
                  <a:gd name="connsiteX11" fmla="*/ 0 w 273845"/>
                  <a:gd name="connsiteY11" fmla="*/ 0 h 3776662"/>
                  <a:gd name="connsiteX0-113" fmla="*/ 0 w 273845"/>
                  <a:gd name="connsiteY0-114" fmla="*/ 0 h 3776662"/>
                  <a:gd name="connsiteX1-115" fmla="*/ 272825 w 273845"/>
                  <a:gd name="connsiteY1-116" fmla="*/ 0 h 3776662"/>
                  <a:gd name="connsiteX2-117" fmla="*/ 273845 w 273845"/>
                  <a:gd name="connsiteY2-118" fmla="*/ 3581399 h 3776662"/>
                  <a:gd name="connsiteX3-119" fmla="*/ 252414 w 273845"/>
                  <a:gd name="connsiteY3-120" fmla="*/ 3776661 h 3776662"/>
                  <a:gd name="connsiteX4-121" fmla="*/ 221457 w 273845"/>
                  <a:gd name="connsiteY4-122" fmla="*/ 3774280 h 3776662"/>
                  <a:gd name="connsiteX5-123" fmla="*/ 166689 w 273845"/>
                  <a:gd name="connsiteY5-124" fmla="*/ 3776661 h 3776662"/>
                  <a:gd name="connsiteX6-125" fmla="*/ 107157 w 273845"/>
                  <a:gd name="connsiteY6-126" fmla="*/ 3774280 h 3776662"/>
                  <a:gd name="connsiteX7-127" fmla="*/ 57151 w 273845"/>
                  <a:gd name="connsiteY7-128" fmla="*/ 3776661 h 3776662"/>
                  <a:gd name="connsiteX8-129" fmla="*/ 0 w 273845"/>
                  <a:gd name="connsiteY8-130" fmla="*/ 3776662 h 3776662"/>
                  <a:gd name="connsiteX9-131" fmla="*/ 1 w 273845"/>
                  <a:gd name="connsiteY9-132" fmla="*/ 3609974 h 3776662"/>
                  <a:gd name="connsiteX10-133" fmla="*/ 0 w 273845"/>
                  <a:gd name="connsiteY10-134" fmla="*/ 0 h 3776662"/>
                  <a:gd name="connsiteX0-135" fmla="*/ 0 w 273845"/>
                  <a:gd name="connsiteY0-136" fmla="*/ 0 h 3776661"/>
                  <a:gd name="connsiteX1-137" fmla="*/ 272825 w 273845"/>
                  <a:gd name="connsiteY1-138" fmla="*/ 0 h 3776661"/>
                  <a:gd name="connsiteX2-139" fmla="*/ 273845 w 273845"/>
                  <a:gd name="connsiteY2-140" fmla="*/ 3581399 h 3776661"/>
                  <a:gd name="connsiteX3-141" fmla="*/ 252414 w 273845"/>
                  <a:gd name="connsiteY3-142" fmla="*/ 3776661 h 3776661"/>
                  <a:gd name="connsiteX4-143" fmla="*/ 221457 w 273845"/>
                  <a:gd name="connsiteY4-144" fmla="*/ 3774280 h 3776661"/>
                  <a:gd name="connsiteX5-145" fmla="*/ 166689 w 273845"/>
                  <a:gd name="connsiteY5-146" fmla="*/ 3776661 h 3776661"/>
                  <a:gd name="connsiteX6-147" fmla="*/ 107157 w 273845"/>
                  <a:gd name="connsiteY6-148" fmla="*/ 3774280 h 3776661"/>
                  <a:gd name="connsiteX7-149" fmla="*/ 57151 w 273845"/>
                  <a:gd name="connsiteY7-150" fmla="*/ 3776661 h 3776661"/>
                  <a:gd name="connsiteX8-151" fmla="*/ 1 w 273845"/>
                  <a:gd name="connsiteY8-152" fmla="*/ 3609974 h 3776661"/>
                  <a:gd name="connsiteX9-153" fmla="*/ 0 w 273845"/>
                  <a:gd name="connsiteY9-154" fmla="*/ 0 h 3776661"/>
                  <a:gd name="connsiteX0-155" fmla="*/ 0 w 273845"/>
                  <a:gd name="connsiteY0-156" fmla="*/ 0 h 3776661"/>
                  <a:gd name="connsiteX1-157" fmla="*/ 272825 w 273845"/>
                  <a:gd name="connsiteY1-158" fmla="*/ 0 h 3776661"/>
                  <a:gd name="connsiteX2-159" fmla="*/ 273845 w 273845"/>
                  <a:gd name="connsiteY2-160" fmla="*/ 3581399 h 3776661"/>
                  <a:gd name="connsiteX3-161" fmla="*/ 252414 w 273845"/>
                  <a:gd name="connsiteY3-162" fmla="*/ 3776661 h 3776661"/>
                  <a:gd name="connsiteX4-163" fmla="*/ 221457 w 273845"/>
                  <a:gd name="connsiteY4-164" fmla="*/ 3774280 h 3776661"/>
                  <a:gd name="connsiteX5-165" fmla="*/ 166689 w 273845"/>
                  <a:gd name="connsiteY5-166" fmla="*/ 3776661 h 3776661"/>
                  <a:gd name="connsiteX6-167" fmla="*/ 104776 w 273845"/>
                  <a:gd name="connsiteY6-168" fmla="*/ 3664743 h 3776661"/>
                  <a:gd name="connsiteX7-169" fmla="*/ 57151 w 273845"/>
                  <a:gd name="connsiteY7-170" fmla="*/ 3776661 h 3776661"/>
                  <a:gd name="connsiteX8-171" fmla="*/ 1 w 273845"/>
                  <a:gd name="connsiteY8-172" fmla="*/ 3609974 h 3776661"/>
                  <a:gd name="connsiteX9-173" fmla="*/ 0 w 273845"/>
                  <a:gd name="connsiteY9-174" fmla="*/ 0 h 3776661"/>
                  <a:gd name="connsiteX0-175" fmla="*/ 0 w 273845"/>
                  <a:gd name="connsiteY0-176" fmla="*/ 0 h 3776661"/>
                  <a:gd name="connsiteX1-177" fmla="*/ 272825 w 273845"/>
                  <a:gd name="connsiteY1-178" fmla="*/ 0 h 3776661"/>
                  <a:gd name="connsiteX2-179" fmla="*/ 273845 w 273845"/>
                  <a:gd name="connsiteY2-180" fmla="*/ 3581399 h 3776661"/>
                  <a:gd name="connsiteX3-181" fmla="*/ 252414 w 273845"/>
                  <a:gd name="connsiteY3-182" fmla="*/ 3776661 h 3776661"/>
                  <a:gd name="connsiteX4-183" fmla="*/ 221457 w 273845"/>
                  <a:gd name="connsiteY4-184" fmla="*/ 3774280 h 3776661"/>
                  <a:gd name="connsiteX5-185" fmla="*/ 166689 w 273845"/>
                  <a:gd name="connsiteY5-186" fmla="*/ 3776661 h 3776661"/>
                  <a:gd name="connsiteX6-187" fmla="*/ 104776 w 273845"/>
                  <a:gd name="connsiteY6-188" fmla="*/ 3664743 h 3776661"/>
                  <a:gd name="connsiteX7-189" fmla="*/ 57151 w 273845"/>
                  <a:gd name="connsiteY7-190" fmla="*/ 3750467 h 3776661"/>
                  <a:gd name="connsiteX8-191" fmla="*/ 1 w 273845"/>
                  <a:gd name="connsiteY8-192" fmla="*/ 3609974 h 3776661"/>
                  <a:gd name="connsiteX9-193" fmla="*/ 0 w 273845"/>
                  <a:gd name="connsiteY9-194" fmla="*/ 0 h 3776661"/>
                  <a:gd name="connsiteX0-195" fmla="*/ 0 w 273845"/>
                  <a:gd name="connsiteY0-196" fmla="*/ 0 h 3776661"/>
                  <a:gd name="connsiteX1-197" fmla="*/ 272825 w 273845"/>
                  <a:gd name="connsiteY1-198" fmla="*/ 0 h 3776661"/>
                  <a:gd name="connsiteX2-199" fmla="*/ 273845 w 273845"/>
                  <a:gd name="connsiteY2-200" fmla="*/ 3581399 h 3776661"/>
                  <a:gd name="connsiteX3-201" fmla="*/ 252414 w 273845"/>
                  <a:gd name="connsiteY3-202" fmla="*/ 3776661 h 3776661"/>
                  <a:gd name="connsiteX4-203" fmla="*/ 228601 w 273845"/>
                  <a:gd name="connsiteY4-204" fmla="*/ 3629023 h 3776661"/>
                  <a:gd name="connsiteX5-205" fmla="*/ 166689 w 273845"/>
                  <a:gd name="connsiteY5-206" fmla="*/ 3776661 h 3776661"/>
                  <a:gd name="connsiteX6-207" fmla="*/ 104776 w 273845"/>
                  <a:gd name="connsiteY6-208" fmla="*/ 3664743 h 3776661"/>
                  <a:gd name="connsiteX7-209" fmla="*/ 57151 w 273845"/>
                  <a:gd name="connsiteY7-210" fmla="*/ 3750467 h 3776661"/>
                  <a:gd name="connsiteX8-211" fmla="*/ 1 w 273845"/>
                  <a:gd name="connsiteY8-212" fmla="*/ 3609974 h 3776661"/>
                  <a:gd name="connsiteX9-213" fmla="*/ 0 w 273845"/>
                  <a:gd name="connsiteY9-214" fmla="*/ 0 h 3776661"/>
                  <a:gd name="connsiteX0-215" fmla="*/ 0 w 273845"/>
                  <a:gd name="connsiteY0-216" fmla="*/ 0 h 3776661"/>
                  <a:gd name="connsiteX1-217" fmla="*/ 272825 w 273845"/>
                  <a:gd name="connsiteY1-218" fmla="*/ 0 h 3776661"/>
                  <a:gd name="connsiteX2-219" fmla="*/ 273845 w 273845"/>
                  <a:gd name="connsiteY2-220" fmla="*/ 3581399 h 3776661"/>
                  <a:gd name="connsiteX3-221" fmla="*/ 250032 w 273845"/>
                  <a:gd name="connsiteY3-222" fmla="*/ 3695699 h 3776661"/>
                  <a:gd name="connsiteX4-223" fmla="*/ 228601 w 273845"/>
                  <a:gd name="connsiteY4-224" fmla="*/ 3629023 h 3776661"/>
                  <a:gd name="connsiteX5-225" fmla="*/ 166689 w 273845"/>
                  <a:gd name="connsiteY5-226" fmla="*/ 3776661 h 3776661"/>
                  <a:gd name="connsiteX6-227" fmla="*/ 104776 w 273845"/>
                  <a:gd name="connsiteY6-228" fmla="*/ 3664743 h 3776661"/>
                  <a:gd name="connsiteX7-229" fmla="*/ 57151 w 273845"/>
                  <a:gd name="connsiteY7-230" fmla="*/ 3750467 h 3776661"/>
                  <a:gd name="connsiteX8-231" fmla="*/ 1 w 273845"/>
                  <a:gd name="connsiteY8-232" fmla="*/ 3609974 h 3776661"/>
                  <a:gd name="connsiteX9-233" fmla="*/ 0 w 273845"/>
                  <a:gd name="connsiteY9-234" fmla="*/ 0 h 3776661"/>
                  <a:gd name="connsiteX0-235" fmla="*/ 0 w 273845"/>
                  <a:gd name="connsiteY0-236" fmla="*/ 0 h 3776661"/>
                  <a:gd name="connsiteX1-237" fmla="*/ 272825 w 273845"/>
                  <a:gd name="connsiteY1-238" fmla="*/ 0 h 3776661"/>
                  <a:gd name="connsiteX2-239" fmla="*/ 273845 w 273845"/>
                  <a:gd name="connsiteY2-240" fmla="*/ 3581399 h 3776661"/>
                  <a:gd name="connsiteX3-241" fmla="*/ 247651 w 273845"/>
                  <a:gd name="connsiteY3-242" fmla="*/ 3702843 h 3776661"/>
                  <a:gd name="connsiteX4-243" fmla="*/ 228601 w 273845"/>
                  <a:gd name="connsiteY4-244" fmla="*/ 3629023 h 3776661"/>
                  <a:gd name="connsiteX5-245" fmla="*/ 166689 w 273845"/>
                  <a:gd name="connsiteY5-246" fmla="*/ 3776661 h 3776661"/>
                  <a:gd name="connsiteX6-247" fmla="*/ 104776 w 273845"/>
                  <a:gd name="connsiteY6-248" fmla="*/ 3664743 h 3776661"/>
                  <a:gd name="connsiteX7-249" fmla="*/ 57151 w 273845"/>
                  <a:gd name="connsiteY7-250" fmla="*/ 3750467 h 3776661"/>
                  <a:gd name="connsiteX8-251" fmla="*/ 1 w 273845"/>
                  <a:gd name="connsiteY8-252" fmla="*/ 3609974 h 3776661"/>
                  <a:gd name="connsiteX9-253" fmla="*/ 0 w 273845"/>
                  <a:gd name="connsiteY9-254" fmla="*/ 0 h 3776661"/>
                  <a:gd name="connsiteX0-255" fmla="*/ 0 w 273845"/>
                  <a:gd name="connsiteY0-256" fmla="*/ 0 h 3776661"/>
                  <a:gd name="connsiteX1-257" fmla="*/ 272825 w 273845"/>
                  <a:gd name="connsiteY1-258" fmla="*/ 0 h 3776661"/>
                  <a:gd name="connsiteX2-259" fmla="*/ 273845 w 273845"/>
                  <a:gd name="connsiteY2-260" fmla="*/ 3581399 h 3776661"/>
                  <a:gd name="connsiteX3-261" fmla="*/ 247651 w 273845"/>
                  <a:gd name="connsiteY3-262" fmla="*/ 3702843 h 3776661"/>
                  <a:gd name="connsiteX4-263" fmla="*/ 228601 w 273845"/>
                  <a:gd name="connsiteY4-264" fmla="*/ 3629023 h 3776661"/>
                  <a:gd name="connsiteX5-265" fmla="*/ 166689 w 273845"/>
                  <a:gd name="connsiteY5-266" fmla="*/ 3776661 h 3776661"/>
                  <a:gd name="connsiteX6-267" fmla="*/ 104776 w 273845"/>
                  <a:gd name="connsiteY6-268" fmla="*/ 3664743 h 3776661"/>
                  <a:gd name="connsiteX7-269" fmla="*/ 57151 w 273845"/>
                  <a:gd name="connsiteY7-270" fmla="*/ 3750467 h 3776661"/>
                  <a:gd name="connsiteX8-271" fmla="*/ 1 w 273845"/>
                  <a:gd name="connsiteY8-272" fmla="*/ 3609974 h 3776661"/>
                  <a:gd name="connsiteX9-273" fmla="*/ 0 w 273845"/>
                  <a:gd name="connsiteY9-274" fmla="*/ 0 h 3776661"/>
                  <a:gd name="connsiteX0-275" fmla="*/ 0 w 273845"/>
                  <a:gd name="connsiteY0-276" fmla="*/ 0 h 3776661"/>
                  <a:gd name="connsiteX1-277" fmla="*/ 272825 w 273845"/>
                  <a:gd name="connsiteY1-278" fmla="*/ 0 h 3776661"/>
                  <a:gd name="connsiteX2-279" fmla="*/ 273845 w 273845"/>
                  <a:gd name="connsiteY2-280" fmla="*/ 3581399 h 3776661"/>
                  <a:gd name="connsiteX3-281" fmla="*/ 247651 w 273845"/>
                  <a:gd name="connsiteY3-282" fmla="*/ 3702843 h 3776661"/>
                  <a:gd name="connsiteX4-283" fmla="*/ 228601 w 273845"/>
                  <a:gd name="connsiteY4-284" fmla="*/ 3629023 h 3776661"/>
                  <a:gd name="connsiteX5-285" fmla="*/ 166689 w 273845"/>
                  <a:gd name="connsiteY5-286" fmla="*/ 3776661 h 3776661"/>
                  <a:gd name="connsiteX6-287" fmla="*/ 104776 w 273845"/>
                  <a:gd name="connsiteY6-288" fmla="*/ 3664743 h 3776661"/>
                  <a:gd name="connsiteX7-289" fmla="*/ 57151 w 273845"/>
                  <a:gd name="connsiteY7-290" fmla="*/ 3750467 h 3776661"/>
                  <a:gd name="connsiteX8-291" fmla="*/ 1 w 273845"/>
                  <a:gd name="connsiteY8-292" fmla="*/ 3609974 h 3776661"/>
                  <a:gd name="connsiteX9-293" fmla="*/ 0 w 273845"/>
                  <a:gd name="connsiteY9-294" fmla="*/ 0 h 3776661"/>
                  <a:gd name="connsiteX0-295" fmla="*/ 0 w 273845"/>
                  <a:gd name="connsiteY0-296" fmla="*/ 0 h 3776661"/>
                  <a:gd name="connsiteX1-297" fmla="*/ 272825 w 273845"/>
                  <a:gd name="connsiteY1-298" fmla="*/ 0 h 3776661"/>
                  <a:gd name="connsiteX2-299" fmla="*/ 273845 w 273845"/>
                  <a:gd name="connsiteY2-300" fmla="*/ 3581399 h 3776661"/>
                  <a:gd name="connsiteX3-301" fmla="*/ 247651 w 273845"/>
                  <a:gd name="connsiteY3-302" fmla="*/ 3702843 h 3776661"/>
                  <a:gd name="connsiteX4-303" fmla="*/ 228601 w 273845"/>
                  <a:gd name="connsiteY4-304" fmla="*/ 3629023 h 3776661"/>
                  <a:gd name="connsiteX5-305" fmla="*/ 166689 w 273845"/>
                  <a:gd name="connsiteY5-306" fmla="*/ 3776661 h 3776661"/>
                  <a:gd name="connsiteX6-307" fmla="*/ 104776 w 273845"/>
                  <a:gd name="connsiteY6-308" fmla="*/ 3664743 h 3776661"/>
                  <a:gd name="connsiteX7-309" fmla="*/ 57151 w 273845"/>
                  <a:gd name="connsiteY7-310" fmla="*/ 3750467 h 3776661"/>
                  <a:gd name="connsiteX8-311" fmla="*/ 1 w 273845"/>
                  <a:gd name="connsiteY8-312" fmla="*/ 3609974 h 3776661"/>
                  <a:gd name="connsiteX9-313" fmla="*/ 0 w 273845"/>
                  <a:gd name="connsiteY9-314" fmla="*/ 0 h 3776661"/>
                  <a:gd name="connsiteX0-315" fmla="*/ 0 w 273845"/>
                  <a:gd name="connsiteY0-316" fmla="*/ 0 h 3776661"/>
                  <a:gd name="connsiteX1-317" fmla="*/ 272825 w 273845"/>
                  <a:gd name="connsiteY1-318" fmla="*/ 0 h 3776661"/>
                  <a:gd name="connsiteX2-319" fmla="*/ 273845 w 273845"/>
                  <a:gd name="connsiteY2-320" fmla="*/ 3581399 h 3776661"/>
                  <a:gd name="connsiteX3-321" fmla="*/ 247651 w 273845"/>
                  <a:gd name="connsiteY3-322" fmla="*/ 3702843 h 3776661"/>
                  <a:gd name="connsiteX4-323" fmla="*/ 228601 w 273845"/>
                  <a:gd name="connsiteY4-324" fmla="*/ 3629023 h 3776661"/>
                  <a:gd name="connsiteX5-325" fmla="*/ 166689 w 273845"/>
                  <a:gd name="connsiteY5-326" fmla="*/ 3776661 h 3776661"/>
                  <a:gd name="connsiteX6-327" fmla="*/ 104776 w 273845"/>
                  <a:gd name="connsiteY6-328" fmla="*/ 3664743 h 3776661"/>
                  <a:gd name="connsiteX7-329" fmla="*/ 57151 w 273845"/>
                  <a:gd name="connsiteY7-330" fmla="*/ 3750467 h 3776661"/>
                  <a:gd name="connsiteX8-331" fmla="*/ 1 w 273845"/>
                  <a:gd name="connsiteY8-332" fmla="*/ 3609974 h 3776661"/>
                  <a:gd name="connsiteX9-333" fmla="*/ 0 w 273845"/>
                  <a:gd name="connsiteY9-334" fmla="*/ 0 h 3776661"/>
                  <a:gd name="connsiteX0-335" fmla="*/ 0 w 273845"/>
                  <a:gd name="connsiteY0-336" fmla="*/ 0 h 3776661"/>
                  <a:gd name="connsiteX1-337" fmla="*/ 272825 w 273845"/>
                  <a:gd name="connsiteY1-338" fmla="*/ 0 h 3776661"/>
                  <a:gd name="connsiteX2-339" fmla="*/ 273845 w 273845"/>
                  <a:gd name="connsiteY2-340" fmla="*/ 3581399 h 3776661"/>
                  <a:gd name="connsiteX3-341" fmla="*/ 247651 w 273845"/>
                  <a:gd name="connsiteY3-342" fmla="*/ 3702843 h 3776661"/>
                  <a:gd name="connsiteX4-343" fmla="*/ 228601 w 273845"/>
                  <a:gd name="connsiteY4-344" fmla="*/ 3629023 h 3776661"/>
                  <a:gd name="connsiteX5-345" fmla="*/ 166689 w 273845"/>
                  <a:gd name="connsiteY5-346" fmla="*/ 3776661 h 3776661"/>
                  <a:gd name="connsiteX6-347" fmla="*/ 104776 w 273845"/>
                  <a:gd name="connsiteY6-348" fmla="*/ 3664743 h 3776661"/>
                  <a:gd name="connsiteX7-349" fmla="*/ 57151 w 273845"/>
                  <a:gd name="connsiteY7-350" fmla="*/ 3750467 h 3776661"/>
                  <a:gd name="connsiteX8-351" fmla="*/ 1 w 273845"/>
                  <a:gd name="connsiteY8-352" fmla="*/ 3609974 h 3776661"/>
                  <a:gd name="connsiteX9-353" fmla="*/ 0 w 273845"/>
                  <a:gd name="connsiteY9-354" fmla="*/ 0 h 3776661"/>
                  <a:gd name="connsiteX0-355" fmla="*/ 0 w 273845"/>
                  <a:gd name="connsiteY0-356" fmla="*/ 0 h 3776887"/>
                  <a:gd name="connsiteX1-357" fmla="*/ 272825 w 273845"/>
                  <a:gd name="connsiteY1-358" fmla="*/ 0 h 3776887"/>
                  <a:gd name="connsiteX2-359" fmla="*/ 273845 w 273845"/>
                  <a:gd name="connsiteY2-360" fmla="*/ 3581399 h 3776887"/>
                  <a:gd name="connsiteX3-361" fmla="*/ 247651 w 273845"/>
                  <a:gd name="connsiteY3-362" fmla="*/ 3702843 h 3776887"/>
                  <a:gd name="connsiteX4-363" fmla="*/ 228601 w 273845"/>
                  <a:gd name="connsiteY4-364" fmla="*/ 3629023 h 3776887"/>
                  <a:gd name="connsiteX5-365" fmla="*/ 166689 w 273845"/>
                  <a:gd name="connsiteY5-366" fmla="*/ 3776661 h 3776887"/>
                  <a:gd name="connsiteX6-367" fmla="*/ 104776 w 273845"/>
                  <a:gd name="connsiteY6-368" fmla="*/ 3664743 h 3776887"/>
                  <a:gd name="connsiteX7-369" fmla="*/ 57151 w 273845"/>
                  <a:gd name="connsiteY7-370" fmla="*/ 3750467 h 3776887"/>
                  <a:gd name="connsiteX8-371" fmla="*/ 1 w 273845"/>
                  <a:gd name="connsiteY8-372" fmla="*/ 3609974 h 3776887"/>
                  <a:gd name="connsiteX9-373" fmla="*/ 0 w 273845"/>
                  <a:gd name="connsiteY9-374" fmla="*/ 0 h 3776887"/>
                  <a:gd name="connsiteX0-375" fmla="*/ 0 w 273845"/>
                  <a:gd name="connsiteY0-376" fmla="*/ 0 h 3776887"/>
                  <a:gd name="connsiteX1-377" fmla="*/ 272825 w 273845"/>
                  <a:gd name="connsiteY1-378" fmla="*/ 0 h 3776887"/>
                  <a:gd name="connsiteX2-379" fmla="*/ 273845 w 273845"/>
                  <a:gd name="connsiteY2-380" fmla="*/ 3581399 h 3776887"/>
                  <a:gd name="connsiteX3-381" fmla="*/ 247651 w 273845"/>
                  <a:gd name="connsiteY3-382" fmla="*/ 3702843 h 3776887"/>
                  <a:gd name="connsiteX4-383" fmla="*/ 228601 w 273845"/>
                  <a:gd name="connsiteY4-384" fmla="*/ 3629023 h 3776887"/>
                  <a:gd name="connsiteX5-385" fmla="*/ 166689 w 273845"/>
                  <a:gd name="connsiteY5-386" fmla="*/ 3776661 h 3776887"/>
                  <a:gd name="connsiteX6-387" fmla="*/ 104776 w 273845"/>
                  <a:gd name="connsiteY6-388" fmla="*/ 3664743 h 3776887"/>
                  <a:gd name="connsiteX7-389" fmla="*/ 57151 w 273845"/>
                  <a:gd name="connsiteY7-390" fmla="*/ 3750467 h 3776887"/>
                  <a:gd name="connsiteX8-391" fmla="*/ 1 w 273845"/>
                  <a:gd name="connsiteY8-392" fmla="*/ 3609974 h 3776887"/>
                  <a:gd name="connsiteX9-393" fmla="*/ 0 w 273845"/>
                  <a:gd name="connsiteY9-394" fmla="*/ 0 h 3776887"/>
                  <a:gd name="connsiteX0-395" fmla="*/ 0 w 273845"/>
                  <a:gd name="connsiteY0-396" fmla="*/ 0 h 3776887"/>
                  <a:gd name="connsiteX1-397" fmla="*/ 272825 w 273845"/>
                  <a:gd name="connsiteY1-398" fmla="*/ 0 h 3776887"/>
                  <a:gd name="connsiteX2-399" fmla="*/ 273845 w 273845"/>
                  <a:gd name="connsiteY2-400" fmla="*/ 3581399 h 3776887"/>
                  <a:gd name="connsiteX3-401" fmla="*/ 247651 w 273845"/>
                  <a:gd name="connsiteY3-402" fmla="*/ 3702843 h 3776887"/>
                  <a:gd name="connsiteX4-403" fmla="*/ 228601 w 273845"/>
                  <a:gd name="connsiteY4-404" fmla="*/ 3629023 h 3776887"/>
                  <a:gd name="connsiteX5-405" fmla="*/ 166689 w 273845"/>
                  <a:gd name="connsiteY5-406" fmla="*/ 3776661 h 3776887"/>
                  <a:gd name="connsiteX6-407" fmla="*/ 104776 w 273845"/>
                  <a:gd name="connsiteY6-408" fmla="*/ 3664743 h 3776887"/>
                  <a:gd name="connsiteX7-409" fmla="*/ 57151 w 273845"/>
                  <a:gd name="connsiteY7-410" fmla="*/ 3750467 h 3776887"/>
                  <a:gd name="connsiteX8-411" fmla="*/ 1 w 273845"/>
                  <a:gd name="connsiteY8-412" fmla="*/ 3609974 h 3776887"/>
                  <a:gd name="connsiteX9-413" fmla="*/ 0 w 273845"/>
                  <a:gd name="connsiteY9-414" fmla="*/ 0 h 3776887"/>
                  <a:gd name="connsiteX0-415" fmla="*/ 0 w 273845"/>
                  <a:gd name="connsiteY0-416" fmla="*/ 0 h 3776859"/>
                  <a:gd name="connsiteX1-417" fmla="*/ 272825 w 273845"/>
                  <a:gd name="connsiteY1-418" fmla="*/ 0 h 3776859"/>
                  <a:gd name="connsiteX2-419" fmla="*/ 273845 w 273845"/>
                  <a:gd name="connsiteY2-420" fmla="*/ 3581399 h 3776859"/>
                  <a:gd name="connsiteX3-421" fmla="*/ 247651 w 273845"/>
                  <a:gd name="connsiteY3-422" fmla="*/ 3702843 h 3776859"/>
                  <a:gd name="connsiteX4-423" fmla="*/ 223839 w 273845"/>
                  <a:gd name="connsiteY4-424" fmla="*/ 3631404 h 3776859"/>
                  <a:gd name="connsiteX5-425" fmla="*/ 166689 w 273845"/>
                  <a:gd name="connsiteY5-426" fmla="*/ 3776661 h 3776859"/>
                  <a:gd name="connsiteX6-427" fmla="*/ 104776 w 273845"/>
                  <a:gd name="connsiteY6-428" fmla="*/ 3664743 h 3776859"/>
                  <a:gd name="connsiteX7-429" fmla="*/ 57151 w 273845"/>
                  <a:gd name="connsiteY7-430" fmla="*/ 3750467 h 3776859"/>
                  <a:gd name="connsiteX8-431" fmla="*/ 1 w 273845"/>
                  <a:gd name="connsiteY8-432" fmla="*/ 3609974 h 3776859"/>
                  <a:gd name="connsiteX9-433" fmla="*/ 0 w 273845"/>
                  <a:gd name="connsiteY9-434" fmla="*/ 0 h 3776859"/>
                  <a:gd name="connsiteX0-435" fmla="*/ 0 w 273845"/>
                  <a:gd name="connsiteY0-436" fmla="*/ 0 h 3776859"/>
                  <a:gd name="connsiteX1-437" fmla="*/ 272825 w 273845"/>
                  <a:gd name="connsiteY1-438" fmla="*/ 0 h 3776859"/>
                  <a:gd name="connsiteX2-439" fmla="*/ 273845 w 273845"/>
                  <a:gd name="connsiteY2-440" fmla="*/ 3581399 h 3776859"/>
                  <a:gd name="connsiteX3-441" fmla="*/ 247651 w 273845"/>
                  <a:gd name="connsiteY3-442" fmla="*/ 3702843 h 3776859"/>
                  <a:gd name="connsiteX4-443" fmla="*/ 223839 w 273845"/>
                  <a:gd name="connsiteY4-444" fmla="*/ 3631404 h 3776859"/>
                  <a:gd name="connsiteX5-445" fmla="*/ 166689 w 273845"/>
                  <a:gd name="connsiteY5-446" fmla="*/ 3776661 h 3776859"/>
                  <a:gd name="connsiteX6-447" fmla="*/ 104776 w 273845"/>
                  <a:gd name="connsiteY6-448" fmla="*/ 3664743 h 3776859"/>
                  <a:gd name="connsiteX7-449" fmla="*/ 57151 w 273845"/>
                  <a:gd name="connsiteY7-450" fmla="*/ 3750467 h 3776859"/>
                  <a:gd name="connsiteX8-451" fmla="*/ 1 w 273845"/>
                  <a:gd name="connsiteY8-452" fmla="*/ 3609974 h 3776859"/>
                  <a:gd name="connsiteX9-453" fmla="*/ 0 w 273845"/>
                  <a:gd name="connsiteY9-454" fmla="*/ 0 h 3776859"/>
                  <a:gd name="connsiteX0-455" fmla="*/ 0 w 273894"/>
                  <a:gd name="connsiteY0-456" fmla="*/ 0 h 3776859"/>
                  <a:gd name="connsiteX1-457" fmla="*/ 272825 w 273894"/>
                  <a:gd name="connsiteY1-458" fmla="*/ 0 h 3776859"/>
                  <a:gd name="connsiteX2-459" fmla="*/ 273845 w 273894"/>
                  <a:gd name="connsiteY2-460" fmla="*/ 3581399 h 3776859"/>
                  <a:gd name="connsiteX3-461" fmla="*/ 247651 w 273894"/>
                  <a:gd name="connsiteY3-462" fmla="*/ 3702843 h 3776859"/>
                  <a:gd name="connsiteX4-463" fmla="*/ 223839 w 273894"/>
                  <a:gd name="connsiteY4-464" fmla="*/ 3631404 h 3776859"/>
                  <a:gd name="connsiteX5-465" fmla="*/ 166689 w 273894"/>
                  <a:gd name="connsiteY5-466" fmla="*/ 3776661 h 3776859"/>
                  <a:gd name="connsiteX6-467" fmla="*/ 104776 w 273894"/>
                  <a:gd name="connsiteY6-468" fmla="*/ 3664743 h 3776859"/>
                  <a:gd name="connsiteX7-469" fmla="*/ 57151 w 273894"/>
                  <a:gd name="connsiteY7-470" fmla="*/ 3750467 h 3776859"/>
                  <a:gd name="connsiteX8-471" fmla="*/ 1 w 273894"/>
                  <a:gd name="connsiteY8-472" fmla="*/ 3609974 h 3776859"/>
                  <a:gd name="connsiteX9-473" fmla="*/ 0 w 273894"/>
                  <a:gd name="connsiteY9-474" fmla="*/ 0 h 3776859"/>
                  <a:gd name="connsiteX0-475" fmla="*/ 0 w 273894"/>
                  <a:gd name="connsiteY0-476" fmla="*/ 0 h 3776859"/>
                  <a:gd name="connsiteX1-477" fmla="*/ 272825 w 273894"/>
                  <a:gd name="connsiteY1-478" fmla="*/ 0 h 3776859"/>
                  <a:gd name="connsiteX2-479" fmla="*/ 273845 w 273894"/>
                  <a:gd name="connsiteY2-480" fmla="*/ 3581399 h 3776859"/>
                  <a:gd name="connsiteX3-481" fmla="*/ 247651 w 273894"/>
                  <a:gd name="connsiteY3-482" fmla="*/ 3702843 h 3776859"/>
                  <a:gd name="connsiteX4-483" fmla="*/ 223839 w 273894"/>
                  <a:gd name="connsiteY4-484" fmla="*/ 3631404 h 3776859"/>
                  <a:gd name="connsiteX5-485" fmla="*/ 166689 w 273894"/>
                  <a:gd name="connsiteY5-486" fmla="*/ 3776661 h 3776859"/>
                  <a:gd name="connsiteX6-487" fmla="*/ 104776 w 273894"/>
                  <a:gd name="connsiteY6-488" fmla="*/ 3664743 h 3776859"/>
                  <a:gd name="connsiteX7-489" fmla="*/ 57151 w 273894"/>
                  <a:gd name="connsiteY7-490" fmla="*/ 3750467 h 3776859"/>
                  <a:gd name="connsiteX8-491" fmla="*/ 1 w 273894"/>
                  <a:gd name="connsiteY8-492" fmla="*/ 3609974 h 3776859"/>
                  <a:gd name="connsiteX9-493" fmla="*/ 0 w 273894"/>
                  <a:gd name="connsiteY9-494" fmla="*/ 0 h 3776859"/>
                  <a:gd name="connsiteX0-495" fmla="*/ 0 w 273845"/>
                  <a:gd name="connsiteY0-496" fmla="*/ 0 h 3776859"/>
                  <a:gd name="connsiteX1-497" fmla="*/ 272825 w 273845"/>
                  <a:gd name="connsiteY1-498" fmla="*/ 0 h 3776859"/>
                  <a:gd name="connsiteX2-499" fmla="*/ 273845 w 273845"/>
                  <a:gd name="connsiteY2-500" fmla="*/ 3581399 h 3776859"/>
                  <a:gd name="connsiteX3-501" fmla="*/ 247651 w 273845"/>
                  <a:gd name="connsiteY3-502" fmla="*/ 3702843 h 3776859"/>
                  <a:gd name="connsiteX4-503" fmla="*/ 223839 w 273845"/>
                  <a:gd name="connsiteY4-504" fmla="*/ 3631404 h 3776859"/>
                  <a:gd name="connsiteX5-505" fmla="*/ 166689 w 273845"/>
                  <a:gd name="connsiteY5-506" fmla="*/ 3776661 h 3776859"/>
                  <a:gd name="connsiteX6-507" fmla="*/ 104776 w 273845"/>
                  <a:gd name="connsiteY6-508" fmla="*/ 3664743 h 3776859"/>
                  <a:gd name="connsiteX7-509" fmla="*/ 57151 w 273845"/>
                  <a:gd name="connsiteY7-510" fmla="*/ 3750467 h 3776859"/>
                  <a:gd name="connsiteX8-511" fmla="*/ 1 w 273845"/>
                  <a:gd name="connsiteY8-512" fmla="*/ 3609974 h 3776859"/>
                  <a:gd name="connsiteX9-513" fmla="*/ 0 w 273845"/>
                  <a:gd name="connsiteY9-514" fmla="*/ 0 h 3776859"/>
                  <a:gd name="connsiteX0-515" fmla="*/ 0 w 273845"/>
                  <a:gd name="connsiteY0-516" fmla="*/ 0 h 3776859"/>
                  <a:gd name="connsiteX1-517" fmla="*/ 272825 w 273845"/>
                  <a:gd name="connsiteY1-518" fmla="*/ 0 h 3776859"/>
                  <a:gd name="connsiteX2-519" fmla="*/ 273845 w 273845"/>
                  <a:gd name="connsiteY2-520" fmla="*/ 3581399 h 3776859"/>
                  <a:gd name="connsiteX3-521" fmla="*/ 252414 w 273845"/>
                  <a:gd name="connsiteY3-522" fmla="*/ 3702843 h 3776859"/>
                  <a:gd name="connsiteX4-523" fmla="*/ 223839 w 273845"/>
                  <a:gd name="connsiteY4-524" fmla="*/ 3631404 h 3776859"/>
                  <a:gd name="connsiteX5-525" fmla="*/ 166689 w 273845"/>
                  <a:gd name="connsiteY5-526" fmla="*/ 3776661 h 3776859"/>
                  <a:gd name="connsiteX6-527" fmla="*/ 104776 w 273845"/>
                  <a:gd name="connsiteY6-528" fmla="*/ 3664743 h 3776859"/>
                  <a:gd name="connsiteX7-529" fmla="*/ 57151 w 273845"/>
                  <a:gd name="connsiteY7-530" fmla="*/ 3750467 h 3776859"/>
                  <a:gd name="connsiteX8-531" fmla="*/ 1 w 273845"/>
                  <a:gd name="connsiteY8-532" fmla="*/ 3609974 h 3776859"/>
                  <a:gd name="connsiteX9-533" fmla="*/ 0 w 273845"/>
                  <a:gd name="connsiteY9-534" fmla="*/ 0 h 3776859"/>
                  <a:gd name="connsiteX0-535" fmla="*/ 0 w 273845"/>
                  <a:gd name="connsiteY0-536" fmla="*/ 0 h 3776859"/>
                  <a:gd name="connsiteX1-537" fmla="*/ 272825 w 273845"/>
                  <a:gd name="connsiteY1-538" fmla="*/ 0 h 3776859"/>
                  <a:gd name="connsiteX2-539" fmla="*/ 273845 w 273845"/>
                  <a:gd name="connsiteY2-540" fmla="*/ 3581399 h 3776859"/>
                  <a:gd name="connsiteX3-541" fmla="*/ 252414 w 273845"/>
                  <a:gd name="connsiteY3-542" fmla="*/ 3702843 h 3776859"/>
                  <a:gd name="connsiteX4-543" fmla="*/ 223839 w 273845"/>
                  <a:gd name="connsiteY4-544" fmla="*/ 3631404 h 3776859"/>
                  <a:gd name="connsiteX5-545" fmla="*/ 166689 w 273845"/>
                  <a:gd name="connsiteY5-546" fmla="*/ 3776661 h 3776859"/>
                  <a:gd name="connsiteX6-547" fmla="*/ 104776 w 273845"/>
                  <a:gd name="connsiteY6-548" fmla="*/ 3664743 h 3776859"/>
                  <a:gd name="connsiteX7-549" fmla="*/ 57151 w 273845"/>
                  <a:gd name="connsiteY7-550" fmla="*/ 3750467 h 3776859"/>
                  <a:gd name="connsiteX8-551" fmla="*/ 1 w 273845"/>
                  <a:gd name="connsiteY8-552" fmla="*/ 3609974 h 3776859"/>
                  <a:gd name="connsiteX9-553" fmla="*/ 0 w 273845"/>
                  <a:gd name="connsiteY9-554" fmla="*/ 0 h 3776859"/>
                  <a:gd name="connsiteX0-555" fmla="*/ 0 w 273845"/>
                  <a:gd name="connsiteY0-556" fmla="*/ 0 h 3776859"/>
                  <a:gd name="connsiteX1-557" fmla="*/ 272825 w 273845"/>
                  <a:gd name="connsiteY1-558" fmla="*/ 0 h 3776859"/>
                  <a:gd name="connsiteX2-559" fmla="*/ 273845 w 273845"/>
                  <a:gd name="connsiteY2-560" fmla="*/ 3581399 h 3776859"/>
                  <a:gd name="connsiteX3-561" fmla="*/ 245270 w 273845"/>
                  <a:gd name="connsiteY3-562" fmla="*/ 3702843 h 3776859"/>
                  <a:gd name="connsiteX4-563" fmla="*/ 223839 w 273845"/>
                  <a:gd name="connsiteY4-564" fmla="*/ 3631404 h 3776859"/>
                  <a:gd name="connsiteX5-565" fmla="*/ 166689 w 273845"/>
                  <a:gd name="connsiteY5-566" fmla="*/ 3776661 h 3776859"/>
                  <a:gd name="connsiteX6-567" fmla="*/ 104776 w 273845"/>
                  <a:gd name="connsiteY6-568" fmla="*/ 3664743 h 3776859"/>
                  <a:gd name="connsiteX7-569" fmla="*/ 57151 w 273845"/>
                  <a:gd name="connsiteY7-570" fmla="*/ 3750467 h 3776859"/>
                  <a:gd name="connsiteX8-571" fmla="*/ 1 w 273845"/>
                  <a:gd name="connsiteY8-572" fmla="*/ 3609974 h 3776859"/>
                  <a:gd name="connsiteX9-573" fmla="*/ 0 w 273845"/>
                  <a:gd name="connsiteY9-574" fmla="*/ 0 h 3776859"/>
                  <a:gd name="connsiteX0-575" fmla="*/ 0 w 273845"/>
                  <a:gd name="connsiteY0-576" fmla="*/ 0 h 3776859"/>
                  <a:gd name="connsiteX1-577" fmla="*/ 272825 w 273845"/>
                  <a:gd name="connsiteY1-578" fmla="*/ 0 h 3776859"/>
                  <a:gd name="connsiteX2-579" fmla="*/ 273845 w 273845"/>
                  <a:gd name="connsiteY2-580" fmla="*/ 3581399 h 3776859"/>
                  <a:gd name="connsiteX3-581" fmla="*/ 245270 w 273845"/>
                  <a:gd name="connsiteY3-582" fmla="*/ 3702843 h 3776859"/>
                  <a:gd name="connsiteX4-583" fmla="*/ 223839 w 273845"/>
                  <a:gd name="connsiteY4-584" fmla="*/ 3631404 h 3776859"/>
                  <a:gd name="connsiteX5-585" fmla="*/ 166689 w 273845"/>
                  <a:gd name="connsiteY5-586" fmla="*/ 3776661 h 3776859"/>
                  <a:gd name="connsiteX6-587" fmla="*/ 104776 w 273845"/>
                  <a:gd name="connsiteY6-588" fmla="*/ 3664743 h 3776859"/>
                  <a:gd name="connsiteX7-589" fmla="*/ 57151 w 273845"/>
                  <a:gd name="connsiteY7-590" fmla="*/ 3750467 h 3776859"/>
                  <a:gd name="connsiteX8-591" fmla="*/ 1 w 273845"/>
                  <a:gd name="connsiteY8-592" fmla="*/ 3609974 h 3776859"/>
                  <a:gd name="connsiteX9-593" fmla="*/ 0 w 273845"/>
                  <a:gd name="connsiteY9-594" fmla="*/ 0 h 3776859"/>
                  <a:gd name="connsiteX0-595" fmla="*/ 0 w 273845"/>
                  <a:gd name="connsiteY0-596" fmla="*/ 0 h 3776859"/>
                  <a:gd name="connsiteX1-597" fmla="*/ 272825 w 273845"/>
                  <a:gd name="connsiteY1-598" fmla="*/ 0 h 3776859"/>
                  <a:gd name="connsiteX2-599" fmla="*/ 273845 w 273845"/>
                  <a:gd name="connsiteY2-600" fmla="*/ 3581399 h 3776859"/>
                  <a:gd name="connsiteX3-601" fmla="*/ 245270 w 273845"/>
                  <a:gd name="connsiteY3-602" fmla="*/ 3702843 h 3776859"/>
                  <a:gd name="connsiteX4-603" fmla="*/ 223839 w 273845"/>
                  <a:gd name="connsiteY4-604" fmla="*/ 3631404 h 3776859"/>
                  <a:gd name="connsiteX5-605" fmla="*/ 166689 w 273845"/>
                  <a:gd name="connsiteY5-606" fmla="*/ 3776661 h 3776859"/>
                  <a:gd name="connsiteX6-607" fmla="*/ 104776 w 273845"/>
                  <a:gd name="connsiteY6-608" fmla="*/ 3664743 h 3776859"/>
                  <a:gd name="connsiteX7-609" fmla="*/ 57151 w 273845"/>
                  <a:gd name="connsiteY7-610" fmla="*/ 3750467 h 3776859"/>
                  <a:gd name="connsiteX8-611" fmla="*/ 1 w 273845"/>
                  <a:gd name="connsiteY8-612" fmla="*/ 3609974 h 3776859"/>
                  <a:gd name="connsiteX9-613" fmla="*/ 0 w 273845"/>
                  <a:gd name="connsiteY9-614" fmla="*/ 0 h 3776859"/>
                  <a:gd name="connsiteX0-615" fmla="*/ 0 w 273845"/>
                  <a:gd name="connsiteY0-616" fmla="*/ 0 h 3776859"/>
                  <a:gd name="connsiteX1-617" fmla="*/ 272825 w 273845"/>
                  <a:gd name="connsiteY1-618" fmla="*/ 0 h 3776859"/>
                  <a:gd name="connsiteX2-619" fmla="*/ 273845 w 273845"/>
                  <a:gd name="connsiteY2-620" fmla="*/ 3581399 h 3776859"/>
                  <a:gd name="connsiteX3-621" fmla="*/ 245270 w 273845"/>
                  <a:gd name="connsiteY3-622" fmla="*/ 3702843 h 3776859"/>
                  <a:gd name="connsiteX4-623" fmla="*/ 223839 w 273845"/>
                  <a:gd name="connsiteY4-624" fmla="*/ 3631404 h 3776859"/>
                  <a:gd name="connsiteX5-625" fmla="*/ 166689 w 273845"/>
                  <a:gd name="connsiteY5-626" fmla="*/ 3776661 h 3776859"/>
                  <a:gd name="connsiteX6-627" fmla="*/ 104776 w 273845"/>
                  <a:gd name="connsiteY6-628" fmla="*/ 3664743 h 3776859"/>
                  <a:gd name="connsiteX7-629" fmla="*/ 57151 w 273845"/>
                  <a:gd name="connsiteY7-630" fmla="*/ 3750467 h 3776859"/>
                  <a:gd name="connsiteX8-631" fmla="*/ 1 w 273845"/>
                  <a:gd name="connsiteY8-632" fmla="*/ 3609974 h 3776859"/>
                  <a:gd name="connsiteX9-633" fmla="*/ 0 w 273845"/>
                  <a:gd name="connsiteY9-634" fmla="*/ 0 h 3776859"/>
                  <a:gd name="connsiteX0-635" fmla="*/ 0 w 273845"/>
                  <a:gd name="connsiteY0-636" fmla="*/ 0 h 3776859"/>
                  <a:gd name="connsiteX1-637" fmla="*/ 272825 w 273845"/>
                  <a:gd name="connsiteY1-638" fmla="*/ 0 h 3776859"/>
                  <a:gd name="connsiteX2-639" fmla="*/ 273845 w 273845"/>
                  <a:gd name="connsiteY2-640" fmla="*/ 3581399 h 3776859"/>
                  <a:gd name="connsiteX3-641" fmla="*/ 245270 w 273845"/>
                  <a:gd name="connsiteY3-642" fmla="*/ 3702843 h 3776859"/>
                  <a:gd name="connsiteX4-643" fmla="*/ 223839 w 273845"/>
                  <a:gd name="connsiteY4-644" fmla="*/ 3631404 h 3776859"/>
                  <a:gd name="connsiteX5-645" fmla="*/ 166689 w 273845"/>
                  <a:gd name="connsiteY5-646" fmla="*/ 3776661 h 3776859"/>
                  <a:gd name="connsiteX6-647" fmla="*/ 104776 w 273845"/>
                  <a:gd name="connsiteY6-648" fmla="*/ 3664743 h 3776859"/>
                  <a:gd name="connsiteX7-649" fmla="*/ 57151 w 273845"/>
                  <a:gd name="connsiteY7-650" fmla="*/ 3750467 h 3776859"/>
                  <a:gd name="connsiteX8-651" fmla="*/ 1 w 273845"/>
                  <a:gd name="connsiteY8-652" fmla="*/ 3609974 h 3776859"/>
                  <a:gd name="connsiteX9-653" fmla="*/ 0 w 273845"/>
                  <a:gd name="connsiteY9-654" fmla="*/ 0 h 3776859"/>
                  <a:gd name="connsiteX0-655" fmla="*/ 0 w 273845"/>
                  <a:gd name="connsiteY0-656" fmla="*/ 0 h 3776859"/>
                  <a:gd name="connsiteX1-657" fmla="*/ 272825 w 273845"/>
                  <a:gd name="connsiteY1-658" fmla="*/ 0 h 3776859"/>
                  <a:gd name="connsiteX2-659" fmla="*/ 273845 w 273845"/>
                  <a:gd name="connsiteY2-660" fmla="*/ 3581399 h 3776859"/>
                  <a:gd name="connsiteX3-661" fmla="*/ 245270 w 273845"/>
                  <a:gd name="connsiteY3-662" fmla="*/ 3702843 h 3776859"/>
                  <a:gd name="connsiteX4-663" fmla="*/ 223839 w 273845"/>
                  <a:gd name="connsiteY4-664" fmla="*/ 3631404 h 3776859"/>
                  <a:gd name="connsiteX5-665" fmla="*/ 166689 w 273845"/>
                  <a:gd name="connsiteY5-666" fmla="*/ 3776661 h 3776859"/>
                  <a:gd name="connsiteX6-667" fmla="*/ 104776 w 273845"/>
                  <a:gd name="connsiteY6-668" fmla="*/ 3664743 h 3776859"/>
                  <a:gd name="connsiteX7-669" fmla="*/ 57151 w 273845"/>
                  <a:gd name="connsiteY7-670" fmla="*/ 3750467 h 3776859"/>
                  <a:gd name="connsiteX8-671" fmla="*/ 1 w 273845"/>
                  <a:gd name="connsiteY8-672" fmla="*/ 3609974 h 3776859"/>
                  <a:gd name="connsiteX9-673" fmla="*/ 0 w 273845"/>
                  <a:gd name="connsiteY9-674" fmla="*/ 0 h 3776859"/>
                  <a:gd name="connsiteX0-675" fmla="*/ 0 w 273845"/>
                  <a:gd name="connsiteY0-676" fmla="*/ 0 h 3776859"/>
                  <a:gd name="connsiteX1-677" fmla="*/ 272825 w 273845"/>
                  <a:gd name="connsiteY1-678" fmla="*/ 0 h 3776859"/>
                  <a:gd name="connsiteX2-679" fmla="*/ 273845 w 273845"/>
                  <a:gd name="connsiteY2-680" fmla="*/ 3581399 h 3776859"/>
                  <a:gd name="connsiteX3-681" fmla="*/ 245270 w 273845"/>
                  <a:gd name="connsiteY3-682" fmla="*/ 3702843 h 3776859"/>
                  <a:gd name="connsiteX4-683" fmla="*/ 223839 w 273845"/>
                  <a:gd name="connsiteY4-684" fmla="*/ 3631404 h 3776859"/>
                  <a:gd name="connsiteX5-685" fmla="*/ 166689 w 273845"/>
                  <a:gd name="connsiteY5-686" fmla="*/ 3776661 h 3776859"/>
                  <a:gd name="connsiteX6-687" fmla="*/ 104776 w 273845"/>
                  <a:gd name="connsiteY6-688" fmla="*/ 3664743 h 3776859"/>
                  <a:gd name="connsiteX7-689" fmla="*/ 57151 w 273845"/>
                  <a:gd name="connsiteY7-690" fmla="*/ 3750467 h 3776859"/>
                  <a:gd name="connsiteX8-691" fmla="*/ 1 w 273845"/>
                  <a:gd name="connsiteY8-692" fmla="*/ 3609974 h 3776859"/>
                  <a:gd name="connsiteX9-693" fmla="*/ 0 w 273845"/>
                  <a:gd name="connsiteY9-694" fmla="*/ 0 h 3776859"/>
                  <a:gd name="connsiteX0-695" fmla="*/ 0 w 273845"/>
                  <a:gd name="connsiteY0-696" fmla="*/ 0 h 3776859"/>
                  <a:gd name="connsiteX1-697" fmla="*/ 272825 w 273845"/>
                  <a:gd name="connsiteY1-698" fmla="*/ 0 h 3776859"/>
                  <a:gd name="connsiteX2-699" fmla="*/ 273845 w 273845"/>
                  <a:gd name="connsiteY2-700" fmla="*/ 3581399 h 3776859"/>
                  <a:gd name="connsiteX3-701" fmla="*/ 245270 w 273845"/>
                  <a:gd name="connsiteY3-702" fmla="*/ 3702843 h 3776859"/>
                  <a:gd name="connsiteX4-703" fmla="*/ 223839 w 273845"/>
                  <a:gd name="connsiteY4-704" fmla="*/ 3631404 h 3776859"/>
                  <a:gd name="connsiteX5-705" fmla="*/ 166689 w 273845"/>
                  <a:gd name="connsiteY5-706" fmla="*/ 3776661 h 3776859"/>
                  <a:gd name="connsiteX6-707" fmla="*/ 104776 w 273845"/>
                  <a:gd name="connsiteY6-708" fmla="*/ 3664743 h 3776859"/>
                  <a:gd name="connsiteX7-709" fmla="*/ 57151 w 273845"/>
                  <a:gd name="connsiteY7-710" fmla="*/ 3750467 h 3776859"/>
                  <a:gd name="connsiteX8-711" fmla="*/ 1 w 273845"/>
                  <a:gd name="connsiteY8-712" fmla="*/ 3609974 h 3776859"/>
                  <a:gd name="connsiteX9-713" fmla="*/ 0 w 273845"/>
                  <a:gd name="connsiteY9-714" fmla="*/ 0 h 3776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  <a:cxn ang="0">
                    <a:pos x="connsiteX7-51" y="connsiteY7-52"/>
                  </a:cxn>
                  <a:cxn ang="0">
                    <a:pos x="connsiteX8-69" y="connsiteY8-70"/>
                  </a:cxn>
                  <a:cxn ang="0">
                    <a:pos x="connsiteX9-89" y="connsiteY9-90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-1" fmla="*/ 0 w 226544"/>
                  <a:gd name="connsiteY0-2" fmla="*/ 35306 h 70612"/>
                  <a:gd name="connsiteX1-3" fmla="*/ 27685 w 226544"/>
                  <a:gd name="connsiteY1-4" fmla="*/ 0 h 70612"/>
                  <a:gd name="connsiteX2-5" fmla="*/ 226544 w 226544"/>
                  <a:gd name="connsiteY2-6" fmla="*/ 35306 h 70612"/>
                  <a:gd name="connsiteX3-7" fmla="*/ 27685 w 226544"/>
                  <a:gd name="connsiteY3-8" fmla="*/ 70612 h 70612"/>
                  <a:gd name="connsiteX4" fmla="*/ 0 w 226544"/>
                  <a:gd name="connsiteY4" fmla="*/ 35306 h 70612"/>
                  <a:gd name="connsiteX0-9" fmla="*/ 0 w 226544"/>
                  <a:gd name="connsiteY0-10" fmla="*/ 35306 h 70612"/>
                  <a:gd name="connsiteX1-11" fmla="*/ 27685 w 226544"/>
                  <a:gd name="connsiteY1-12" fmla="*/ 0 h 70612"/>
                  <a:gd name="connsiteX2-13" fmla="*/ 226544 w 226544"/>
                  <a:gd name="connsiteY2-14" fmla="*/ 35306 h 70612"/>
                  <a:gd name="connsiteX3-15" fmla="*/ 27685 w 226544"/>
                  <a:gd name="connsiteY3-16" fmla="*/ 70612 h 70612"/>
                  <a:gd name="connsiteX4-17" fmla="*/ 0 w 226544"/>
                  <a:gd name="connsiteY4-18" fmla="*/ 35306 h 70612"/>
                  <a:gd name="connsiteX0-19" fmla="*/ 0 w 226544"/>
                  <a:gd name="connsiteY0-20" fmla="*/ 35306 h 70612"/>
                  <a:gd name="connsiteX1-21" fmla="*/ 27685 w 226544"/>
                  <a:gd name="connsiteY1-22" fmla="*/ 0 h 70612"/>
                  <a:gd name="connsiteX2-23" fmla="*/ 226544 w 226544"/>
                  <a:gd name="connsiteY2-24" fmla="*/ 35306 h 70612"/>
                  <a:gd name="connsiteX3-25" fmla="*/ 27685 w 226544"/>
                  <a:gd name="connsiteY3-26" fmla="*/ 70612 h 70612"/>
                  <a:gd name="connsiteX4-27" fmla="*/ 0 w 226544"/>
                  <a:gd name="connsiteY4-28" fmla="*/ 35306 h 70612"/>
                  <a:gd name="connsiteX0-29" fmla="*/ 0 w 226544"/>
                  <a:gd name="connsiteY0-30" fmla="*/ 35306 h 70612"/>
                  <a:gd name="connsiteX1-31" fmla="*/ 27685 w 226544"/>
                  <a:gd name="connsiteY1-32" fmla="*/ 0 h 70612"/>
                  <a:gd name="connsiteX2-33" fmla="*/ 226544 w 226544"/>
                  <a:gd name="connsiteY2-34" fmla="*/ 35306 h 70612"/>
                  <a:gd name="connsiteX3-35" fmla="*/ 27685 w 226544"/>
                  <a:gd name="connsiteY3-36" fmla="*/ 70612 h 70612"/>
                  <a:gd name="connsiteX4-37" fmla="*/ 0 w 226544"/>
                  <a:gd name="connsiteY4-38" fmla="*/ 35306 h 70612"/>
                  <a:gd name="connsiteX0-39" fmla="*/ 0 w 226544"/>
                  <a:gd name="connsiteY0-40" fmla="*/ 35306 h 70612"/>
                  <a:gd name="connsiteX1-41" fmla="*/ 27685 w 226544"/>
                  <a:gd name="connsiteY1-42" fmla="*/ 0 h 70612"/>
                  <a:gd name="connsiteX2-43" fmla="*/ 226544 w 226544"/>
                  <a:gd name="connsiteY2-44" fmla="*/ 35306 h 70612"/>
                  <a:gd name="connsiteX3-45" fmla="*/ 27685 w 226544"/>
                  <a:gd name="connsiteY3-46" fmla="*/ 70612 h 70612"/>
                  <a:gd name="connsiteX4-47" fmla="*/ 0 w 226544"/>
                  <a:gd name="connsiteY4-48" fmla="*/ 35306 h 70612"/>
                  <a:gd name="connsiteX0-49" fmla="*/ 0 w 226544"/>
                  <a:gd name="connsiteY0-50" fmla="*/ 35306 h 70612"/>
                  <a:gd name="connsiteX1-51" fmla="*/ 27685 w 226544"/>
                  <a:gd name="connsiteY1-52" fmla="*/ 0 h 70612"/>
                  <a:gd name="connsiteX2-53" fmla="*/ 226544 w 226544"/>
                  <a:gd name="connsiteY2-54" fmla="*/ 35306 h 70612"/>
                  <a:gd name="connsiteX3-55" fmla="*/ 27685 w 226544"/>
                  <a:gd name="connsiteY3-56" fmla="*/ 70612 h 70612"/>
                  <a:gd name="connsiteX4-57" fmla="*/ 0 w 226544"/>
                  <a:gd name="connsiteY4-58" fmla="*/ 35306 h 70612"/>
                  <a:gd name="connsiteX0-59" fmla="*/ 0 w 226544"/>
                  <a:gd name="connsiteY0-60" fmla="*/ 35306 h 70612"/>
                  <a:gd name="connsiteX1-61" fmla="*/ 27685 w 226544"/>
                  <a:gd name="connsiteY1-62" fmla="*/ 0 h 70612"/>
                  <a:gd name="connsiteX2-63" fmla="*/ 226544 w 226544"/>
                  <a:gd name="connsiteY2-64" fmla="*/ 35306 h 70612"/>
                  <a:gd name="connsiteX3-65" fmla="*/ 27685 w 226544"/>
                  <a:gd name="connsiteY3-66" fmla="*/ 70612 h 70612"/>
                  <a:gd name="connsiteX4-67" fmla="*/ 0 w 226544"/>
                  <a:gd name="connsiteY4-68" fmla="*/ 35306 h 70612"/>
                  <a:gd name="connsiteX0-69" fmla="*/ 0 w 226544"/>
                  <a:gd name="connsiteY0-70" fmla="*/ 35306 h 70612"/>
                  <a:gd name="connsiteX1-71" fmla="*/ 27685 w 226544"/>
                  <a:gd name="connsiteY1-72" fmla="*/ 0 h 70612"/>
                  <a:gd name="connsiteX2-73" fmla="*/ 226544 w 226544"/>
                  <a:gd name="connsiteY2-74" fmla="*/ 35306 h 70612"/>
                  <a:gd name="connsiteX3-75" fmla="*/ 27685 w 226544"/>
                  <a:gd name="connsiteY3-76" fmla="*/ 70612 h 70612"/>
                  <a:gd name="connsiteX4-77" fmla="*/ 0 w 226544"/>
                  <a:gd name="connsiteY4-78" fmla="*/ 35306 h 70612"/>
                  <a:gd name="connsiteX0-79" fmla="*/ 0 w 226544"/>
                  <a:gd name="connsiteY0-80" fmla="*/ 35306 h 70612"/>
                  <a:gd name="connsiteX1-81" fmla="*/ 27685 w 226544"/>
                  <a:gd name="connsiteY1-82" fmla="*/ 0 h 70612"/>
                  <a:gd name="connsiteX2-83" fmla="*/ 226544 w 226544"/>
                  <a:gd name="connsiteY2-84" fmla="*/ 35306 h 70612"/>
                  <a:gd name="connsiteX3-85" fmla="*/ 27685 w 226544"/>
                  <a:gd name="connsiteY3-86" fmla="*/ 70612 h 70612"/>
                  <a:gd name="connsiteX4-87" fmla="*/ 0 w 226544"/>
                  <a:gd name="connsiteY4-88" fmla="*/ 35306 h 706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404906"/>
              <a:ext cx="2253380" cy="506332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72671" y="3285728"/>
              <a:ext cx="303613" cy="37330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endPara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endPara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  <a:endPara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7" name="TextBox 8"/>
          <p:cNvSpPr txBox="1"/>
          <p:nvPr/>
        </p:nvSpPr>
        <p:spPr>
          <a:xfrm>
            <a:off x="824035" y="597238"/>
            <a:ext cx="394915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Writing Tips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 descr="设计英语公开课图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80000">
            <a:off x="10803255" y="5344160"/>
            <a:ext cx="1463040" cy="146304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TextBox 48"/>
          <p:cNvSpPr txBox="1"/>
          <p:nvPr/>
        </p:nvSpPr>
        <p:spPr>
          <a:xfrm>
            <a:off x="4181475" y="2219325"/>
            <a:ext cx="7244080" cy="615315"/>
          </a:xfrm>
          <a:prstGeom prst="rect">
            <a:avLst/>
          </a:prstGeom>
          <a:noFill/>
          <a:ln w="6985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lIns="0" tIns="0" rIns="0" bIns="0" rtlCol="0">
            <a:spAutoFit/>
          </a:bodyPr>
          <a:p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Choose what's worth writing</a:t>
            </a:r>
            <a:endParaRPr lang="en-US" altLang="zh-CN" sz="40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85235" y="597535"/>
            <a:ext cx="72002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“小我” (个人喜好) → “大我” (情感/文化/价值)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豆包"/>
          <p:cNvPicPr>
            <a:picLocks noChangeAspect="1"/>
          </p:cNvPicPr>
          <p:nvPr/>
        </p:nvPicPr>
        <p:blipFill>
          <a:blip r:embed="rId1"/>
          <a:srcRect l="16768" t="14934" r="13485" b="1617"/>
          <a:stretch>
            <a:fillRect/>
          </a:stretch>
        </p:blipFill>
        <p:spPr>
          <a:xfrm>
            <a:off x="4882515" y="5183505"/>
            <a:ext cx="3517265" cy="20243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3565" y="405130"/>
            <a:ext cx="102088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>
                <a:solidFill>
                  <a:srgbClr val="7030A0"/>
                </a:solidFill>
                <a:cs typeface="宋体" panose="02010600030101010101" pitchFamily="2" charset="-122"/>
                <a:sym typeface="+mn-ea"/>
              </a:rPr>
              <a:t>From </a:t>
            </a:r>
            <a:r>
              <a:rPr lang="en-US" altLang="zh-CN" sz="3600" b="1">
                <a:cs typeface="宋体" panose="02010600030101010101" pitchFamily="2" charset="-122"/>
                <a:sym typeface="+mn-ea"/>
              </a:rPr>
              <a:t>“What I thought of” </a:t>
            </a:r>
            <a:r>
              <a:rPr lang="en-US" altLang="zh-CN" sz="3600" b="1">
                <a:solidFill>
                  <a:srgbClr val="7030A0"/>
                </a:solidFill>
                <a:cs typeface="宋体" panose="02010600030101010101" pitchFamily="2" charset="-122"/>
                <a:sym typeface="+mn-ea"/>
              </a:rPr>
              <a:t>to</a:t>
            </a:r>
            <a:r>
              <a:rPr lang="en-US" altLang="zh-CN" sz="3600" b="1">
                <a:cs typeface="宋体" panose="02010600030101010101" pitchFamily="2" charset="-122"/>
                <a:sym typeface="+mn-ea"/>
              </a:rPr>
              <a:t> “</a:t>
            </a:r>
            <a:r>
              <a:rPr lang="en-US" altLang="zh-CN" sz="3600" b="1" u="sng">
                <a:cs typeface="宋体" panose="02010600030101010101" pitchFamily="2" charset="-122"/>
                <a:sym typeface="+mn-ea"/>
              </a:rPr>
              <a:t>What is worth writing</a:t>
            </a:r>
            <a:r>
              <a:rPr lang="en-US" altLang="zh-CN" sz="3600" b="1">
                <a:cs typeface="宋体" panose="02010600030101010101" pitchFamily="2" charset="-122"/>
                <a:sym typeface="+mn-ea"/>
              </a:rPr>
              <a:t>”</a:t>
            </a:r>
            <a:endParaRPr lang="en-US" altLang="zh-CN" sz="3600" b="1"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570" y="1241425"/>
            <a:ext cx="12119610" cy="19380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>
            <a:glow rad="190500">
              <a:schemeClr val="accent2">
                <a:lumMod val="60000"/>
                <a:lumOff val="40000"/>
                <a:alpha val="32000"/>
              </a:schemeClr>
            </a:glow>
          </a:effectLst>
        </p:spPr>
        <p:txBody>
          <a:bodyPr wrap="square" rtlCol="0" anchor="t">
            <a:spAutoFit/>
          </a:bodyPr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（2025 年天津市普通高等学校招生全国统一考试英语真题）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假定你是李华，你的外国朋友想学习汉语，向你咨询该选择哪本学习书籍。请你给他写一封</a:t>
            </a:r>
            <a:r>
              <a:rPr lang="zh-CN" altLang="en-US" sz="24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回信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，为其推荐一本学汉语的书，内容需包含：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1. 书籍名称及简要介绍；2. 推荐理由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1580" y="4652010"/>
            <a:ext cx="330200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 </a:t>
            </a:r>
            <a:r>
              <a:rPr lang="zh-CN" altLang="en-US" sz="2800" b="1"/>
              <a:t>a </a:t>
            </a:r>
            <a:r>
              <a:rPr lang="en-US" altLang="zh-CN" sz="2800" b="1"/>
              <a:t>tool </a:t>
            </a:r>
            <a:r>
              <a:rPr lang="zh-CN" altLang="en-US" sz="2800" b="1"/>
              <a:t>book</a:t>
            </a:r>
            <a:r>
              <a:rPr lang="zh-CN" altLang="en-US" sz="2800"/>
              <a:t> like HSK Standard Course</a:t>
            </a:r>
            <a:endParaRPr lang="zh-CN" altLang="en-US" sz="2800"/>
          </a:p>
          <a:p>
            <a:r>
              <a:rPr lang="zh-CN" altLang="en-US" sz="2000"/>
              <a:t>《汉语水平考试 标准教程》</a:t>
            </a:r>
            <a:endParaRPr lang="zh-CN" altLang="en-US" sz="2000"/>
          </a:p>
        </p:txBody>
      </p:sp>
      <p:sp>
        <p:nvSpPr>
          <p:cNvPr id="8" name="云形标注 7"/>
          <p:cNvSpPr/>
          <p:nvPr/>
        </p:nvSpPr>
        <p:spPr>
          <a:xfrm rot="540000">
            <a:off x="7747000" y="3608070"/>
            <a:ext cx="4371340" cy="2880360"/>
          </a:xfrm>
          <a:prstGeom prst="cloudCallout">
            <a:avLst>
              <a:gd name="adj1" fmla="val -30208"/>
              <a:gd name="adj2" fmla="val 46733"/>
            </a:avLst>
          </a:prstGeom>
          <a:noFill/>
          <a:ln w="41275">
            <a:solidFill>
              <a:srgbClr val="11A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云形标注 8"/>
          <p:cNvSpPr/>
          <p:nvPr/>
        </p:nvSpPr>
        <p:spPr>
          <a:xfrm>
            <a:off x="860425" y="3699510"/>
            <a:ext cx="4182110" cy="3166110"/>
          </a:xfrm>
          <a:prstGeom prst="cloudCallout">
            <a:avLst>
              <a:gd name="adj1" fmla="val 44123"/>
              <a:gd name="adj2" fmla="val 23786"/>
            </a:avLst>
          </a:prstGeom>
          <a:noFill/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090535" y="4190365"/>
            <a:ext cx="3820795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/>
              <a:t> </a:t>
            </a:r>
            <a:r>
              <a:rPr sz="2800" b="1"/>
              <a:t>a cultural book</a:t>
            </a:r>
            <a:r>
              <a:rPr sz="2800"/>
              <a:t> like Journey to the West (bilingual edition)</a:t>
            </a:r>
            <a:endParaRPr sz="2800"/>
          </a:p>
          <a:p>
            <a:r>
              <a:rPr lang="zh-CN" altLang="en-US" sz="2400">
                <a:sym typeface="+mn-ea"/>
              </a:rPr>
              <a:t>《西游记》双语版</a:t>
            </a:r>
            <a:endParaRPr lang="zh-CN" altLang="en-US" sz="2800"/>
          </a:p>
          <a:p>
            <a:r>
              <a:rPr sz="2800"/>
              <a:t> </a:t>
            </a:r>
            <a:endParaRPr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83565" y="405130"/>
            <a:ext cx="102088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>
                <a:solidFill>
                  <a:srgbClr val="7030A0"/>
                </a:solidFill>
                <a:cs typeface="宋体" panose="02010600030101010101" pitchFamily="2" charset="-122"/>
                <a:sym typeface="+mn-ea"/>
              </a:rPr>
              <a:t>From </a:t>
            </a:r>
            <a:r>
              <a:rPr lang="en-US" altLang="zh-CN" sz="3600" b="1">
                <a:cs typeface="宋体" panose="02010600030101010101" pitchFamily="2" charset="-122"/>
                <a:sym typeface="+mn-ea"/>
              </a:rPr>
              <a:t>“What I thought of” </a:t>
            </a:r>
            <a:r>
              <a:rPr lang="en-US" altLang="zh-CN" sz="3600" b="1">
                <a:solidFill>
                  <a:srgbClr val="7030A0"/>
                </a:solidFill>
                <a:cs typeface="宋体" panose="02010600030101010101" pitchFamily="2" charset="-122"/>
                <a:sym typeface="+mn-ea"/>
              </a:rPr>
              <a:t>to</a:t>
            </a:r>
            <a:r>
              <a:rPr lang="en-US" altLang="zh-CN" sz="3600" b="1">
                <a:cs typeface="宋体" panose="02010600030101010101" pitchFamily="2" charset="-122"/>
                <a:sym typeface="+mn-ea"/>
              </a:rPr>
              <a:t> “</a:t>
            </a:r>
            <a:r>
              <a:rPr lang="en-US" altLang="zh-CN" sz="3600" b="1" u="sng">
                <a:cs typeface="宋体" panose="02010600030101010101" pitchFamily="2" charset="-122"/>
                <a:sym typeface="+mn-ea"/>
              </a:rPr>
              <a:t>What is worth writing</a:t>
            </a:r>
            <a:r>
              <a:rPr lang="en-US" altLang="zh-CN" sz="3600" b="1">
                <a:cs typeface="宋体" panose="02010600030101010101" pitchFamily="2" charset="-122"/>
                <a:sym typeface="+mn-ea"/>
              </a:rPr>
              <a:t>”</a:t>
            </a:r>
            <a:endParaRPr lang="en-US" altLang="zh-CN" sz="3600" b="1"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570" y="1241425"/>
            <a:ext cx="12119610" cy="19380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>
            <a:glow rad="190500">
              <a:schemeClr val="accent2">
                <a:lumMod val="60000"/>
                <a:lumOff val="40000"/>
                <a:alpha val="32000"/>
              </a:schemeClr>
            </a:glow>
          </a:effectLst>
        </p:spPr>
        <p:txBody>
          <a:bodyPr wrap="square" rtlCol="0" anchor="t">
            <a:spAutoFit/>
          </a:bodyPr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 （2026年浙江一模（名校协作体联考）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假定你是李华，你校英文报开设 “My Future Career” 专栏，现向全校</a:t>
            </a:r>
            <a:r>
              <a:rPr lang="zh-CN" altLang="en-US" sz="24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征文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，请你结合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自己的理想职业，谈谈选择理由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，向专栏投稿。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4215" y="3912870"/>
            <a:ext cx="118732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/>
              <a:t>* </a:t>
            </a:r>
            <a:r>
              <a:rPr lang="zh-CN" altLang="en-US" sz="3600"/>
              <a:t>Which idea </a:t>
            </a:r>
            <a:r>
              <a:rPr lang="en-US" altLang="zh-CN" sz="3600"/>
              <a:t>is</a:t>
            </a:r>
            <a:r>
              <a:rPr lang="zh-CN" altLang="en-US" sz="3600"/>
              <a:t> "</a:t>
            </a:r>
            <a:r>
              <a:rPr lang="en-US" altLang="zh-CN" sz="3600" u="sng">
                <a:solidFill>
                  <a:srgbClr val="FF0000"/>
                </a:solidFill>
              </a:rPr>
              <a:t>worth</a:t>
            </a:r>
            <a:r>
              <a:rPr lang="zh-CN" altLang="en-US" sz="3600" u="sng">
                <a:solidFill>
                  <a:srgbClr val="FF0000"/>
                </a:solidFill>
              </a:rPr>
              <a:t> </a:t>
            </a:r>
            <a:r>
              <a:rPr lang="en-US" altLang="zh-CN" sz="3600" u="sng">
                <a:solidFill>
                  <a:srgbClr val="FF0000"/>
                </a:solidFill>
              </a:rPr>
              <a:t>writing</a:t>
            </a:r>
            <a:r>
              <a:rPr lang="zh-CN" altLang="en-US" sz="3600"/>
              <a:t>"?</a:t>
            </a:r>
            <a:endParaRPr lang="zh-CN" altLang="en-US" sz="3600"/>
          </a:p>
          <a:p>
            <a:endParaRPr lang="zh-CN" altLang="en-US" sz="3600"/>
          </a:p>
          <a:p>
            <a:r>
              <a:rPr lang="en-US" altLang="zh-CN" sz="3600"/>
              <a:t>* </a:t>
            </a:r>
            <a:r>
              <a:rPr lang="zh-CN" altLang="en-US" sz="3600"/>
              <a:t>Which idea better reflects "</a:t>
            </a:r>
            <a:r>
              <a:rPr lang="zh-CN" altLang="en-US" sz="3600" u="sng">
                <a:solidFill>
                  <a:srgbClr val="FF0000"/>
                </a:solidFill>
              </a:rPr>
              <a:t>deep values</a:t>
            </a:r>
            <a:r>
              <a:rPr lang="zh-CN" altLang="en-US" sz="3600"/>
              <a:t>" </a:t>
            </a:r>
            <a:endParaRPr lang="zh-CN" altLang="en-US" sz="3600"/>
          </a:p>
          <a:p>
            <a:r>
              <a:rPr lang="zh-CN" altLang="en-US" sz="3600"/>
              <a:t>(like cultural confidence, global connection, or social impact)?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397510" y="278765"/>
          <a:ext cx="11377295" cy="606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295"/>
                <a:gridCol w="4434840"/>
                <a:gridCol w="4836160"/>
              </a:tblGrid>
              <a:tr h="624840"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1"/>
                        <a:t>常见职业</a:t>
                      </a:r>
                      <a:r>
                        <a:rPr lang="zh-CN" altLang="en-US" sz="2000" b="1">
                          <a:sym typeface="+mn-ea"/>
                        </a:rPr>
                        <a:t>Common Idea</a:t>
                      </a:r>
                      <a:endParaRPr lang="zh-CN" altLang="en-US" sz="20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1"/>
                        <a:t>独特有深层价值的职业</a:t>
                      </a:r>
                      <a:endParaRPr lang="zh-CN" altLang="en-US" sz="20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1">
                          <a:sym typeface="+mn-ea"/>
                        </a:rPr>
                        <a:t>Creative Idea</a:t>
                      </a:r>
                      <a:endParaRPr lang="zh-CN" altLang="en-US" sz="20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1"/>
                        <a:t>价值升级点</a:t>
                      </a:r>
                      <a:endParaRPr lang="zh-CN" altLang="en-US" sz="20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en-US" altLang="zh-CN" sz="2000" b="1"/>
                        <a:t>deep value</a:t>
                      </a:r>
                      <a:endParaRPr lang="en-US" altLang="zh-CN" sz="2000" b="1"/>
                    </a:p>
                  </a:txBody>
                  <a:tcPr/>
                </a:tc>
              </a:tr>
              <a:tr h="451485"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0"/>
                        <a:t>老师</a:t>
                      </a:r>
                      <a:r>
                        <a:rPr lang="zh-CN" altLang="en-US" sz="2400" b="0">
                          <a:sym typeface="+mn-ea"/>
                        </a:rPr>
                        <a:t>Teacher</a:t>
                      </a:r>
                      <a:endParaRPr lang="zh-CN" altLang="en-US" sz="2400" b="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400" b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/>
                        <a:t>国际中文教师</a:t>
                      </a: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International Chinese Teacher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0"/>
                        <a:t>从“教学生”到“让世界看到中国故事”</a:t>
                      </a:r>
                      <a:endParaRPr lang="zh-CN" altLang="en-US" sz="2000" b="0"/>
                    </a:p>
                  </a:txBody>
                  <a:tcPr/>
                </a:tc>
              </a:tr>
              <a:tr h="451485"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0"/>
                        <a:t>医生</a:t>
                      </a:r>
                      <a:r>
                        <a:rPr lang="zh-CN" altLang="en-US" sz="2400" b="0">
                          <a:sym typeface="+mn-ea"/>
                        </a:rPr>
                        <a:t>Doctor</a:t>
                      </a:r>
                      <a:endParaRPr lang="zh-CN" altLang="en-US" sz="2400" b="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400" b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/>
                        <a:t>无国界医生</a:t>
                      </a: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Doctors Without Borders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0"/>
                        <a:t>从“治病救人”到“去最需要的地方救人”</a:t>
                      </a:r>
                      <a:endParaRPr lang="zh-CN" altLang="en-US" sz="2000" b="0"/>
                    </a:p>
                  </a:txBody>
                  <a:tcPr/>
                </a:tc>
              </a:tr>
              <a:tr h="451485"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0"/>
                        <a:t>程序</a:t>
                      </a:r>
                      <a:r>
                        <a:rPr lang="zh-CN" altLang="en-US" sz="2400" b="0">
                          <a:sym typeface="+mn-ea"/>
                        </a:rPr>
                        <a:t>Programmer</a:t>
                      </a:r>
                      <a:endParaRPr lang="zh-CN" altLang="en-US" sz="2400" b="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400" b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/>
                        <a:t>无障碍开发者</a:t>
                      </a: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Accessibility Developer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0"/>
                        <a:t>从“写代码”到“让每个人都能用上科技”</a:t>
                      </a:r>
                      <a:endParaRPr lang="zh-CN" altLang="en-US" sz="2000" b="0"/>
                    </a:p>
                  </a:txBody>
                  <a:tcPr/>
                </a:tc>
              </a:tr>
              <a:tr h="451485"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0"/>
                        <a:t>记者</a:t>
                      </a:r>
                      <a:r>
                        <a:rPr lang="zh-CN" altLang="en-US" sz="2400" b="0">
                          <a:sym typeface="+mn-ea"/>
                        </a:rPr>
                        <a:t>Journalist</a:t>
                      </a:r>
                      <a:endParaRPr lang="zh-CN" altLang="en-US" sz="2400" b="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400" b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/>
                        <a:t>非遗记录者</a:t>
                      </a:r>
                      <a:r>
                        <a:rPr lang="zh-CN" altLang="en-US" sz="2400" b="1">
                          <a:sym typeface="+mn-ea"/>
                        </a:rPr>
                        <a:t>Heritage Keeper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0"/>
                        <a:t>从“报道新闻”到“记录快要消失的文化”</a:t>
                      </a:r>
                      <a:endParaRPr lang="zh-CN" altLang="en-US" sz="2000" b="0"/>
                    </a:p>
                  </a:txBody>
                  <a:tcPr/>
                </a:tc>
              </a:tr>
              <a:tr h="451485"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0"/>
                        <a:t>设计师</a:t>
                      </a:r>
                      <a:r>
                        <a:rPr lang="zh-CN" altLang="en-US" sz="2400" b="0">
                          <a:sym typeface="+mn-ea"/>
                        </a:rPr>
                        <a:t>Designer</a:t>
                      </a:r>
                      <a:endParaRPr lang="zh-CN" altLang="en-US" sz="2400" b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/>
                        <a:t>环保设计师</a:t>
                      </a:r>
                      <a:r>
                        <a:rPr lang="zh-CN" altLang="en-US" sz="2400" b="1">
                          <a:sym typeface="+mn-ea"/>
                        </a:rPr>
                        <a:t>Eco Designer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0"/>
                        <a:t>从“设计好看的衣服”到“用设计保护地球”</a:t>
                      </a:r>
                      <a:endParaRPr lang="zh-CN" altLang="en-US" sz="2000" b="0"/>
                    </a:p>
                  </a:txBody>
                  <a:tcPr/>
                </a:tc>
              </a:tr>
              <a:tr h="451485"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0"/>
                        <a:t>工程师</a:t>
                      </a:r>
                      <a:r>
                        <a:rPr lang="zh-CN" altLang="en-US" sz="2400" b="0">
                          <a:sym typeface="+mn-ea"/>
                        </a:rPr>
                        <a:t>Engineer</a:t>
                      </a:r>
                      <a:endParaRPr lang="zh-CN" altLang="en-US" sz="2400" b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/>
                        <a:t>新能源工程师</a:t>
                      </a:r>
                      <a:endParaRPr lang="zh-CN" altLang="en-US" sz="2400" b="1"/>
                    </a:p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Green Energy Engineer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ts val="2100"/>
                        </a:lnSpc>
                        <a:buNone/>
                      </a:pPr>
                      <a:r>
                        <a:rPr lang="zh-CN" altLang="en-US" sz="2000" b="0"/>
                        <a:t>从“造东西”到“为未来造清洁能源”</a:t>
                      </a:r>
                      <a:endParaRPr lang="zh-CN" altLang="en-US" sz="2000" b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835015" y="5995670"/>
            <a:ext cx="6069330" cy="615315"/>
          </a:xfrm>
          <a:prstGeom prst="rect">
            <a:avLst/>
          </a:prstGeom>
          <a:noFill/>
          <a:ln w="6985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lIns="0" tIns="0" rIns="0" bIns="0" rtlCol="0" anchor="t">
            <a:spAutoFit/>
          </a:bodyPr>
          <a:p>
            <a:pPr lvl="0" algn="l"/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Shine with deep values  </a:t>
            </a:r>
            <a:endParaRPr lang="en-US" altLang="zh-CN" sz="40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47574" y="1600101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453283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1336817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4232275" y="2659380"/>
            <a:ext cx="8557260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200">
                <a:solidFill>
                  <a:schemeClr val="accent2"/>
                </a:solidFill>
                <a:latin typeface="Arial Black" panose="020B0A0402010202020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Strong Reasons</a:t>
            </a:r>
            <a:endParaRPr lang="en-US" altLang="en-US" sz="7200" dirty="0">
              <a:solidFill>
                <a:schemeClr val="accent2"/>
              </a:solidFill>
              <a:latin typeface="Arial Black" panose="020B0A0402010202020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278681" y="2011757"/>
            <a:ext cx="2566244" cy="221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49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1" grpId="1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3585" y="1811655"/>
            <a:ext cx="11315700" cy="4523105"/>
          </a:xfrm>
          <a:prstGeom prst="rect">
            <a:avLst/>
          </a:prstGeom>
          <a:noFill/>
          <a:ln w="28575" cmpd="sng">
            <a:noFill/>
            <a:prstDash val="sysDot"/>
          </a:ln>
        </p:spPr>
        <p:txBody>
          <a:bodyPr wrap="square" rtlCol="0" anchor="t">
            <a:spAutoFit/>
          </a:bodyPr>
          <a:p>
            <a:pPr algn="just"/>
            <a:r>
              <a:rPr lang="zh-CN" altLang="en-US" sz="3200"/>
              <a:t>学生习作（带种子）</a:t>
            </a:r>
            <a:endParaRPr lang="zh-CN" altLang="en-US" sz="3200" u="sng">
              <a:solidFill>
                <a:srgbClr val="FF0000"/>
              </a:solidFill>
            </a:endParaRPr>
          </a:p>
          <a:p>
            <a:pPr algn="just"/>
            <a:r>
              <a:rPr lang="zh-CN" altLang="en-US" sz="3200">
                <a:sym typeface="+mn-ea"/>
              </a:rPr>
              <a:t>  </a:t>
            </a:r>
            <a:endParaRPr lang="zh-CN" altLang="en-US" sz="3200">
              <a:sym typeface="+mn-ea"/>
            </a:endParaRPr>
          </a:p>
          <a:p>
            <a:pPr algn="just"/>
            <a:endParaRPr lang="zh-CN" altLang="en-US" sz="3200">
              <a:sym typeface="+mn-ea"/>
            </a:endParaRPr>
          </a:p>
          <a:p>
            <a:pPr algn="just"/>
            <a:endParaRPr lang="zh-CN" altLang="en-US" sz="3200">
              <a:sym typeface="+mn-ea"/>
            </a:endParaRPr>
          </a:p>
          <a:p>
            <a:pPr algn="just"/>
            <a:endParaRPr lang="zh-CN" altLang="en-US" sz="3200">
              <a:sym typeface="+mn-ea"/>
            </a:endParaRPr>
          </a:p>
          <a:p>
            <a:pPr algn="just"/>
            <a:endParaRPr lang="zh-CN" altLang="en-US" sz="3200">
              <a:sym typeface="+mn-ea"/>
            </a:endParaRPr>
          </a:p>
          <a:p>
            <a:pPr algn="just"/>
            <a:endParaRPr lang="zh-CN" altLang="en-US" sz="3200">
              <a:sym typeface="+mn-ea"/>
            </a:endParaRPr>
          </a:p>
          <a:p>
            <a:pPr algn="just"/>
            <a:endParaRPr lang="zh-CN" altLang="en-US" sz="3200">
              <a:sym typeface="+mn-ea"/>
            </a:endParaRPr>
          </a:p>
          <a:p>
            <a:pPr algn="just"/>
            <a:endParaRPr lang="zh-CN" altLang="en-US" sz="32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420" y="963295"/>
            <a:ext cx="46583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要点二：说明理由</a:t>
            </a:r>
            <a:endParaRPr lang="zh-CN" altLang="en-US" sz="44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005" y="179070"/>
            <a:ext cx="12468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lang="zh-CN" altLang="en-US" sz="2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2026</a:t>
            </a:r>
            <a:r>
              <a:rPr lang="zh-CN" altLang="en-US" sz="2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年乌鲁木齐第一次质量监测）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你校英语社团要举办主题交流活动，本期话题为“</a:t>
            </a:r>
            <a:r>
              <a:rPr lang="zh-CN" altLang="en-US" sz="24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如果前往太空，你会携带什么物品？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”请你写一篇发言稿，内容包括：</a:t>
            </a:r>
            <a:r>
              <a:rPr lang="en-US" altLang="zh-CN" sz="2400" b="1" u="sng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1.</a:t>
            </a:r>
            <a:r>
              <a:rPr lang="zh-CN" altLang="en-US" sz="2400" b="1" u="sng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物品描述；</a:t>
            </a:r>
            <a:r>
              <a:rPr lang="en-US" altLang="zh-CN" sz="2400" b="1" u="sng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Segoe UI Symbol" panose="020B0502040204020203" charset="0"/>
              </a:rPr>
              <a:t>2.</a:t>
            </a:r>
            <a:r>
              <a:rPr lang="zh-CN" altLang="en-US" sz="2400" b="1" u="sng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说明理由。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marL="0" indent="304800"/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2775" r="4489" b="8223"/>
          <a:stretch>
            <a:fillRect/>
          </a:stretch>
        </p:blipFill>
        <p:spPr>
          <a:xfrm>
            <a:off x="312420" y="2419350"/>
            <a:ext cx="12111355" cy="399224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</p:pic>
      <p:pic>
        <p:nvPicPr>
          <p:cNvPr id="44" name="图片 4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055350" y="5645785"/>
            <a:ext cx="1580515" cy="15805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37355" y="1811655"/>
            <a:ext cx="799147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sym typeface="+mn-ea"/>
              </a:rPr>
              <a:t>Discuss the advantages and disadvantages</a:t>
            </a:r>
            <a:endParaRPr lang="en-US" altLang="zh-CN" sz="36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0">
            <a:off x="1812927" y="1266190"/>
            <a:ext cx="2138043" cy="4853305"/>
            <a:chOff x="3178" y="2423"/>
            <a:chExt cx="3367" cy="7643"/>
          </a:xfrm>
        </p:grpSpPr>
        <p:sp>
          <p:nvSpPr>
            <p:cNvPr id="11" name="Pentagon 9"/>
            <p:cNvSpPr/>
            <p:nvPr/>
          </p:nvSpPr>
          <p:spPr>
            <a:xfrm>
              <a:off x="3225" y="5156"/>
              <a:ext cx="3320" cy="746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3178" y="2423"/>
              <a:ext cx="536" cy="7643"/>
              <a:chOff x="1912731" y="1458758"/>
              <a:chExt cx="363553" cy="5187394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1972256" y="1458758"/>
                <a:ext cx="292103" cy="5187394"/>
                <a:chOff x="1374772" y="1213680"/>
                <a:chExt cx="274322" cy="5187394"/>
              </a:xfrm>
            </p:grpSpPr>
            <p:sp>
              <p:nvSpPr>
                <p:cNvPr id="23" name="Rectangle 5"/>
                <p:cNvSpPr/>
                <p:nvPr/>
              </p:nvSpPr>
              <p:spPr>
                <a:xfrm>
                  <a:off x="1374774" y="2007666"/>
                  <a:ext cx="273845" cy="3776859"/>
                </a:xfrm>
                <a:custGeom>
                  <a:avLst/>
                  <a:gdLst>
                    <a:gd name="connsiteX0" fmla="*/ 0 w 272825"/>
                    <a:gd name="connsiteY0" fmla="*/ 0 h 3776662"/>
                    <a:gd name="connsiteX1" fmla="*/ 272825 w 272825"/>
                    <a:gd name="connsiteY1" fmla="*/ 0 h 3776662"/>
                    <a:gd name="connsiteX2" fmla="*/ 272825 w 272825"/>
                    <a:gd name="connsiteY2" fmla="*/ 3776662 h 3776662"/>
                    <a:gd name="connsiteX3" fmla="*/ 0 w 272825"/>
                    <a:gd name="connsiteY3" fmla="*/ 3776662 h 3776662"/>
                    <a:gd name="connsiteX4" fmla="*/ 0 w 272825"/>
                    <a:gd name="connsiteY4" fmla="*/ 0 h 3776662"/>
                    <a:gd name="connsiteX0-1" fmla="*/ 0 w 272825"/>
                    <a:gd name="connsiteY0-2" fmla="*/ 0 h 3776662"/>
                    <a:gd name="connsiteX1-3" fmla="*/ 272825 w 272825"/>
                    <a:gd name="connsiteY1-4" fmla="*/ 0 h 3776662"/>
                    <a:gd name="connsiteX2-5" fmla="*/ 272825 w 272825"/>
                    <a:gd name="connsiteY2-6" fmla="*/ 3776662 h 3776662"/>
                    <a:gd name="connsiteX3-7" fmla="*/ 0 w 272825"/>
                    <a:gd name="connsiteY3-8" fmla="*/ 3776662 h 3776662"/>
                    <a:gd name="connsiteX4-9" fmla="*/ 1 w 272825"/>
                    <a:gd name="connsiteY4-10" fmla="*/ 3609974 h 3776662"/>
                    <a:gd name="connsiteX5" fmla="*/ 0 w 272825"/>
                    <a:gd name="connsiteY5" fmla="*/ 0 h 3776662"/>
                    <a:gd name="connsiteX0-11" fmla="*/ 0 w 272825"/>
                    <a:gd name="connsiteY0-12" fmla="*/ 0 h 3776662"/>
                    <a:gd name="connsiteX1-13" fmla="*/ 272825 w 272825"/>
                    <a:gd name="connsiteY1-14" fmla="*/ 0 h 3776662"/>
                    <a:gd name="connsiteX2-15" fmla="*/ 272825 w 272825"/>
                    <a:gd name="connsiteY2-16" fmla="*/ 3776662 h 3776662"/>
                    <a:gd name="connsiteX3-17" fmla="*/ 57151 w 272825"/>
                    <a:gd name="connsiteY3-18" fmla="*/ 3776661 h 3776662"/>
                    <a:gd name="connsiteX4-19" fmla="*/ 0 w 272825"/>
                    <a:gd name="connsiteY4-20" fmla="*/ 3776662 h 3776662"/>
                    <a:gd name="connsiteX5-21" fmla="*/ 1 w 272825"/>
                    <a:gd name="connsiteY5-22" fmla="*/ 3609974 h 3776662"/>
                    <a:gd name="connsiteX6" fmla="*/ 0 w 272825"/>
                    <a:gd name="connsiteY6" fmla="*/ 0 h 3776662"/>
                    <a:gd name="connsiteX0-23" fmla="*/ 0 w 272825"/>
                    <a:gd name="connsiteY0-24" fmla="*/ 0 h 3776662"/>
                    <a:gd name="connsiteX1-25" fmla="*/ 272825 w 272825"/>
                    <a:gd name="connsiteY1-26" fmla="*/ 0 h 3776662"/>
                    <a:gd name="connsiteX2-27" fmla="*/ 272825 w 272825"/>
                    <a:gd name="connsiteY2-28" fmla="*/ 3776662 h 3776662"/>
                    <a:gd name="connsiteX3-29" fmla="*/ 166689 w 272825"/>
                    <a:gd name="connsiteY3-30" fmla="*/ 3776661 h 3776662"/>
                    <a:gd name="connsiteX4-31" fmla="*/ 57151 w 272825"/>
                    <a:gd name="connsiteY4-32" fmla="*/ 3776661 h 3776662"/>
                    <a:gd name="connsiteX5-33" fmla="*/ 0 w 272825"/>
                    <a:gd name="connsiteY5-34" fmla="*/ 3776662 h 3776662"/>
                    <a:gd name="connsiteX6-35" fmla="*/ 1 w 272825"/>
                    <a:gd name="connsiteY6-36" fmla="*/ 3609974 h 3776662"/>
                    <a:gd name="connsiteX7" fmla="*/ 0 w 272825"/>
                    <a:gd name="connsiteY7" fmla="*/ 0 h 3776662"/>
                    <a:gd name="connsiteX0-37" fmla="*/ 0 w 272825"/>
                    <a:gd name="connsiteY0-38" fmla="*/ 0 h 3776662"/>
                    <a:gd name="connsiteX1-39" fmla="*/ 272825 w 272825"/>
                    <a:gd name="connsiteY1-40" fmla="*/ 0 h 3776662"/>
                    <a:gd name="connsiteX2-41" fmla="*/ 272825 w 272825"/>
                    <a:gd name="connsiteY2-42" fmla="*/ 3776662 h 3776662"/>
                    <a:gd name="connsiteX3-43" fmla="*/ 166689 w 272825"/>
                    <a:gd name="connsiteY3-44" fmla="*/ 3776661 h 3776662"/>
                    <a:gd name="connsiteX4-45" fmla="*/ 107157 w 272825"/>
                    <a:gd name="connsiteY4-46" fmla="*/ 3774280 h 3776662"/>
                    <a:gd name="connsiteX5-47" fmla="*/ 57151 w 272825"/>
                    <a:gd name="connsiteY5-48" fmla="*/ 3776661 h 3776662"/>
                    <a:gd name="connsiteX6-49" fmla="*/ 0 w 272825"/>
                    <a:gd name="connsiteY6-50" fmla="*/ 3776662 h 3776662"/>
                    <a:gd name="connsiteX7-51" fmla="*/ 1 w 272825"/>
                    <a:gd name="connsiteY7-52" fmla="*/ 3609974 h 3776662"/>
                    <a:gd name="connsiteX8" fmla="*/ 0 w 272825"/>
                    <a:gd name="connsiteY8" fmla="*/ 0 h 3776662"/>
                    <a:gd name="connsiteX0-53" fmla="*/ 0 w 272825"/>
                    <a:gd name="connsiteY0-54" fmla="*/ 0 h 3776662"/>
                    <a:gd name="connsiteX1-55" fmla="*/ 272825 w 272825"/>
                    <a:gd name="connsiteY1-56" fmla="*/ 0 h 3776662"/>
                    <a:gd name="connsiteX2-57" fmla="*/ 272825 w 272825"/>
                    <a:gd name="connsiteY2-58" fmla="*/ 3776662 h 3776662"/>
                    <a:gd name="connsiteX3-59" fmla="*/ 221457 w 272825"/>
                    <a:gd name="connsiteY3-60" fmla="*/ 3774280 h 3776662"/>
                    <a:gd name="connsiteX4-61" fmla="*/ 166689 w 272825"/>
                    <a:gd name="connsiteY4-62" fmla="*/ 3776661 h 3776662"/>
                    <a:gd name="connsiteX5-63" fmla="*/ 107157 w 272825"/>
                    <a:gd name="connsiteY5-64" fmla="*/ 3774280 h 3776662"/>
                    <a:gd name="connsiteX6-65" fmla="*/ 57151 w 272825"/>
                    <a:gd name="connsiteY6-66" fmla="*/ 3776661 h 3776662"/>
                    <a:gd name="connsiteX7-67" fmla="*/ 0 w 272825"/>
                    <a:gd name="connsiteY7-68" fmla="*/ 3776662 h 3776662"/>
                    <a:gd name="connsiteX8-69" fmla="*/ 1 w 272825"/>
                    <a:gd name="connsiteY8-70" fmla="*/ 3609974 h 3776662"/>
                    <a:gd name="connsiteX9" fmla="*/ 0 w 272825"/>
                    <a:gd name="connsiteY9" fmla="*/ 0 h 3776662"/>
                    <a:gd name="connsiteX0-71" fmla="*/ 0 w 272825"/>
                    <a:gd name="connsiteY0-72" fmla="*/ 0 h 3776662"/>
                    <a:gd name="connsiteX1-73" fmla="*/ 272825 w 272825"/>
                    <a:gd name="connsiteY1-74" fmla="*/ 0 h 3776662"/>
                    <a:gd name="connsiteX2-75" fmla="*/ 272825 w 272825"/>
                    <a:gd name="connsiteY2-76" fmla="*/ 3776662 h 3776662"/>
                    <a:gd name="connsiteX3-77" fmla="*/ 252414 w 272825"/>
                    <a:gd name="connsiteY3-78" fmla="*/ 3776661 h 3776662"/>
                    <a:gd name="connsiteX4-79" fmla="*/ 221457 w 272825"/>
                    <a:gd name="connsiteY4-80" fmla="*/ 3774280 h 3776662"/>
                    <a:gd name="connsiteX5-81" fmla="*/ 166689 w 272825"/>
                    <a:gd name="connsiteY5-82" fmla="*/ 3776661 h 3776662"/>
                    <a:gd name="connsiteX6-83" fmla="*/ 107157 w 272825"/>
                    <a:gd name="connsiteY6-84" fmla="*/ 3774280 h 3776662"/>
                    <a:gd name="connsiteX7-85" fmla="*/ 57151 w 272825"/>
                    <a:gd name="connsiteY7-86" fmla="*/ 3776661 h 3776662"/>
                    <a:gd name="connsiteX8-87" fmla="*/ 0 w 272825"/>
                    <a:gd name="connsiteY8-88" fmla="*/ 3776662 h 3776662"/>
                    <a:gd name="connsiteX9-89" fmla="*/ 1 w 272825"/>
                    <a:gd name="connsiteY9-90" fmla="*/ 3609974 h 3776662"/>
                    <a:gd name="connsiteX10" fmla="*/ 0 w 272825"/>
                    <a:gd name="connsiteY10" fmla="*/ 0 h 3776662"/>
                    <a:gd name="connsiteX0-91" fmla="*/ 0 w 273845"/>
                    <a:gd name="connsiteY0-92" fmla="*/ 0 h 3776662"/>
                    <a:gd name="connsiteX1-93" fmla="*/ 272825 w 273845"/>
                    <a:gd name="connsiteY1-94" fmla="*/ 0 h 3776662"/>
                    <a:gd name="connsiteX2-95" fmla="*/ 273845 w 273845"/>
                    <a:gd name="connsiteY2-96" fmla="*/ 3581399 h 3776662"/>
                    <a:gd name="connsiteX3-97" fmla="*/ 272825 w 273845"/>
                    <a:gd name="connsiteY3-98" fmla="*/ 3776662 h 3776662"/>
                    <a:gd name="connsiteX4-99" fmla="*/ 252414 w 273845"/>
                    <a:gd name="connsiteY4-100" fmla="*/ 3776661 h 3776662"/>
                    <a:gd name="connsiteX5-101" fmla="*/ 221457 w 273845"/>
                    <a:gd name="connsiteY5-102" fmla="*/ 3774280 h 3776662"/>
                    <a:gd name="connsiteX6-103" fmla="*/ 166689 w 273845"/>
                    <a:gd name="connsiteY6-104" fmla="*/ 3776661 h 3776662"/>
                    <a:gd name="connsiteX7-105" fmla="*/ 107157 w 273845"/>
                    <a:gd name="connsiteY7-106" fmla="*/ 3774280 h 3776662"/>
                    <a:gd name="connsiteX8-107" fmla="*/ 57151 w 273845"/>
                    <a:gd name="connsiteY8-108" fmla="*/ 3776661 h 3776662"/>
                    <a:gd name="connsiteX9-109" fmla="*/ 0 w 273845"/>
                    <a:gd name="connsiteY9-110" fmla="*/ 3776662 h 3776662"/>
                    <a:gd name="connsiteX10-111" fmla="*/ 1 w 273845"/>
                    <a:gd name="connsiteY10-112" fmla="*/ 3609974 h 3776662"/>
                    <a:gd name="connsiteX11" fmla="*/ 0 w 273845"/>
                    <a:gd name="connsiteY11" fmla="*/ 0 h 3776662"/>
                    <a:gd name="connsiteX0-113" fmla="*/ 0 w 273845"/>
                    <a:gd name="connsiteY0-114" fmla="*/ 0 h 3776662"/>
                    <a:gd name="connsiteX1-115" fmla="*/ 272825 w 273845"/>
                    <a:gd name="connsiteY1-116" fmla="*/ 0 h 3776662"/>
                    <a:gd name="connsiteX2-117" fmla="*/ 273845 w 273845"/>
                    <a:gd name="connsiteY2-118" fmla="*/ 3581399 h 3776662"/>
                    <a:gd name="connsiteX3-119" fmla="*/ 252414 w 273845"/>
                    <a:gd name="connsiteY3-120" fmla="*/ 3776661 h 3776662"/>
                    <a:gd name="connsiteX4-121" fmla="*/ 221457 w 273845"/>
                    <a:gd name="connsiteY4-122" fmla="*/ 3774280 h 3776662"/>
                    <a:gd name="connsiteX5-123" fmla="*/ 166689 w 273845"/>
                    <a:gd name="connsiteY5-124" fmla="*/ 3776661 h 3776662"/>
                    <a:gd name="connsiteX6-125" fmla="*/ 107157 w 273845"/>
                    <a:gd name="connsiteY6-126" fmla="*/ 3774280 h 3776662"/>
                    <a:gd name="connsiteX7-127" fmla="*/ 57151 w 273845"/>
                    <a:gd name="connsiteY7-128" fmla="*/ 3776661 h 3776662"/>
                    <a:gd name="connsiteX8-129" fmla="*/ 0 w 273845"/>
                    <a:gd name="connsiteY8-130" fmla="*/ 3776662 h 3776662"/>
                    <a:gd name="connsiteX9-131" fmla="*/ 1 w 273845"/>
                    <a:gd name="connsiteY9-132" fmla="*/ 3609974 h 3776662"/>
                    <a:gd name="connsiteX10-133" fmla="*/ 0 w 273845"/>
                    <a:gd name="connsiteY10-134" fmla="*/ 0 h 3776662"/>
                    <a:gd name="connsiteX0-135" fmla="*/ 0 w 273845"/>
                    <a:gd name="connsiteY0-136" fmla="*/ 0 h 3776661"/>
                    <a:gd name="connsiteX1-137" fmla="*/ 272825 w 273845"/>
                    <a:gd name="connsiteY1-138" fmla="*/ 0 h 3776661"/>
                    <a:gd name="connsiteX2-139" fmla="*/ 273845 w 273845"/>
                    <a:gd name="connsiteY2-140" fmla="*/ 3581399 h 3776661"/>
                    <a:gd name="connsiteX3-141" fmla="*/ 252414 w 273845"/>
                    <a:gd name="connsiteY3-142" fmla="*/ 3776661 h 3776661"/>
                    <a:gd name="connsiteX4-143" fmla="*/ 221457 w 273845"/>
                    <a:gd name="connsiteY4-144" fmla="*/ 3774280 h 3776661"/>
                    <a:gd name="connsiteX5-145" fmla="*/ 166689 w 273845"/>
                    <a:gd name="connsiteY5-146" fmla="*/ 3776661 h 3776661"/>
                    <a:gd name="connsiteX6-147" fmla="*/ 107157 w 273845"/>
                    <a:gd name="connsiteY6-148" fmla="*/ 3774280 h 3776661"/>
                    <a:gd name="connsiteX7-149" fmla="*/ 57151 w 273845"/>
                    <a:gd name="connsiteY7-150" fmla="*/ 3776661 h 3776661"/>
                    <a:gd name="connsiteX8-151" fmla="*/ 1 w 273845"/>
                    <a:gd name="connsiteY8-152" fmla="*/ 3609974 h 3776661"/>
                    <a:gd name="connsiteX9-153" fmla="*/ 0 w 273845"/>
                    <a:gd name="connsiteY9-154" fmla="*/ 0 h 3776661"/>
                    <a:gd name="connsiteX0-155" fmla="*/ 0 w 273845"/>
                    <a:gd name="connsiteY0-156" fmla="*/ 0 h 3776661"/>
                    <a:gd name="connsiteX1-157" fmla="*/ 272825 w 273845"/>
                    <a:gd name="connsiteY1-158" fmla="*/ 0 h 3776661"/>
                    <a:gd name="connsiteX2-159" fmla="*/ 273845 w 273845"/>
                    <a:gd name="connsiteY2-160" fmla="*/ 3581399 h 3776661"/>
                    <a:gd name="connsiteX3-161" fmla="*/ 252414 w 273845"/>
                    <a:gd name="connsiteY3-162" fmla="*/ 3776661 h 3776661"/>
                    <a:gd name="connsiteX4-163" fmla="*/ 221457 w 273845"/>
                    <a:gd name="connsiteY4-164" fmla="*/ 3774280 h 3776661"/>
                    <a:gd name="connsiteX5-165" fmla="*/ 166689 w 273845"/>
                    <a:gd name="connsiteY5-166" fmla="*/ 3776661 h 3776661"/>
                    <a:gd name="connsiteX6-167" fmla="*/ 104776 w 273845"/>
                    <a:gd name="connsiteY6-168" fmla="*/ 3664743 h 3776661"/>
                    <a:gd name="connsiteX7-169" fmla="*/ 57151 w 273845"/>
                    <a:gd name="connsiteY7-170" fmla="*/ 3776661 h 3776661"/>
                    <a:gd name="connsiteX8-171" fmla="*/ 1 w 273845"/>
                    <a:gd name="connsiteY8-172" fmla="*/ 3609974 h 3776661"/>
                    <a:gd name="connsiteX9-173" fmla="*/ 0 w 273845"/>
                    <a:gd name="connsiteY9-174" fmla="*/ 0 h 3776661"/>
                    <a:gd name="connsiteX0-175" fmla="*/ 0 w 273845"/>
                    <a:gd name="connsiteY0-176" fmla="*/ 0 h 3776661"/>
                    <a:gd name="connsiteX1-177" fmla="*/ 272825 w 273845"/>
                    <a:gd name="connsiteY1-178" fmla="*/ 0 h 3776661"/>
                    <a:gd name="connsiteX2-179" fmla="*/ 273845 w 273845"/>
                    <a:gd name="connsiteY2-180" fmla="*/ 3581399 h 3776661"/>
                    <a:gd name="connsiteX3-181" fmla="*/ 252414 w 273845"/>
                    <a:gd name="connsiteY3-182" fmla="*/ 3776661 h 3776661"/>
                    <a:gd name="connsiteX4-183" fmla="*/ 221457 w 273845"/>
                    <a:gd name="connsiteY4-184" fmla="*/ 3774280 h 3776661"/>
                    <a:gd name="connsiteX5-185" fmla="*/ 166689 w 273845"/>
                    <a:gd name="connsiteY5-186" fmla="*/ 3776661 h 3776661"/>
                    <a:gd name="connsiteX6-187" fmla="*/ 104776 w 273845"/>
                    <a:gd name="connsiteY6-188" fmla="*/ 3664743 h 3776661"/>
                    <a:gd name="connsiteX7-189" fmla="*/ 57151 w 273845"/>
                    <a:gd name="connsiteY7-190" fmla="*/ 3750467 h 3776661"/>
                    <a:gd name="connsiteX8-191" fmla="*/ 1 w 273845"/>
                    <a:gd name="connsiteY8-192" fmla="*/ 3609974 h 3776661"/>
                    <a:gd name="connsiteX9-193" fmla="*/ 0 w 273845"/>
                    <a:gd name="connsiteY9-194" fmla="*/ 0 h 3776661"/>
                    <a:gd name="connsiteX0-195" fmla="*/ 0 w 273845"/>
                    <a:gd name="connsiteY0-196" fmla="*/ 0 h 3776661"/>
                    <a:gd name="connsiteX1-197" fmla="*/ 272825 w 273845"/>
                    <a:gd name="connsiteY1-198" fmla="*/ 0 h 3776661"/>
                    <a:gd name="connsiteX2-199" fmla="*/ 273845 w 273845"/>
                    <a:gd name="connsiteY2-200" fmla="*/ 3581399 h 3776661"/>
                    <a:gd name="connsiteX3-201" fmla="*/ 252414 w 273845"/>
                    <a:gd name="connsiteY3-202" fmla="*/ 3776661 h 3776661"/>
                    <a:gd name="connsiteX4-203" fmla="*/ 228601 w 273845"/>
                    <a:gd name="connsiteY4-204" fmla="*/ 3629023 h 3776661"/>
                    <a:gd name="connsiteX5-205" fmla="*/ 166689 w 273845"/>
                    <a:gd name="connsiteY5-206" fmla="*/ 3776661 h 3776661"/>
                    <a:gd name="connsiteX6-207" fmla="*/ 104776 w 273845"/>
                    <a:gd name="connsiteY6-208" fmla="*/ 3664743 h 3776661"/>
                    <a:gd name="connsiteX7-209" fmla="*/ 57151 w 273845"/>
                    <a:gd name="connsiteY7-210" fmla="*/ 3750467 h 3776661"/>
                    <a:gd name="connsiteX8-211" fmla="*/ 1 w 273845"/>
                    <a:gd name="connsiteY8-212" fmla="*/ 3609974 h 3776661"/>
                    <a:gd name="connsiteX9-213" fmla="*/ 0 w 273845"/>
                    <a:gd name="connsiteY9-214" fmla="*/ 0 h 3776661"/>
                    <a:gd name="connsiteX0-215" fmla="*/ 0 w 273845"/>
                    <a:gd name="connsiteY0-216" fmla="*/ 0 h 3776661"/>
                    <a:gd name="connsiteX1-217" fmla="*/ 272825 w 273845"/>
                    <a:gd name="connsiteY1-218" fmla="*/ 0 h 3776661"/>
                    <a:gd name="connsiteX2-219" fmla="*/ 273845 w 273845"/>
                    <a:gd name="connsiteY2-220" fmla="*/ 3581399 h 3776661"/>
                    <a:gd name="connsiteX3-221" fmla="*/ 250032 w 273845"/>
                    <a:gd name="connsiteY3-222" fmla="*/ 3695699 h 3776661"/>
                    <a:gd name="connsiteX4-223" fmla="*/ 228601 w 273845"/>
                    <a:gd name="connsiteY4-224" fmla="*/ 3629023 h 3776661"/>
                    <a:gd name="connsiteX5-225" fmla="*/ 166689 w 273845"/>
                    <a:gd name="connsiteY5-226" fmla="*/ 3776661 h 3776661"/>
                    <a:gd name="connsiteX6-227" fmla="*/ 104776 w 273845"/>
                    <a:gd name="connsiteY6-228" fmla="*/ 3664743 h 3776661"/>
                    <a:gd name="connsiteX7-229" fmla="*/ 57151 w 273845"/>
                    <a:gd name="connsiteY7-230" fmla="*/ 3750467 h 3776661"/>
                    <a:gd name="connsiteX8-231" fmla="*/ 1 w 273845"/>
                    <a:gd name="connsiteY8-232" fmla="*/ 3609974 h 3776661"/>
                    <a:gd name="connsiteX9-233" fmla="*/ 0 w 273845"/>
                    <a:gd name="connsiteY9-234" fmla="*/ 0 h 3776661"/>
                    <a:gd name="connsiteX0-235" fmla="*/ 0 w 273845"/>
                    <a:gd name="connsiteY0-236" fmla="*/ 0 h 3776661"/>
                    <a:gd name="connsiteX1-237" fmla="*/ 272825 w 273845"/>
                    <a:gd name="connsiteY1-238" fmla="*/ 0 h 3776661"/>
                    <a:gd name="connsiteX2-239" fmla="*/ 273845 w 273845"/>
                    <a:gd name="connsiteY2-240" fmla="*/ 3581399 h 3776661"/>
                    <a:gd name="connsiteX3-241" fmla="*/ 247651 w 273845"/>
                    <a:gd name="connsiteY3-242" fmla="*/ 3702843 h 3776661"/>
                    <a:gd name="connsiteX4-243" fmla="*/ 228601 w 273845"/>
                    <a:gd name="connsiteY4-244" fmla="*/ 3629023 h 3776661"/>
                    <a:gd name="connsiteX5-245" fmla="*/ 166689 w 273845"/>
                    <a:gd name="connsiteY5-246" fmla="*/ 3776661 h 3776661"/>
                    <a:gd name="connsiteX6-247" fmla="*/ 104776 w 273845"/>
                    <a:gd name="connsiteY6-248" fmla="*/ 3664743 h 3776661"/>
                    <a:gd name="connsiteX7-249" fmla="*/ 57151 w 273845"/>
                    <a:gd name="connsiteY7-250" fmla="*/ 3750467 h 3776661"/>
                    <a:gd name="connsiteX8-251" fmla="*/ 1 w 273845"/>
                    <a:gd name="connsiteY8-252" fmla="*/ 3609974 h 3776661"/>
                    <a:gd name="connsiteX9-253" fmla="*/ 0 w 273845"/>
                    <a:gd name="connsiteY9-254" fmla="*/ 0 h 3776661"/>
                    <a:gd name="connsiteX0-255" fmla="*/ 0 w 273845"/>
                    <a:gd name="connsiteY0-256" fmla="*/ 0 h 3776661"/>
                    <a:gd name="connsiteX1-257" fmla="*/ 272825 w 273845"/>
                    <a:gd name="connsiteY1-258" fmla="*/ 0 h 3776661"/>
                    <a:gd name="connsiteX2-259" fmla="*/ 273845 w 273845"/>
                    <a:gd name="connsiteY2-260" fmla="*/ 3581399 h 3776661"/>
                    <a:gd name="connsiteX3-261" fmla="*/ 247651 w 273845"/>
                    <a:gd name="connsiteY3-262" fmla="*/ 3702843 h 3776661"/>
                    <a:gd name="connsiteX4-263" fmla="*/ 228601 w 273845"/>
                    <a:gd name="connsiteY4-264" fmla="*/ 3629023 h 3776661"/>
                    <a:gd name="connsiteX5-265" fmla="*/ 166689 w 273845"/>
                    <a:gd name="connsiteY5-266" fmla="*/ 3776661 h 3776661"/>
                    <a:gd name="connsiteX6-267" fmla="*/ 104776 w 273845"/>
                    <a:gd name="connsiteY6-268" fmla="*/ 3664743 h 3776661"/>
                    <a:gd name="connsiteX7-269" fmla="*/ 57151 w 273845"/>
                    <a:gd name="connsiteY7-270" fmla="*/ 3750467 h 3776661"/>
                    <a:gd name="connsiteX8-271" fmla="*/ 1 w 273845"/>
                    <a:gd name="connsiteY8-272" fmla="*/ 3609974 h 3776661"/>
                    <a:gd name="connsiteX9-273" fmla="*/ 0 w 273845"/>
                    <a:gd name="connsiteY9-274" fmla="*/ 0 h 3776661"/>
                    <a:gd name="connsiteX0-275" fmla="*/ 0 w 273845"/>
                    <a:gd name="connsiteY0-276" fmla="*/ 0 h 3776661"/>
                    <a:gd name="connsiteX1-277" fmla="*/ 272825 w 273845"/>
                    <a:gd name="connsiteY1-278" fmla="*/ 0 h 3776661"/>
                    <a:gd name="connsiteX2-279" fmla="*/ 273845 w 273845"/>
                    <a:gd name="connsiteY2-280" fmla="*/ 3581399 h 3776661"/>
                    <a:gd name="connsiteX3-281" fmla="*/ 247651 w 273845"/>
                    <a:gd name="connsiteY3-282" fmla="*/ 3702843 h 3776661"/>
                    <a:gd name="connsiteX4-283" fmla="*/ 228601 w 273845"/>
                    <a:gd name="connsiteY4-284" fmla="*/ 3629023 h 3776661"/>
                    <a:gd name="connsiteX5-285" fmla="*/ 166689 w 273845"/>
                    <a:gd name="connsiteY5-286" fmla="*/ 3776661 h 3776661"/>
                    <a:gd name="connsiteX6-287" fmla="*/ 104776 w 273845"/>
                    <a:gd name="connsiteY6-288" fmla="*/ 3664743 h 3776661"/>
                    <a:gd name="connsiteX7-289" fmla="*/ 57151 w 273845"/>
                    <a:gd name="connsiteY7-290" fmla="*/ 3750467 h 3776661"/>
                    <a:gd name="connsiteX8-291" fmla="*/ 1 w 273845"/>
                    <a:gd name="connsiteY8-292" fmla="*/ 3609974 h 3776661"/>
                    <a:gd name="connsiteX9-293" fmla="*/ 0 w 273845"/>
                    <a:gd name="connsiteY9-294" fmla="*/ 0 h 3776661"/>
                    <a:gd name="connsiteX0-295" fmla="*/ 0 w 273845"/>
                    <a:gd name="connsiteY0-296" fmla="*/ 0 h 3776661"/>
                    <a:gd name="connsiteX1-297" fmla="*/ 272825 w 273845"/>
                    <a:gd name="connsiteY1-298" fmla="*/ 0 h 3776661"/>
                    <a:gd name="connsiteX2-299" fmla="*/ 273845 w 273845"/>
                    <a:gd name="connsiteY2-300" fmla="*/ 3581399 h 3776661"/>
                    <a:gd name="connsiteX3-301" fmla="*/ 247651 w 273845"/>
                    <a:gd name="connsiteY3-302" fmla="*/ 3702843 h 3776661"/>
                    <a:gd name="connsiteX4-303" fmla="*/ 228601 w 273845"/>
                    <a:gd name="connsiteY4-304" fmla="*/ 3629023 h 3776661"/>
                    <a:gd name="connsiteX5-305" fmla="*/ 166689 w 273845"/>
                    <a:gd name="connsiteY5-306" fmla="*/ 3776661 h 3776661"/>
                    <a:gd name="connsiteX6-307" fmla="*/ 104776 w 273845"/>
                    <a:gd name="connsiteY6-308" fmla="*/ 3664743 h 3776661"/>
                    <a:gd name="connsiteX7-309" fmla="*/ 57151 w 273845"/>
                    <a:gd name="connsiteY7-310" fmla="*/ 3750467 h 3776661"/>
                    <a:gd name="connsiteX8-311" fmla="*/ 1 w 273845"/>
                    <a:gd name="connsiteY8-312" fmla="*/ 3609974 h 3776661"/>
                    <a:gd name="connsiteX9-313" fmla="*/ 0 w 273845"/>
                    <a:gd name="connsiteY9-314" fmla="*/ 0 h 3776661"/>
                    <a:gd name="connsiteX0-315" fmla="*/ 0 w 273845"/>
                    <a:gd name="connsiteY0-316" fmla="*/ 0 h 3776661"/>
                    <a:gd name="connsiteX1-317" fmla="*/ 272825 w 273845"/>
                    <a:gd name="connsiteY1-318" fmla="*/ 0 h 3776661"/>
                    <a:gd name="connsiteX2-319" fmla="*/ 273845 w 273845"/>
                    <a:gd name="connsiteY2-320" fmla="*/ 3581399 h 3776661"/>
                    <a:gd name="connsiteX3-321" fmla="*/ 247651 w 273845"/>
                    <a:gd name="connsiteY3-322" fmla="*/ 3702843 h 3776661"/>
                    <a:gd name="connsiteX4-323" fmla="*/ 228601 w 273845"/>
                    <a:gd name="connsiteY4-324" fmla="*/ 3629023 h 3776661"/>
                    <a:gd name="connsiteX5-325" fmla="*/ 166689 w 273845"/>
                    <a:gd name="connsiteY5-326" fmla="*/ 3776661 h 3776661"/>
                    <a:gd name="connsiteX6-327" fmla="*/ 104776 w 273845"/>
                    <a:gd name="connsiteY6-328" fmla="*/ 3664743 h 3776661"/>
                    <a:gd name="connsiteX7-329" fmla="*/ 57151 w 273845"/>
                    <a:gd name="connsiteY7-330" fmla="*/ 3750467 h 3776661"/>
                    <a:gd name="connsiteX8-331" fmla="*/ 1 w 273845"/>
                    <a:gd name="connsiteY8-332" fmla="*/ 3609974 h 3776661"/>
                    <a:gd name="connsiteX9-333" fmla="*/ 0 w 273845"/>
                    <a:gd name="connsiteY9-334" fmla="*/ 0 h 3776661"/>
                    <a:gd name="connsiteX0-335" fmla="*/ 0 w 273845"/>
                    <a:gd name="connsiteY0-336" fmla="*/ 0 h 3776661"/>
                    <a:gd name="connsiteX1-337" fmla="*/ 272825 w 273845"/>
                    <a:gd name="connsiteY1-338" fmla="*/ 0 h 3776661"/>
                    <a:gd name="connsiteX2-339" fmla="*/ 273845 w 273845"/>
                    <a:gd name="connsiteY2-340" fmla="*/ 3581399 h 3776661"/>
                    <a:gd name="connsiteX3-341" fmla="*/ 247651 w 273845"/>
                    <a:gd name="connsiteY3-342" fmla="*/ 3702843 h 3776661"/>
                    <a:gd name="connsiteX4-343" fmla="*/ 228601 w 273845"/>
                    <a:gd name="connsiteY4-344" fmla="*/ 3629023 h 3776661"/>
                    <a:gd name="connsiteX5-345" fmla="*/ 166689 w 273845"/>
                    <a:gd name="connsiteY5-346" fmla="*/ 3776661 h 3776661"/>
                    <a:gd name="connsiteX6-347" fmla="*/ 104776 w 273845"/>
                    <a:gd name="connsiteY6-348" fmla="*/ 3664743 h 3776661"/>
                    <a:gd name="connsiteX7-349" fmla="*/ 57151 w 273845"/>
                    <a:gd name="connsiteY7-350" fmla="*/ 3750467 h 3776661"/>
                    <a:gd name="connsiteX8-351" fmla="*/ 1 w 273845"/>
                    <a:gd name="connsiteY8-352" fmla="*/ 3609974 h 3776661"/>
                    <a:gd name="connsiteX9-353" fmla="*/ 0 w 273845"/>
                    <a:gd name="connsiteY9-354" fmla="*/ 0 h 3776661"/>
                    <a:gd name="connsiteX0-355" fmla="*/ 0 w 273845"/>
                    <a:gd name="connsiteY0-356" fmla="*/ 0 h 3776887"/>
                    <a:gd name="connsiteX1-357" fmla="*/ 272825 w 273845"/>
                    <a:gd name="connsiteY1-358" fmla="*/ 0 h 3776887"/>
                    <a:gd name="connsiteX2-359" fmla="*/ 273845 w 273845"/>
                    <a:gd name="connsiteY2-360" fmla="*/ 3581399 h 3776887"/>
                    <a:gd name="connsiteX3-361" fmla="*/ 247651 w 273845"/>
                    <a:gd name="connsiteY3-362" fmla="*/ 3702843 h 3776887"/>
                    <a:gd name="connsiteX4-363" fmla="*/ 228601 w 273845"/>
                    <a:gd name="connsiteY4-364" fmla="*/ 3629023 h 3776887"/>
                    <a:gd name="connsiteX5-365" fmla="*/ 166689 w 273845"/>
                    <a:gd name="connsiteY5-366" fmla="*/ 3776661 h 3776887"/>
                    <a:gd name="connsiteX6-367" fmla="*/ 104776 w 273845"/>
                    <a:gd name="connsiteY6-368" fmla="*/ 3664743 h 3776887"/>
                    <a:gd name="connsiteX7-369" fmla="*/ 57151 w 273845"/>
                    <a:gd name="connsiteY7-370" fmla="*/ 3750467 h 3776887"/>
                    <a:gd name="connsiteX8-371" fmla="*/ 1 w 273845"/>
                    <a:gd name="connsiteY8-372" fmla="*/ 3609974 h 3776887"/>
                    <a:gd name="connsiteX9-373" fmla="*/ 0 w 273845"/>
                    <a:gd name="connsiteY9-374" fmla="*/ 0 h 3776887"/>
                    <a:gd name="connsiteX0-375" fmla="*/ 0 w 273845"/>
                    <a:gd name="connsiteY0-376" fmla="*/ 0 h 3776887"/>
                    <a:gd name="connsiteX1-377" fmla="*/ 272825 w 273845"/>
                    <a:gd name="connsiteY1-378" fmla="*/ 0 h 3776887"/>
                    <a:gd name="connsiteX2-379" fmla="*/ 273845 w 273845"/>
                    <a:gd name="connsiteY2-380" fmla="*/ 3581399 h 3776887"/>
                    <a:gd name="connsiteX3-381" fmla="*/ 247651 w 273845"/>
                    <a:gd name="connsiteY3-382" fmla="*/ 3702843 h 3776887"/>
                    <a:gd name="connsiteX4-383" fmla="*/ 228601 w 273845"/>
                    <a:gd name="connsiteY4-384" fmla="*/ 3629023 h 3776887"/>
                    <a:gd name="connsiteX5-385" fmla="*/ 166689 w 273845"/>
                    <a:gd name="connsiteY5-386" fmla="*/ 3776661 h 3776887"/>
                    <a:gd name="connsiteX6-387" fmla="*/ 104776 w 273845"/>
                    <a:gd name="connsiteY6-388" fmla="*/ 3664743 h 3776887"/>
                    <a:gd name="connsiteX7-389" fmla="*/ 57151 w 273845"/>
                    <a:gd name="connsiteY7-390" fmla="*/ 3750467 h 3776887"/>
                    <a:gd name="connsiteX8-391" fmla="*/ 1 w 273845"/>
                    <a:gd name="connsiteY8-392" fmla="*/ 3609974 h 3776887"/>
                    <a:gd name="connsiteX9-393" fmla="*/ 0 w 273845"/>
                    <a:gd name="connsiteY9-394" fmla="*/ 0 h 3776887"/>
                    <a:gd name="connsiteX0-395" fmla="*/ 0 w 273845"/>
                    <a:gd name="connsiteY0-396" fmla="*/ 0 h 3776887"/>
                    <a:gd name="connsiteX1-397" fmla="*/ 272825 w 273845"/>
                    <a:gd name="connsiteY1-398" fmla="*/ 0 h 3776887"/>
                    <a:gd name="connsiteX2-399" fmla="*/ 273845 w 273845"/>
                    <a:gd name="connsiteY2-400" fmla="*/ 3581399 h 3776887"/>
                    <a:gd name="connsiteX3-401" fmla="*/ 247651 w 273845"/>
                    <a:gd name="connsiteY3-402" fmla="*/ 3702843 h 3776887"/>
                    <a:gd name="connsiteX4-403" fmla="*/ 228601 w 273845"/>
                    <a:gd name="connsiteY4-404" fmla="*/ 3629023 h 3776887"/>
                    <a:gd name="connsiteX5-405" fmla="*/ 166689 w 273845"/>
                    <a:gd name="connsiteY5-406" fmla="*/ 3776661 h 3776887"/>
                    <a:gd name="connsiteX6-407" fmla="*/ 104776 w 273845"/>
                    <a:gd name="connsiteY6-408" fmla="*/ 3664743 h 3776887"/>
                    <a:gd name="connsiteX7-409" fmla="*/ 57151 w 273845"/>
                    <a:gd name="connsiteY7-410" fmla="*/ 3750467 h 3776887"/>
                    <a:gd name="connsiteX8-411" fmla="*/ 1 w 273845"/>
                    <a:gd name="connsiteY8-412" fmla="*/ 3609974 h 3776887"/>
                    <a:gd name="connsiteX9-413" fmla="*/ 0 w 273845"/>
                    <a:gd name="connsiteY9-414" fmla="*/ 0 h 3776887"/>
                    <a:gd name="connsiteX0-415" fmla="*/ 0 w 273845"/>
                    <a:gd name="connsiteY0-416" fmla="*/ 0 h 3776859"/>
                    <a:gd name="connsiteX1-417" fmla="*/ 272825 w 273845"/>
                    <a:gd name="connsiteY1-418" fmla="*/ 0 h 3776859"/>
                    <a:gd name="connsiteX2-419" fmla="*/ 273845 w 273845"/>
                    <a:gd name="connsiteY2-420" fmla="*/ 3581399 h 3776859"/>
                    <a:gd name="connsiteX3-421" fmla="*/ 247651 w 273845"/>
                    <a:gd name="connsiteY3-422" fmla="*/ 3702843 h 3776859"/>
                    <a:gd name="connsiteX4-423" fmla="*/ 223839 w 273845"/>
                    <a:gd name="connsiteY4-424" fmla="*/ 3631404 h 3776859"/>
                    <a:gd name="connsiteX5-425" fmla="*/ 166689 w 273845"/>
                    <a:gd name="connsiteY5-426" fmla="*/ 3776661 h 3776859"/>
                    <a:gd name="connsiteX6-427" fmla="*/ 104776 w 273845"/>
                    <a:gd name="connsiteY6-428" fmla="*/ 3664743 h 3776859"/>
                    <a:gd name="connsiteX7-429" fmla="*/ 57151 w 273845"/>
                    <a:gd name="connsiteY7-430" fmla="*/ 3750467 h 3776859"/>
                    <a:gd name="connsiteX8-431" fmla="*/ 1 w 273845"/>
                    <a:gd name="connsiteY8-432" fmla="*/ 3609974 h 3776859"/>
                    <a:gd name="connsiteX9-433" fmla="*/ 0 w 273845"/>
                    <a:gd name="connsiteY9-434" fmla="*/ 0 h 3776859"/>
                    <a:gd name="connsiteX0-435" fmla="*/ 0 w 273845"/>
                    <a:gd name="connsiteY0-436" fmla="*/ 0 h 3776859"/>
                    <a:gd name="connsiteX1-437" fmla="*/ 272825 w 273845"/>
                    <a:gd name="connsiteY1-438" fmla="*/ 0 h 3776859"/>
                    <a:gd name="connsiteX2-439" fmla="*/ 273845 w 273845"/>
                    <a:gd name="connsiteY2-440" fmla="*/ 3581399 h 3776859"/>
                    <a:gd name="connsiteX3-441" fmla="*/ 247651 w 273845"/>
                    <a:gd name="connsiteY3-442" fmla="*/ 3702843 h 3776859"/>
                    <a:gd name="connsiteX4-443" fmla="*/ 223839 w 273845"/>
                    <a:gd name="connsiteY4-444" fmla="*/ 3631404 h 3776859"/>
                    <a:gd name="connsiteX5-445" fmla="*/ 166689 w 273845"/>
                    <a:gd name="connsiteY5-446" fmla="*/ 3776661 h 3776859"/>
                    <a:gd name="connsiteX6-447" fmla="*/ 104776 w 273845"/>
                    <a:gd name="connsiteY6-448" fmla="*/ 3664743 h 3776859"/>
                    <a:gd name="connsiteX7-449" fmla="*/ 57151 w 273845"/>
                    <a:gd name="connsiteY7-450" fmla="*/ 3750467 h 3776859"/>
                    <a:gd name="connsiteX8-451" fmla="*/ 1 w 273845"/>
                    <a:gd name="connsiteY8-452" fmla="*/ 3609974 h 3776859"/>
                    <a:gd name="connsiteX9-453" fmla="*/ 0 w 273845"/>
                    <a:gd name="connsiteY9-454" fmla="*/ 0 h 3776859"/>
                    <a:gd name="connsiteX0-455" fmla="*/ 0 w 273894"/>
                    <a:gd name="connsiteY0-456" fmla="*/ 0 h 3776859"/>
                    <a:gd name="connsiteX1-457" fmla="*/ 272825 w 273894"/>
                    <a:gd name="connsiteY1-458" fmla="*/ 0 h 3776859"/>
                    <a:gd name="connsiteX2-459" fmla="*/ 273845 w 273894"/>
                    <a:gd name="connsiteY2-460" fmla="*/ 3581399 h 3776859"/>
                    <a:gd name="connsiteX3-461" fmla="*/ 247651 w 273894"/>
                    <a:gd name="connsiteY3-462" fmla="*/ 3702843 h 3776859"/>
                    <a:gd name="connsiteX4-463" fmla="*/ 223839 w 273894"/>
                    <a:gd name="connsiteY4-464" fmla="*/ 3631404 h 3776859"/>
                    <a:gd name="connsiteX5-465" fmla="*/ 166689 w 273894"/>
                    <a:gd name="connsiteY5-466" fmla="*/ 3776661 h 3776859"/>
                    <a:gd name="connsiteX6-467" fmla="*/ 104776 w 273894"/>
                    <a:gd name="connsiteY6-468" fmla="*/ 3664743 h 3776859"/>
                    <a:gd name="connsiteX7-469" fmla="*/ 57151 w 273894"/>
                    <a:gd name="connsiteY7-470" fmla="*/ 3750467 h 3776859"/>
                    <a:gd name="connsiteX8-471" fmla="*/ 1 w 273894"/>
                    <a:gd name="connsiteY8-472" fmla="*/ 3609974 h 3776859"/>
                    <a:gd name="connsiteX9-473" fmla="*/ 0 w 273894"/>
                    <a:gd name="connsiteY9-474" fmla="*/ 0 h 3776859"/>
                    <a:gd name="connsiteX0-475" fmla="*/ 0 w 273894"/>
                    <a:gd name="connsiteY0-476" fmla="*/ 0 h 3776859"/>
                    <a:gd name="connsiteX1-477" fmla="*/ 272825 w 273894"/>
                    <a:gd name="connsiteY1-478" fmla="*/ 0 h 3776859"/>
                    <a:gd name="connsiteX2-479" fmla="*/ 273845 w 273894"/>
                    <a:gd name="connsiteY2-480" fmla="*/ 3581399 h 3776859"/>
                    <a:gd name="connsiteX3-481" fmla="*/ 247651 w 273894"/>
                    <a:gd name="connsiteY3-482" fmla="*/ 3702843 h 3776859"/>
                    <a:gd name="connsiteX4-483" fmla="*/ 223839 w 273894"/>
                    <a:gd name="connsiteY4-484" fmla="*/ 3631404 h 3776859"/>
                    <a:gd name="connsiteX5-485" fmla="*/ 166689 w 273894"/>
                    <a:gd name="connsiteY5-486" fmla="*/ 3776661 h 3776859"/>
                    <a:gd name="connsiteX6-487" fmla="*/ 104776 w 273894"/>
                    <a:gd name="connsiteY6-488" fmla="*/ 3664743 h 3776859"/>
                    <a:gd name="connsiteX7-489" fmla="*/ 57151 w 273894"/>
                    <a:gd name="connsiteY7-490" fmla="*/ 3750467 h 3776859"/>
                    <a:gd name="connsiteX8-491" fmla="*/ 1 w 273894"/>
                    <a:gd name="connsiteY8-492" fmla="*/ 3609974 h 3776859"/>
                    <a:gd name="connsiteX9-493" fmla="*/ 0 w 273894"/>
                    <a:gd name="connsiteY9-494" fmla="*/ 0 h 3776859"/>
                    <a:gd name="connsiteX0-495" fmla="*/ 0 w 273845"/>
                    <a:gd name="connsiteY0-496" fmla="*/ 0 h 3776859"/>
                    <a:gd name="connsiteX1-497" fmla="*/ 272825 w 273845"/>
                    <a:gd name="connsiteY1-498" fmla="*/ 0 h 3776859"/>
                    <a:gd name="connsiteX2-499" fmla="*/ 273845 w 273845"/>
                    <a:gd name="connsiteY2-500" fmla="*/ 3581399 h 3776859"/>
                    <a:gd name="connsiteX3-501" fmla="*/ 247651 w 273845"/>
                    <a:gd name="connsiteY3-502" fmla="*/ 3702843 h 3776859"/>
                    <a:gd name="connsiteX4-503" fmla="*/ 223839 w 273845"/>
                    <a:gd name="connsiteY4-504" fmla="*/ 3631404 h 3776859"/>
                    <a:gd name="connsiteX5-505" fmla="*/ 166689 w 273845"/>
                    <a:gd name="connsiteY5-506" fmla="*/ 3776661 h 3776859"/>
                    <a:gd name="connsiteX6-507" fmla="*/ 104776 w 273845"/>
                    <a:gd name="connsiteY6-508" fmla="*/ 3664743 h 3776859"/>
                    <a:gd name="connsiteX7-509" fmla="*/ 57151 w 273845"/>
                    <a:gd name="connsiteY7-510" fmla="*/ 3750467 h 3776859"/>
                    <a:gd name="connsiteX8-511" fmla="*/ 1 w 273845"/>
                    <a:gd name="connsiteY8-512" fmla="*/ 3609974 h 3776859"/>
                    <a:gd name="connsiteX9-513" fmla="*/ 0 w 273845"/>
                    <a:gd name="connsiteY9-514" fmla="*/ 0 h 3776859"/>
                    <a:gd name="connsiteX0-515" fmla="*/ 0 w 273845"/>
                    <a:gd name="connsiteY0-516" fmla="*/ 0 h 3776859"/>
                    <a:gd name="connsiteX1-517" fmla="*/ 272825 w 273845"/>
                    <a:gd name="connsiteY1-518" fmla="*/ 0 h 3776859"/>
                    <a:gd name="connsiteX2-519" fmla="*/ 273845 w 273845"/>
                    <a:gd name="connsiteY2-520" fmla="*/ 3581399 h 3776859"/>
                    <a:gd name="connsiteX3-521" fmla="*/ 252414 w 273845"/>
                    <a:gd name="connsiteY3-522" fmla="*/ 3702843 h 3776859"/>
                    <a:gd name="connsiteX4-523" fmla="*/ 223839 w 273845"/>
                    <a:gd name="connsiteY4-524" fmla="*/ 3631404 h 3776859"/>
                    <a:gd name="connsiteX5-525" fmla="*/ 166689 w 273845"/>
                    <a:gd name="connsiteY5-526" fmla="*/ 3776661 h 3776859"/>
                    <a:gd name="connsiteX6-527" fmla="*/ 104776 w 273845"/>
                    <a:gd name="connsiteY6-528" fmla="*/ 3664743 h 3776859"/>
                    <a:gd name="connsiteX7-529" fmla="*/ 57151 w 273845"/>
                    <a:gd name="connsiteY7-530" fmla="*/ 3750467 h 3776859"/>
                    <a:gd name="connsiteX8-531" fmla="*/ 1 w 273845"/>
                    <a:gd name="connsiteY8-532" fmla="*/ 3609974 h 3776859"/>
                    <a:gd name="connsiteX9-533" fmla="*/ 0 w 273845"/>
                    <a:gd name="connsiteY9-534" fmla="*/ 0 h 3776859"/>
                    <a:gd name="connsiteX0-535" fmla="*/ 0 w 273845"/>
                    <a:gd name="connsiteY0-536" fmla="*/ 0 h 3776859"/>
                    <a:gd name="connsiteX1-537" fmla="*/ 272825 w 273845"/>
                    <a:gd name="connsiteY1-538" fmla="*/ 0 h 3776859"/>
                    <a:gd name="connsiteX2-539" fmla="*/ 273845 w 273845"/>
                    <a:gd name="connsiteY2-540" fmla="*/ 3581399 h 3776859"/>
                    <a:gd name="connsiteX3-541" fmla="*/ 252414 w 273845"/>
                    <a:gd name="connsiteY3-542" fmla="*/ 3702843 h 3776859"/>
                    <a:gd name="connsiteX4-543" fmla="*/ 223839 w 273845"/>
                    <a:gd name="connsiteY4-544" fmla="*/ 3631404 h 3776859"/>
                    <a:gd name="connsiteX5-545" fmla="*/ 166689 w 273845"/>
                    <a:gd name="connsiteY5-546" fmla="*/ 3776661 h 3776859"/>
                    <a:gd name="connsiteX6-547" fmla="*/ 104776 w 273845"/>
                    <a:gd name="connsiteY6-548" fmla="*/ 3664743 h 3776859"/>
                    <a:gd name="connsiteX7-549" fmla="*/ 57151 w 273845"/>
                    <a:gd name="connsiteY7-550" fmla="*/ 3750467 h 3776859"/>
                    <a:gd name="connsiteX8-551" fmla="*/ 1 w 273845"/>
                    <a:gd name="connsiteY8-552" fmla="*/ 3609974 h 3776859"/>
                    <a:gd name="connsiteX9-553" fmla="*/ 0 w 273845"/>
                    <a:gd name="connsiteY9-554" fmla="*/ 0 h 3776859"/>
                    <a:gd name="connsiteX0-555" fmla="*/ 0 w 273845"/>
                    <a:gd name="connsiteY0-556" fmla="*/ 0 h 3776859"/>
                    <a:gd name="connsiteX1-557" fmla="*/ 272825 w 273845"/>
                    <a:gd name="connsiteY1-558" fmla="*/ 0 h 3776859"/>
                    <a:gd name="connsiteX2-559" fmla="*/ 273845 w 273845"/>
                    <a:gd name="connsiteY2-560" fmla="*/ 3581399 h 3776859"/>
                    <a:gd name="connsiteX3-561" fmla="*/ 245270 w 273845"/>
                    <a:gd name="connsiteY3-562" fmla="*/ 3702843 h 3776859"/>
                    <a:gd name="connsiteX4-563" fmla="*/ 223839 w 273845"/>
                    <a:gd name="connsiteY4-564" fmla="*/ 3631404 h 3776859"/>
                    <a:gd name="connsiteX5-565" fmla="*/ 166689 w 273845"/>
                    <a:gd name="connsiteY5-566" fmla="*/ 3776661 h 3776859"/>
                    <a:gd name="connsiteX6-567" fmla="*/ 104776 w 273845"/>
                    <a:gd name="connsiteY6-568" fmla="*/ 3664743 h 3776859"/>
                    <a:gd name="connsiteX7-569" fmla="*/ 57151 w 273845"/>
                    <a:gd name="connsiteY7-570" fmla="*/ 3750467 h 3776859"/>
                    <a:gd name="connsiteX8-571" fmla="*/ 1 w 273845"/>
                    <a:gd name="connsiteY8-572" fmla="*/ 3609974 h 3776859"/>
                    <a:gd name="connsiteX9-573" fmla="*/ 0 w 273845"/>
                    <a:gd name="connsiteY9-574" fmla="*/ 0 h 3776859"/>
                    <a:gd name="connsiteX0-575" fmla="*/ 0 w 273845"/>
                    <a:gd name="connsiteY0-576" fmla="*/ 0 h 3776859"/>
                    <a:gd name="connsiteX1-577" fmla="*/ 272825 w 273845"/>
                    <a:gd name="connsiteY1-578" fmla="*/ 0 h 3776859"/>
                    <a:gd name="connsiteX2-579" fmla="*/ 273845 w 273845"/>
                    <a:gd name="connsiteY2-580" fmla="*/ 3581399 h 3776859"/>
                    <a:gd name="connsiteX3-581" fmla="*/ 245270 w 273845"/>
                    <a:gd name="connsiteY3-582" fmla="*/ 3702843 h 3776859"/>
                    <a:gd name="connsiteX4-583" fmla="*/ 223839 w 273845"/>
                    <a:gd name="connsiteY4-584" fmla="*/ 3631404 h 3776859"/>
                    <a:gd name="connsiteX5-585" fmla="*/ 166689 w 273845"/>
                    <a:gd name="connsiteY5-586" fmla="*/ 3776661 h 3776859"/>
                    <a:gd name="connsiteX6-587" fmla="*/ 104776 w 273845"/>
                    <a:gd name="connsiteY6-588" fmla="*/ 3664743 h 3776859"/>
                    <a:gd name="connsiteX7-589" fmla="*/ 57151 w 273845"/>
                    <a:gd name="connsiteY7-590" fmla="*/ 3750467 h 3776859"/>
                    <a:gd name="connsiteX8-591" fmla="*/ 1 w 273845"/>
                    <a:gd name="connsiteY8-592" fmla="*/ 3609974 h 3776859"/>
                    <a:gd name="connsiteX9-593" fmla="*/ 0 w 273845"/>
                    <a:gd name="connsiteY9-594" fmla="*/ 0 h 3776859"/>
                    <a:gd name="connsiteX0-595" fmla="*/ 0 w 273845"/>
                    <a:gd name="connsiteY0-596" fmla="*/ 0 h 3776859"/>
                    <a:gd name="connsiteX1-597" fmla="*/ 272825 w 273845"/>
                    <a:gd name="connsiteY1-598" fmla="*/ 0 h 3776859"/>
                    <a:gd name="connsiteX2-599" fmla="*/ 273845 w 273845"/>
                    <a:gd name="connsiteY2-600" fmla="*/ 3581399 h 3776859"/>
                    <a:gd name="connsiteX3-601" fmla="*/ 245270 w 273845"/>
                    <a:gd name="connsiteY3-602" fmla="*/ 3702843 h 3776859"/>
                    <a:gd name="connsiteX4-603" fmla="*/ 223839 w 273845"/>
                    <a:gd name="connsiteY4-604" fmla="*/ 3631404 h 3776859"/>
                    <a:gd name="connsiteX5-605" fmla="*/ 166689 w 273845"/>
                    <a:gd name="connsiteY5-606" fmla="*/ 3776661 h 3776859"/>
                    <a:gd name="connsiteX6-607" fmla="*/ 104776 w 273845"/>
                    <a:gd name="connsiteY6-608" fmla="*/ 3664743 h 3776859"/>
                    <a:gd name="connsiteX7-609" fmla="*/ 57151 w 273845"/>
                    <a:gd name="connsiteY7-610" fmla="*/ 3750467 h 3776859"/>
                    <a:gd name="connsiteX8-611" fmla="*/ 1 w 273845"/>
                    <a:gd name="connsiteY8-612" fmla="*/ 3609974 h 3776859"/>
                    <a:gd name="connsiteX9-613" fmla="*/ 0 w 273845"/>
                    <a:gd name="connsiteY9-614" fmla="*/ 0 h 3776859"/>
                    <a:gd name="connsiteX0-615" fmla="*/ 0 w 273845"/>
                    <a:gd name="connsiteY0-616" fmla="*/ 0 h 3776859"/>
                    <a:gd name="connsiteX1-617" fmla="*/ 272825 w 273845"/>
                    <a:gd name="connsiteY1-618" fmla="*/ 0 h 3776859"/>
                    <a:gd name="connsiteX2-619" fmla="*/ 273845 w 273845"/>
                    <a:gd name="connsiteY2-620" fmla="*/ 3581399 h 3776859"/>
                    <a:gd name="connsiteX3-621" fmla="*/ 245270 w 273845"/>
                    <a:gd name="connsiteY3-622" fmla="*/ 3702843 h 3776859"/>
                    <a:gd name="connsiteX4-623" fmla="*/ 223839 w 273845"/>
                    <a:gd name="connsiteY4-624" fmla="*/ 3631404 h 3776859"/>
                    <a:gd name="connsiteX5-625" fmla="*/ 166689 w 273845"/>
                    <a:gd name="connsiteY5-626" fmla="*/ 3776661 h 3776859"/>
                    <a:gd name="connsiteX6-627" fmla="*/ 104776 w 273845"/>
                    <a:gd name="connsiteY6-628" fmla="*/ 3664743 h 3776859"/>
                    <a:gd name="connsiteX7-629" fmla="*/ 57151 w 273845"/>
                    <a:gd name="connsiteY7-630" fmla="*/ 3750467 h 3776859"/>
                    <a:gd name="connsiteX8-631" fmla="*/ 1 w 273845"/>
                    <a:gd name="connsiteY8-632" fmla="*/ 3609974 h 3776859"/>
                    <a:gd name="connsiteX9-633" fmla="*/ 0 w 273845"/>
                    <a:gd name="connsiteY9-634" fmla="*/ 0 h 3776859"/>
                    <a:gd name="connsiteX0-635" fmla="*/ 0 w 273845"/>
                    <a:gd name="connsiteY0-636" fmla="*/ 0 h 3776859"/>
                    <a:gd name="connsiteX1-637" fmla="*/ 272825 w 273845"/>
                    <a:gd name="connsiteY1-638" fmla="*/ 0 h 3776859"/>
                    <a:gd name="connsiteX2-639" fmla="*/ 273845 w 273845"/>
                    <a:gd name="connsiteY2-640" fmla="*/ 3581399 h 3776859"/>
                    <a:gd name="connsiteX3-641" fmla="*/ 245270 w 273845"/>
                    <a:gd name="connsiteY3-642" fmla="*/ 3702843 h 3776859"/>
                    <a:gd name="connsiteX4-643" fmla="*/ 223839 w 273845"/>
                    <a:gd name="connsiteY4-644" fmla="*/ 3631404 h 3776859"/>
                    <a:gd name="connsiteX5-645" fmla="*/ 166689 w 273845"/>
                    <a:gd name="connsiteY5-646" fmla="*/ 3776661 h 3776859"/>
                    <a:gd name="connsiteX6-647" fmla="*/ 104776 w 273845"/>
                    <a:gd name="connsiteY6-648" fmla="*/ 3664743 h 3776859"/>
                    <a:gd name="connsiteX7-649" fmla="*/ 57151 w 273845"/>
                    <a:gd name="connsiteY7-650" fmla="*/ 3750467 h 3776859"/>
                    <a:gd name="connsiteX8-651" fmla="*/ 1 w 273845"/>
                    <a:gd name="connsiteY8-652" fmla="*/ 3609974 h 3776859"/>
                    <a:gd name="connsiteX9-653" fmla="*/ 0 w 273845"/>
                    <a:gd name="connsiteY9-654" fmla="*/ 0 h 3776859"/>
                    <a:gd name="connsiteX0-655" fmla="*/ 0 w 273845"/>
                    <a:gd name="connsiteY0-656" fmla="*/ 0 h 3776859"/>
                    <a:gd name="connsiteX1-657" fmla="*/ 272825 w 273845"/>
                    <a:gd name="connsiteY1-658" fmla="*/ 0 h 3776859"/>
                    <a:gd name="connsiteX2-659" fmla="*/ 273845 w 273845"/>
                    <a:gd name="connsiteY2-660" fmla="*/ 3581399 h 3776859"/>
                    <a:gd name="connsiteX3-661" fmla="*/ 245270 w 273845"/>
                    <a:gd name="connsiteY3-662" fmla="*/ 3702843 h 3776859"/>
                    <a:gd name="connsiteX4-663" fmla="*/ 223839 w 273845"/>
                    <a:gd name="connsiteY4-664" fmla="*/ 3631404 h 3776859"/>
                    <a:gd name="connsiteX5-665" fmla="*/ 166689 w 273845"/>
                    <a:gd name="connsiteY5-666" fmla="*/ 3776661 h 3776859"/>
                    <a:gd name="connsiteX6-667" fmla="*/ 104776 w 273845"/>
                    <a:gd name="connsiteY6-668" fmla="*/ 3664743 h 3776859"/>
                    <a:gd name="connsiteX7-669" fmla="*/ 57151 w 273845"/>
                    <a:gd name="connsiteY7-670" fmla="*/ 3750467 h 3776859"/>
                    <a:gd name="connsiteX8-671" fmla="*/ 1 w 273845"/>
                    <a:gd name="connsiteY8-672" fmla="*/ 3609974 h 3776859"/>
                    <a:gd name="connsiteX9-673" fmla="*/ 0 w 273845"/>
                    <a:gd name="connsiteY9-674" fmla="*/ 0 h 3776859"/>
                    <a:gd name="connsiteX0-675" fmla="*/ 0 w 273845"/>
                    <a:gd name="connsiteY0-676" fmla="*/ 0 h 3776859"/>
                    <a:gd name="connsiteX1-677" fmla="*/ 272825 w 273845"/>
                    <a:gd name="connsiteY1-678" fmla="*/ 0 h 3776859"/>
                    <a:gd name="connsiteX2-679" fmla="*/ 273845 w 273845"/>
                    <a:gd name="connsiteY2-680" fmla="*/ 3581399 h 3776859"/>
                    <a:gd name="connsiteX3-681" fmla="*/ 245270 w 273845"/>
                    <a:gd name="connsiteY3-682" fmla="*/ 3702843 h 3776859"/>
                    <a:gd name="connsiteX4-683" fmla="*/ 223839 w 273845"/>
                    <a:gd name="connsiteY4-684" fmla="*/ 3631404 h 3776859"/>
                    <a:gd name="connsiteX5-685" fmla="*/ 166689 w 273845"/>
                    <a:gd name="connsiteY5-686" fmla="*/ 3776661 h 3776859"/>
                    <a:gd name="connsiteX6-687" fmla="*/ 104776 w 273845"/>
                    <a:gd name="connsiteY6-688" fmla="*/ 3664743 h 3776859"/>
                    <a:gd name="connsiteX7-689" fmla="*/ 57151 w 273845"/>
                    <a:gd name="connsiteY7-690" fmla="*/ 3750467 h 3776859"/>
                    <a:gd name="connsiteX8-691" fmla="*/ 1 w 273845"/>
                    <a:gd name="connsiteY8-692" fmla="*/ 3609974 h 3776859"/>
                    <a:gd name="connsiteX9-693" fmla="*/ 0 w 273845"/>
                    <a:gd name="connsiteY9-694" fmla="*/ 0 h 3776859"/>
                    <a:gd name="connsiteX0-695" fmla="*/ 0 w 273845"/>
                    <a:gd name="connsiteY0-696" fmla="*/ 0 h 3776859"/>
                    <a:gd name="connsiteX1-697" fmla="*/ 272825 w 273845"/>
                    <a:gd name="connsiteY1-698" fmla="*/ 0 h 3776859"/>
                    <a:gd name="connsiteX2-699" fmla="*/ 273845 w 273845"/>
                    <a:gd name="connsiteY2-700" fmla="*/ 3581399 h 3776859"/>
                    <a:gd name="connsiteX3-701" fmla="*/ 245270 w 273845"/>
                    <a:gd name="connsiteY3-702" fmla="*/ 3702843 h 3776859"/>
                    <a:gd name="connsiteX4-703" fmla="*/ 223839 w 273845"/>
                    <a:gd name="connsiteY4-704" fmla="*/ 3631404 h 3776859"/>
                    <a:gd name="connsiteX5-705" fmla="*/ 166689 w 273845"/>
                    <a:gd name="connsiteY5-706" fmla="*/ 3776661 h 3776859"/>
                    <a:gd name="connsiteX6-707" fmla="*/ 104776 w 273845"/>
                    <a:gd name="connsiteY6-708" fmla="*/ 3664743 h 3776859"/>
                    <a:gd name="connsiteX7-709" fmla="*/ 57151 w 273845"/>
                    <a:gd name="connsiteY7-710" fmla="*/ 3750467 h 3776859"/>
                    <a:gd name="connsiteX8-711" fmla="*/ 1 w 273845"/>
                    <a:gd name="connsiteY8-712" fmla="*/ 3609974 h 3776859"/>
                    <a:gd name="connsiteX9-713" fmla="*/ 0 w 273845"/>
                    <a:gd name="connsiteY9-714" fmla="*/ 0 h 37768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  <a:cxn ang="0">
                      <a:pos x="connsiteX6-35" y="connsiteY6-36"/>
                    </a:cxn>
                    <a:cxn ang="0">
                      <a:pos x="connsiteX7-51" y="connsiteY7-52"/>
                    </a:cxn>
                    <a:cxn ang="0">
                      <a:pos x="connsiteX8-69" y="connsiteY8-70"/>
                    </a:cxn>
                    <a:cxn ang="0">
                      <a:pos x="connsiteX9-89" y="connsiteY9-90"/>
                    </a:cxn>
                  </a:cxnLst>
                  <a:rect l="l" t="t" r="r" b="b"/>
                  <a:pathLst>
                    <a:path w="273845" h="3776859">
                      <a:moveTo>
                        <a:pt x="0" y="0"/>
                      </a:moveTo>
                      <a:lnTo>
                        <a:pt x="272825" y="0"/>
                      </a:lnTo>
                      <a:lnTo>
                        <a:pt x="273845" y="3581399"/>
                      </a:lnTo>
                      <a:cubicBezTo>
                        <a:pt x="269876" y="3659980"/>
                        <a:pt x="258763" y="3688555"/>
                        <a:pt x="245270" y="3702843"/>
                      </a:cubicBezTo>
                      <a:cubicBezTo>
                        <a:pt x="228204" y="3675061"/>
                        <a:pt x="236936" y="3619101"/>
                        <a:pt x="223839" y="3631404"/>
                      </a:cubicBezTo>
                      <a:cubicBezTo>
                        <a:pt x="210742" y="3643707"/>
                        <a:pt x="186533" y="3771105"/>
                        <a:pt x="166689" y="3776661"/>
                      </a:cubicBezTo>
                      <a:cubicBezTo>
                        <a:pt x="146845" y="3782217"/>
                        <a:pt x="123032" y="3669109"/>
                        <a:pt x="104776" y="3664743"/>
                      </a:cubicBezTo>
                      <a:cubicBezTo>
                        <a:pt x="86520" y="3660377"/>
                        <a:pt x="74614" y="3759595"/>
                        <a:pt x="57151" y="3750467"/>
                      </a:cubicBezTo>
                      <a:cubicBezTo>
                        <a:pt x="28576" y="3725068"/>
                        <a:pt x="9527" y="3661568"/>
                        <a:pt x="1" y="3609974"/>
                      </a:cubicBezTo>
                      <a:cubicBezTo>
                        <a:pt x="1" y="2406649"/>
                        <a:pt x="0" y="1203325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83000">
                      <a:schemeClr val="tx2"/>
                    </a:gs>
                    <a:gs pos="82000">
                      <a:schemeClr val="tx2"/>
                    </a:gs>
                    <a:gs pos="34000">
                      <a:schemeClr val="tx2">
                        <a:lumMod val="75000"/>
                      </a:schemeClr>
                    </a:gs>
                    <a:gs pos="0">
                      <a:schemeClr val="tx2"/>
                    </a:gs>
                    <a:gs pos="38000">
                      <a:schemeClr val="tx2"/>
                    </a:gs>
                    <a:gs pos="100000">
                      <a:schemeClr val="tx2"/>
                    </a:gs>
                  </a:gsLst>
                  <a:lin ang="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4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Pentagon 21"/>
                <p:cNvSpPr/>
                <p:nvPr/>
              </p:nvSpPr>
              <p:spPr>
                <a:xfrm rot="5400000">
                  <a:off x="1103752" y="5857228"/>
                  <a:ext cx="814866" cy="272825"/>
                </a:xfrm>
                <a:prstGeom prst="homePlate">
                  <a:avLst>
                    <a:gd name="adj" fmla="val 281623"/>
                  </a:avLst>
                </a:prstGeom>
                <a:gradFill flip="none" rotWithShape="1">
                  <a:gsLst>
                    <a:gs pos="100000">
                      <a:srgbClr val="B88954"/>
                    </a:gs>
                    <a:gs pos="0">
                      <a:srgbClr val="E1C9AF"/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4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Rectangle 23"/>
                <p:cNvSpPr/>
                <p:nvPr/>
              </p:nvSpPr>
              <p:spPr>
                <a:xfrm>
                  <a:off x="1374774" y="1417118"/>
                  <a:ext cx="272825" cy="590550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27000">
                      <a:srgbClr val="F2F2F2">
                        <a:lumMod val="0"/>
                        <a:lumOff val="100000"/>
                      </a:srgb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08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4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1404710" y="1213680"/>
                  <a:ext cx="212954" cy="203438"/>
                </a:xfrm>
                <a:prstGeom prst="rect">
                  <a:avLst/>
                </a:prstGeom>
                <a:solidFill>
                  <a:schemeClr val="tx2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4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 rot="5400000">
                  <a:off x="1396885" y="6250198"/>
                  <a:ext cx="228600" cy="73152"/>
                </a:xfrm>
                <a:custGeom>
                  <a:avLst/>
                  <a:gdLst>
                    <a:gd name="connsiteX0" fmla="*/ 0 w 226544"/>
                    <a:gd name="connsiteY0" fmla="*/ 35306 h 70612"/>
                    <a:gd name="connsiteX1" fmla="*/ 27685 w 226544"/>
                    <a:gd name="connsiteY1" fmla="*/ 0 h 70612"/>
                    <a:gd name="connsiteX2" fmla="*/ 226544 w 226544"/>
                    <a:gd name="connsiteY2" fmla="*/ 35306 h 70612"/>
                    <a:gd name="connsiteX3" fmla="*/ 27685 w 226544"/>
                    <a:gd name="connsiteY3" fmla="*/ 70612 h 70612"/>
                    <a:gd name="connsiteX0-1" fmla="*/ 0 w 226544"/>
                    <a:gd name="connsiteY0-2" fmla="*/ 35306 h 70612"/>
                    <a:gd name="connsiteX1-3" fmla="*/ 27685 w 226544"/>
                    <a:gd name="connsiteY1-4" fmla="*/ 0 h 70612"/>
                    <a:gd name="connsiteX2-5" fmla="*/ 226544 w 226544"/>
                    <a:gd name="connsiteY2-6" fmla="*/ 35306 h 70612"/>
                    <a:gd name="connsiteX3-7" fmla="*/ 27685 w 226544"/>
                    <a:gd name="connsiteY3-8" fmla="*/ 70612 h 70612"/>
                    <a:gd name="connsiteX4" fmla="*/ 0 w 226544"/>
                    <a:gd name="connsiteY4" fmla="*/ 35306 h 70612"/>
                    <a:gd name="connsiteX0-9" fmla="*/ 0 w 226544"/>
                    <a:gd name="connsiteY0-10" fmla="*/ 35306 h 70612"/>
                    <a:gd name="connsiteX1-11" fmla="*/ 27685 w 226544"/>
                    <a:gd name="connsiteY1-12" fmla="*/ 0 h 70612"/>
                    <a:gd name="connsiteX2-13" fmla="*/ 226544 w 226544"/>
                    <a:gd name="connsiteY2-14" fmla="*/ 35306 h 70612"/>
                    <a:gd name="connsiteX3-15" fmla="*/ 27685 w 226544"/>
                    <a:gd name="connsiteY3-16" fmla="*/ 70612 h 70612"/>
                    <a:gd name="connsiteX4-17" fmla="*/ 0 w 226544"/>
                    <a:gd name="connsiteY4-18" fmla="*/ 35306 h 70612"/>
                    <a:gd name="connsiteX0-19" fmla="*/ 0 w 226544"/>
                    <a:gd name="connsiteY0-20" fmla="*/ 35306 h 70612"/>
                    <a:gd name="connsiteX1-21" fmla="*/ 27685 w 226544"/>
                    <a:gd name="connsiteY1-22" fmla="*/ 0 h 70612"/>
                    <a:gd name="connsiteX2-23" fmla="*/ 226544 w 226544"/>
                    <a:gd name="connsiteY2-24" fmla="*/ 35306 h 70612"/>
                    <a:gd name="connsiteX3-25" fmla="*/ 27685 w 226544"/>
                    <a:gd name="connsiteY3-26" fmla="*/ 70612 h 70612"/>
                    <a:gd name="connsiteX4-27" fmla="*/ 0 w 226544"/>
                    <a:gd name="connsiteY4-28" fmla="*/ 35306 h 70612"/>
                    <a:gd name="connsiteX0-29" fmla="*/ 0 w 226544"/>
                    <a:gd name="connsiteY0-30" fmla="*/ 35306 h 70612"/>
                    <a:gd name="connsiteX1-31" fmla="*/ 27685 w 226544"/>
                    <a:gd name="connsiteY1-32" fmla="*/ 0 h 70612"/>
                    <a:gd name="connsiteX2-33" fmla="*/ 226544 w 226544"/>
                    <a:gd name="connsiteY2-34" fmla="*/ 35306 h 70612"/>
                    <a:gd name="connsiteX3-35" fmla="*/ 27685 w 226544"/>
                    <a:gd name="connsiteY3-36" fmla="*/ 70612 h 70612"/>
                    <a:gd name="connsiteX4-37" fmla="*/ 0 w 226544"/>
                    <a:gd name="connsiteY4-38" fmla="*/ 35306 h 70612"/>
                    <a:gd name="connsiteX0-39" fmla="*/ 0 w 226544"/>
                    <a:gd name="connsiteY0-40" fmla="*/ 35306 h 70612"/>
                    <a:gd name="connsiteX1-41" fmla="*/ 27685 w 226544"/>
                    <a:gd name="connsiteY1-42" fmla="*/ 0 h 70612"/>
                    <a:gd name="connsiteX2-43" fmla="*/ 226544 w 226544"/>
                    <a:gd name="connsiteY2-44" fmla="*/ 35306 h 70612"/>
                    <a:gd name="connsiteX3-45" fmla="*/ 27685 w 226544"/>
                    <a:gd name="connsiteY3-46" fmla="*/ 70612 h 70612"/>
                    <a:gd name="connsiteX4-47" fmla="*/ 0 w 226544"/>
                    <a:gd name="connsiteY4-48" fmla="*/ 35306 h 70612"/>
                    <a:gd name="connsiteX0-49" fmla="*/ 0 w 226544"/>
                    <a:gd name="connsiteY0-50" fmla="*/ 35306 h 70612"/>
                    <a:gd name="connsiteX1-51" fmla="*/ 27685 w 226544"/>
                    <a:gd name="connsiteY1-52" fmla="*/ 0 h 70612"/>
                    <a:gd name="connsiteX2-53" fmla="*/ 226544 w 226544"/>
                    <a:gd name="connsiteY2-54" fmla="*/ 35306 h 70612"/>
                    <a:gd name="connsiteX3-55" fmla="*/ 27685 w 226544"/>
                    <a:gd name="connsiteY3-56" fmla="*/ 70612 h 70612"/>
                    <a:gd name="connsiteX4-57" fmla="*/ 0 w 226544"/>
                    <a:gd name="connsiteY4-58" fmla="*/ 35306 h 70612"/>
                    <a:gd name="connsiteX0-59" fmla="*/ 0 w 226544"/>
                    <a:gd name="connsiteY0-60" fmla="*/ 35306 h 70612"/>
                    <a:gd name="connsiteX1-61" fmla="*/ 27685 w 226544"/>
                    <a:gd name="connsiteY1-62" fmla="*/ 0 h 70612"/>
                    <a:gd name="connsiteX2-63" fmla="*/ 226544 w 226544"/>
                    <a:gd name="connsiteY2-64" fmla="*/ 35306 h 70612"/>
                    <a:gd name="connsiteX3-65" fmla="*/ 27685 w 226544"/>
                    <a:gd name="connsiteY3-66" fmla="*/ 70612 h 70612"/>
                    <a:gd name="connsiteX4-67" fmla="*/ 0 w 226544"/>
                    <a:gd name="connsiteY4-68" fmla="*/ 35306 h 70612"/>
                    <a:gd name="connsiteX0-69" fmla="*/ 0 w 226544"/>
                    <a:gd name="connsiteY0-70" fmla="*/ 35306 h 70612"/>
                    <a:gd name="connsiteX1-71" fmla="*/ 27685 w 226544"/>
                    <a:gd name="connsiteY1-72" fmla="*/ 0 h 70612"/>
                    <a:gd name="connsiteX2-73" fmla="*/ 226544 w 226544"/>
                    <a:gd name="connsiteY2-74" fmla="*/ 35306 h 70612"/>
                    <a:gd name="connsiteX3-75" fmla="*/ 27685 w 226544"/>
                    <a:gd name="connsiteY3-76" fmla="*/ 70612 h 70612"/>
                    <a:gd name="connsiteX4-77" fmla="*/ 0 w 226544"/>
                    <a:gd name="connsiteY4-78" fmla="*/ 35306 h 70612"/>
                    <a:gd name="connsiteX0-79" fmla="*/ 0 w 226544"/>
                    <a:gd name="connsiteY0-80" fmla="*/ 35306 h 70612"/>
                    <a:gd name="connsiteX1-81" fmla="*/ 27685 w 226544"/>
                    <a:gd name="connsiteY1-82" fmla="*/ 0 h 70612"/>
                    <a:gd name="connsiteX2-83" fmla="*/ 226544 w 226544"/>
                    <a:gd name="connsiteY2-84" fmla="*/ 35306 h 70612"/>
                    <a:gd name="connsiteX3-85" fmla="*/ 27685 w 226544"/>
                    <a:gd name="connsiteY3-86" fmla="*/ 70612 h 70612"/>
                    <a:gd name="connsiteX4-87" fmla="*/ 0 w 226544"/>
                    <a:gd name="connsiteY4-88" fmla="*/ 35306 h 7061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17" y="connsiteY4-18"/>
                    </a:cxn>
                  </a:cxnLst>
                  <a:rect l="l" t="t" r="r" b="b"/>
                  <a:pathLst>
                    <a:path w="226544" h="70612">
                      <a:moveTo>
                        <a:pt x="0" y="35306"/>
                      </a:moveTo>
                      <a:cubicBezTo>
                        <a:pt x="1521" y="15316"/>
                        <a:pt x="12805" y="4576"/>
                        <a:pt x="27685" y="0"/>
                      </a:cubicBezTo>
                      <a:lnTo>
                        <a:pt x="226544" y="35306"/>
                      </a:lnTo>
                      <a:lnTo>
                        <a:pt x="27685" y="70612"/>
                      </a:lnTo>
                      <a:cubicBezTo>
                        <a:pt x="11264" y="65009"/>
                        <a:pt x="1007" y="52726"/>
                        <a:pt x="0" y="35306"/>
                      </a:cubicBezTo>
                      <a:close/>
                    </a:path>
                  </a:pathLst>
                </a:custGeom>
                <a:solidFill>
                  <a:srgbClr val="4C504C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4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cxnSp>
              <p:nvCxnSpPr>
                <p:cNvPr id="27" name="Straight Connector 26"/>
                <p:cNvCxnSpPr/>
                <p:nvPr/>
              </p:nvCxnSpPr>
              <p:spPr>
                <a:xfrm>
                  <a:off x="1374774" y="1486648"/>
                  <a:ext cx="274320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1374774" y="1562425"/>
                  <a:ext cx="274320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1374774" y="1638202"/>
                  <a:ext cx="274320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1374774" y="1713979"/>
                  <a:ext cx="274320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1374774" y="1789756"/>
                  <a:ext cx="274320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1374774" y="1865533"/>
                  <a:ext cx="274320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1374774" y="1941308"/>
                  <a:ext cx="274320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Trapezoid 5"/>
              <p:cNvSpPr/>
              <p:nvPr/>
            </p:nvSpPr>
            <p:spPr>
              <a:xfrm rot="16200000">
                <a:off x="1594832" y="5341831"/>
                <a:ext cx="695326" cy="59529"/>
              </a:xfrm>
              <a:prstGeom prst="trapezoid">
                <a:avLst>
                  <a:gd name="adj" fmla="val 69837"/>
                </a:avLst>
              </a:prstGeom>
              <a:solidFill>
                <a:schemeClr val="accent2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Trapezoid 6"/>
              <p:cNvSpPr/>
              <p:nvPr/>
            </p:nvSpPr>
            <p:spPr>
              <a:xfrm rot="16200000">
                <a:off x="1594832" y="4439533"/>
                <a:ext cx="695326" cy="59529"/>
              </a:xfrm>
              <a:prstGeom prst="trapezoid">
                <a:avLst>
                  <a:gd name="adj" fmla="val 69837"/>
                </a:avLst>
              </a:prstGeom>
              <a:solidFill>
                <a:schemeClr val="accent5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Trapezoid 7"/>
              <p:cNvSpPr/>
              <p:nvPr/>
            </p:nvSpPr>
            <p:spPr>
              <a:xfrm rot="16200000">
                <a:off x="1594832" y="3537234"/>
                <a:ext cx="695326" cy="59529"/>
              </a:xfrm>
              <a:prstGeom prst="trapezoid">
                <a:avLst>
                  <a:gd name="adj" fmla="val 69837"/>
                </a:avLst>
              </a:prstGeom>
              <a:solidFill>
                <a:schemeClr val="accent4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Trapezoid 8"/>
              <p:cNvSpPr/>
              <p:nvPr/>
            </p:nvSpPr>
            <p:spPr>
              <a:xfrm rot="16200000">
                <a:off x="1594832" y="2634935"/>
                <a:ext cx="695326" cy="59529"/>
              </a:xfrm>
              <a:prstGeom prst="trapezoid">
                <a:avLst>
                  <a:gd name="adj" fmla="val 69837"/>
                </a:avLst>
              </a:prstGeom>
              <a:solidFill>
                <a:schemeClr val="accent3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TextBox 38"/>
              <p:cNvSpPr txBox="1"/>
              <p:nvPr/>
            </p:nvSpPr>
            <p:spPr>
              <a:xfrm>
                <a:off x="1944843" y="2478964"/>
                <a:ext cx="303613" cy="34960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1</a:t>
                </a:r>
                <a:endPara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TextBox 191"/>
              <p:cNvSpPr txBox="1"/>
              <p:nvPr/>
            </p:nvSpPr>
            <p:spPr>
              <a:xfrm>
                <a:off x="1972671" y="3285728"/>
                <a:ext cx="303613" cy="37330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2</a:t>
                </a:r>
                <a:endPara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TextBox 193"/>
              <p:cNvSpPr txBox="1"/>
              <p:nvPr/>
            </p:nvSpPr>
            <p:spPr>
              <a:xfrm>
                <a:off x="1944843" y="5186362"/>
                <a:ext cx="303613" cy="34960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4</a:t>
                </a:r>
                <a:endPara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TextBox 192"/>
              <p:cNvSpPr txBox="1"/>
              <p:nvPr/>
            </p:nvSpPr>
            <p:spPr>
              <a:xfrm>
                <a:off x="1944843" y="4121679"/>
                <a:ext cx="303613" cy="34960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3</a:t>
                </a:r>
                <a:endPara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7" name="TextBox 8"/>
          <p:cNvSpPr txBox="1"/>
          <p:nvPr/>
        </p:nvSpPr>
        <p:spPr>
          <a:xfrm>
            <a:off x="770060" y="333078"/>
            <a:ext cx="394915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Writing Tips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4156075" y="3055620"/>
            <a:ext cx="6791325" cy="615315"/>
          </a:xfrm>
          <a:prstGeom prst="rect">
            <a:avLst/>
          </a:prstGeom>
          <a:noFill/>
          <a:ln w="6985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lIns="0" tIns="0" rIns="0" bIns="0" rtlCol="0">
            <a:spAutoFit/>
          </a:bodyPr>
          <a:p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Think from different angles</a:t>
            </a:r>
            <a:endParaRPr lang="en-US" altLang="zh-CN" sz="40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85235" y="333375"/>
            <a:ext cx="72002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“小我” (个人喜好) → “大我” (情感/文化/价值)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2" name="图片 11" descr="设计包含特定角度的立体图形"/>
          <p:cNvPicPr>
            <a:picLocks noChangeAspect="1"/>
          </p:cNvPicPr>
          <p:nvPr/>
        </p:nvPicPr>
        <p:blipFill>
          <a:blip r:embed="rId1"/>
          <a:srcRect l="11360" t="7528" r="10101" b="5774"/>
          <a:stretch>
            <a:fillRect/>
          </a:stretch>
        </p:blipFill>
        <p:spPr>
          <a:xfrm>
            <a:off x="9848850" y="252730"/>
            <a:ext cx="2871470" cy="2931795"/>
          </a:xfrm>
          <a:prstGeom prst="octagon">
            <a:avLst/>
          </a:prstGeom>
          <a:effectLst>
            <a:softEdge rad="317500"/>
          </a:effectLst>
        </p:spPr>
      </p:pic>
      <p:sp>
        <p:nvSpPr>
          <p:cNvPr id="2" name="文本框 1"/>
          <p:cNvSpPr txBox="1"/>
          <p:nvPr/>
        </p:nvSpPr>
        <p:spPr>
          <a:xfrm>
            <a:off x="2517140" y="3904615"/>
            <a:ext cx="10203180" cy="292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2400">
                <a:sym typeface="+mn-ea"/>
              </a:rPr>
              <a:t>带种子去太空</a:t>
            </a:r>
            <a:r>
              <a:rPr lang="zh-CN" altLang="en-US" sz="2400" b="1">
                <a:latin typeface="+mn-lt"/>
                <a:ea typeface="+mn-ea"/>
                <a:sym typeface="+mn-ea"/>
              </a:rPr>
              <a:t> · </a:t>
            </a:r>
            <a:r>
              <a:rPr lang="zh-CN" altLang="en-US" sz="2400">
                <a:sym typeface="+mn-ea"/>
              </a:rPr>
              <a:t>理由</a:t>
            </a:r>
            <a:endParaRPr lang="zh-CN" altLang="en-US" sz="2400">
              <a:sym typeface="+mn-ea"/>
            </a:endParaRPr>
          </a:p>
          <a:p>
            <a:pPr algn="just"/>
            <a:r>
              <a:rPr lang="en-US" altLang="zh-CN" sz="3200" b="1">
                <a:sym typeface="+mn-ea"/>
              </a:rPr>
              <a:t>The first reason why </a:t>
            </a:r>
            <a:r>
              <a:rPr lang="zh-CN" altLang="en-US" sz="3200" b="1">
                <a:sym typeface="+mn-ea"/>
              </a:rPr>
              <a:t>I choose tomato seeds </a:t>
            </a:r>
            <a:r>
              <a:rPr lang="en-US" altLang="zh-CN" sz="3200" b="1">
                <a:sym typeface="+mn-ea"/>
              </a:rPr>
              <a:t>is that </a:t>
            </a:r>
            <a:r>
              <a:rPr lang="en-US" altLang="zh-CN" sz="3200">
                <a:sym typeface="+mn-ea"/>
              </a:rPr>
              <a:t>they</a:t>
            </a:r>
            <a:r>
              <a:rPr lang="zh-CN" altLang="en-US" sz="3200">
                <a:sym typeface="+mn-ea"/>
              </a:rPr>
              <a:t> can provide food and company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2800">
                <a:sym typeface="+mn-ea"/>
              </a:rPr>
              <a:t>实用生存角度</a:t>
            </a:r>
            <a:endParaRPr lang="en-US" altLang="zh-CN" sz="3200">
              <a:sym typeface="+mn-ea"/>
            </a:endParaRPr>
          </a:p>
          <a:p>
            <a:pPr algn="just"/>
            <a:r>
              <a:rPr lang="en-US" altLang="zh-CN" sz="3200" b="1">
                <a:sym typeface="+mn-ea"/>
              </a:rPr>
              <a:t>Besides, </a:t>
            </a:r>
            <a:r>
              <a:rPr lang="zh-CN" altLang="en-US" sz="3200"/>
              <a:t>we </a:t>
            </a:r>
            <a:r>
              <a:rPr lang="en-US" altLang="zh-CN" sz="3200"/>
              <a:t>can </a:t>
            </a:r>
            <a:r>
              <a:rPr lang="zh-CN" altLang="en-US" sz="3200"/>
              <a:t>collect valuable data </a:t>
            </a:r>
            <a:r>
              <a:rPr lang="zh-CN" altLang="en-US" sz="3200">
                <a:sym typeface="+mn-ea"/>
              </a:rPr>
              <a:t>for space exploration and research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2800">
                <a:sym typeface="+mn-ea"/>
              </a:rPr>
              <a:t>科研探索角度</a:t>
            </a:r>
            <a:endParaRPr lang="en-US" altLang="zh-CN" sz="3200">
              <a:sym typeface="+mn-ea"/>
            </a:endParaRPr>
          </a:p>
          <a:p>
            <a:pPr algn="just"/>
            <a:r>
              <a:rPr lang="en-US" altLang="zh-CN" sz="3200" b="1">
                <a:sym typeface="+mn-ea"/>
              </a:rPr>
              <a:t>Last but not least</a:t>
            </a:r>
            <a:r>
              <a:rPr lang="zh-CN" altLang="en-US" sz="3200" b="1"/>
              <a:t>, </a:t>
            </a:r>
            <a:r>
              <a:rPr lang="zh-CN" altLang="en-US" sz="3200"/>
              <a:t>seeds stand for life and hope.</a:t>
            </a:r>
            <a:r>
              <a:rPr lang="zh-CN" altLang="en-US" sz="2400">
                <a:sym typeface="+mn-ea"/>
              </a:rPr>
              <a:t>精神象征角度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9210 0.741264 L -0.874173 0.741264 L -0.869136 0.741264 L -0.864099 0.741264 L -0.859062 0.739772 L -0.854025 0.738279 L -0.848988 0.736787 L -0.843951 0.735294 L -0.838074 0.733802 L -0.833037 0.732309 L -0.827160 0.730817 L -0.822123 0.729324 L -0.817086 0.724846 L -0.812099 0.723354 L -0.806222 0.723354 L -0.800346 0.721861 L -0.794469 0.718876 L -0.789432 0.717384 L -0.784395 0.715891 L -0.779358 0.712906 L -0.774321 0.712906 L -0.768444 0.711414 L -0.763407 0.709921 L -0.758370 0.709921 L -0.753333 0.706936 L -0.748296 0.705443 L -0.742469 0.702458 L -0.737432 0.699473 L -0.732395 0.697981 L -0.727358 0.696488 L -0.722321 0.693503 L -0.717284 0.689025 L -0.712247 0.686040 L -0.707210 0.680070 L -0.701333 0.677085 L -0.696296 0.672608 L -0.691259 0.669622 L -0.684543 0.665145 L -0.679506 0.662160 L -0.674469 0.659263 L -0.669481 0.657770 L -0.663605 0.654785 L -0.658568 0.651800 L -0.653531 0.650307 L -0.648494 0.647322 L -0.641778 0.644337 L -0.635901 0.642845 L -0.630025 0.642845 L -0.624988 0.639860 L -0.619111 0.636874 L -0.614074 0.635382 L -0.604840 0.635382 L -0.599012 0.635382 L -0.593136 0.635382 L -0.586420 0.635382 L -0.581383 0.635382 L -0.575506 0.635382 L -0.569630 0.633889 L -0.562914 0.633889 L -0.557877 0.633889 L -0.552000 0.633889 L -0.546123 0.633889 L -0.540247 0.633889 L -0.534370 0.633889 L -0.529383 0.632397 L -0.522667 0.630904 L -0.515951 0.629412 L -0.510074 0.627919 L -0.504198 0.626427 L -0.497481 0.623442 L -0.492444 0.618964 L -0.487407 0.612994 L -0.482370 0.608516 L -0.477333 0.602546 L -0.471457 0.599561 L -0.466420 0.593591 L -0.461383 0.587621 L -0.456395 0.584636 L -0.451358 0.572695 L -0.446321 0.563740 L -0.439605 0.554785 L -0.432889 0.545830 L -0.427852 0.536874 L -0.421975 0.529500 L -0.416099 0.520544 L -0.411062 0.513082 L -0.406864 0.504126 L -0.400988 0.496664 L -0.395111 0.492186 L -0.390074 0.486216 L -0.385086 0.478753 L -0.380049 0.469798 L -0.374173 0.459350 L -0.369975 0.450395 L -0.364938 0.445917 L -0.359901 0.442932 L -0.354864 0.441440 L -0.349827 0.439947 L -0.344790 0.439947 L -0.338914 0.435470 L -0.333037 0.430992 L -0.328000 0.429500 L -0.322963 0.426514 L -0.317926 0.423529 L -0.312099 0.422037 L -0.306222 0.419052 L -0.301185 0.414574 L -0.295309 0.408604 L -0.290272 0.402722 L -0.285235 0.395259 L -0.279358 0.387796 L -0.274321 0.380334 L -0.269284 0.375856 L -0.263407 0.363916 L -0.258370 0.357946 L -0.253333 0.350483 L -0.248296 0.346005 L -0.243309 0.338543 L -0.238272 0.331080 L -0.232395 0.322125 L -0.226519 0.313169 L -0.221481 0.307199 L -0.221481 0.296752 L -0.221481 0.286304 L -0.221481 0.275944 L -0.221481 0.266989 L -0.221481 0.256541 L -0.221481 0.244601 L -0.220642 0.232660 L -0.218963 0.222212 L -0.218963 0.213257 L -0.218963 0.202809 L -0.217284 0.193854 L -0.216444 0.184899 L -0.213926 0.175944 L -0.211407 0.166989 L -0.208889 0.158033 L -0.204691 0.149166 L -0.201333 0.138718 L -0.196296 0.128270 L -0.191259 0.120808 L -0.185383 0.111853 L -0.179506 0.104390 L -0.174469 0.099912 L -0.169481 0.093942 L -0.164444 0.092450 L -0.159407 0.089464 L -0.153531 0.084987 L -0.148494 0.080509 L -0.141778 0.079017 L -0.136741 0.076032 L -0.131704 0.073047 L -0.126667 0.071554 L -0.119951 0.071554 L -0.114074 0.071554 L -0.108198 0.071554 L -0.103160 0.071554 L -0.098173 0.070061 L -0.092296 0.070061 L -0.083901 0.070061 L -0.078864 0.070061 L -0.072148 0.070061 L -0.066272 0.070061 L -0.061235 0.071554 L -0.054519 0.071554 L -0.049481 0.070061 L -0.044444 0.067076 L -0.039407 0.065584 L -0.033531 0.065584 L -0.028543 0.062599 L -0.023506 0.058121 L -0.018469 0.053644 L -0.013432 0.047673 L -0.007556 0.041703 L -0.005037 0.031255 L -0.003358 0.019403 L -0.000840 0.010448 L 0.000000 0.000000 " pathEditMode="relative" ptsTypes="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69570" y="1241425"/>
            <a:ext cx="12119610" cy="82994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>
            <a:glow rad="190500">
              <a:schemeClr val="accent2">
                <a:lumMod val="60000"/>
                <a:lumOff val="40000"/>
                <a:alpha val="32000"/>
              </a:schemeClr>
            </a:glow>
          </a:effectLst>
        </p:spPr>
        <p:txBody>
          <a:bodyPr wrap="square" rtlCol="0" anchor="t">
            <a:spAutoFit/>
          </a:bodyPr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（2026年浙江一模</a:t>
            </a:r>
            <a:r>
              <a:rPr lang="en-US" altLang="zh-CN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假定你是李华，你校英文报开设 “My Future Career” 专栏，现向全校</a:t>
            </a:r>
            <a:r>
              <a:rPr lang="zh-CN" altLang="en-US" sz="24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征文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，请你结合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自己的理想职业，谈谈选择理由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，向专栏投稿。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69570" y="398780"/>
            <a:ext cx="6791325" cy="615315"/>
          </a:xfrm>
          <a:prstGeom prst="rect">
            <a:avLst/>
          </a:prstGeom>
          <a:noFill/>
          <a:ln w="6985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lIns="0" tIns="0" rIns="0" bIns="0" rtlCol="0">
            <a:spAutoFit/>
          </a:bodyPr>
          <a:p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Think from different angles</a:t>
            </a:r>
            <a:endParaRPr lang="en-US" altLang="zh-CN" sz="40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33185" y="1810385"/>
            <a:ext cx="6055995" cy="360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100"/>
              </a:lnSpc>
              <a:buNone/>
            </a:pPr>
            <a:endParaRPr lang="zh-CN" altLang="en-US" sz="3600" b="1" u="sng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925" y="3161030"/>
            <a:ext cx="12433300" cy="3199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latinLnBrk="0" hangingPunct="1">
              <a:lnSpc>
                <a:spcPts val="4040"/>
              </a:lnSpc>
            </a:pPr>
            <a:r>
              <a:rPr lang="zh-CN" altLang="en-US" sz="3200" b="1">
                <a:latin typeface="+mn-lt"/>
                <a:ea typeface="+mn-ea"/>
              </a:rPr>
              <a:t>The first reason why I choose to be an international Chinese teacher is that</a:t>
            </a:r>
            <a:r>
              <a:rPr lang="zh-CN" altLang="en-US" sz="3200">
                <a:latin typeface="+mn-lt"/>
                <a:ea typeface="+mn-ea"/>
              </a:rPr>
              <a:t> </a:t>
            </a:r>
            <a:r>
              <a:rPr lang="en-US" altLang="zh-CN" sz="3200">
                <a:latin typeface="+mn-lt"/>
                <a:ea typeface="+mn-ea"/>
              </a:rPr>
              <a:t>it</a:t>
            </a:r>
            <a:r>
              <a:rPr lang="zh-CN" altLang="en-US" sz="3200">
                <a:latin typeface="+mn-lt"/>
                <a:ea typeface="+mn-ea"/>
                <a:sym typeface="+mn-ea"/>
              </a:rPr>
              <a:t> brings me a strong sense of achievement and happiness </a:t>
            </a:r>
            <a:r>
              <a:rPr lang="zh-CN" altLang="en-US" sz="3200">
                <a:latin typeface="+mn-lt"/>
                <a:ea typeface="+mn-ea"/>
              </a:rPr>
              <a:t>. </a:t>
            </a:r>
            <a:r>
              <a:rPr lang="zh-CN" altLang="en-US" sz="2800">
                <a:latin typeface="+mn-lt"/>
                <a:ea typeface="+mn-ea"/>
                <a:sym typeface="+mn-ea"/>
              </a:rPr>
              <a:t>个人价值角度</a:t>
            </a:r>
            <a:endParaRPr lang="zh-CN" altLang="en-US" sz="2800">
              <a:latin typeface="+mn-lt"/>
              <a:ea typeface="+mn-ea"/>
            </a:endParaRPr>
          </a:p>
          <a:p>
            <a:pPr algn="just" eaLnBrk="1" latinLnBrk="0" hangingPunct="1">
              <a:lnSpc>
                <a:spcPts val="4040"/>
              </a:lnSpc>
            </a:pPr>
            <a:r>
              <a:rPr lang="zh-CN" altLang="en-US" sz="3200" b="1">
                <a:latin typeface="+mn-lt"/>
                <a:ea typeface="+mn-ea"/>
              </a:rPr>
              <a:t>Besides,</a:t>
            </a:r>
            <a:r>
              <a:rPr lang="zh-CN" altLang="en-US" sz="3200">
                <a:latin typeface="+mn-lt"/>
                <a:ea typeface="+mn-ea"/>
              </a:rPr>
              <a:t> this career </a:t>
            </a:r>
            <a:r>
              <a:rPr lang="zh-CN" altLang="en-US" sz="3200">
                <a:latin typeface="+mn-lt"/>
                <a:ea typeface="+mn-ea"/>
                <a:sym typeface="+mn-ea"/>
              </a:rPr>
              <a:t>matches the development of the times. It is a promising career.</a:t>
            </a:r>
            <a:r>
              <a:rPr lang="zh-CN" altLang="en-US" sz="2800">
                <a:latin typeface="+mn-lt"/>
                <a:ea typeface="+mn-ea"/>
                <a:sym typeface="+mn-ea"/>
              </a:rPr>
              <a:t>社会需求角度</a:t>
            </a:r>
            <a:endParaRPr lang="zh-CN" altLang="en-US" sz="3200">
              <a:latin typeface="+mn-lt"/>
              <a:ea typeface="+mn-ea"/>
            </a:endParaRPr>
          </a:p>
          <a:p>
            <a:pPr algn="just" eaLnBrk="1" latinLnBrk="0" hangingPunct="1">
              <a:lnSpc>
                <a:spcPts val="4040"/>
              </a:lnSpc>
            </a:pPr>
            <a:r>
              <a:rPr lang="zh-CN" altLang="en-US" sz="3200" b="1">
                <a:latin typeface="+mn-lt"/>
                <a:ea typeface="+mn-ea"/>
              </a:rPr>
              <a:t>Last but not least,</a:t>
            </a:r>
            <a:r>
              <a:rPr lang="zh-CN" altLang="en-US" sz="3200">
                <a:latin typeface="+mn-lt"/>
                <a:ea typeface="+mn-ea"/>
              </a:rPr>
              <a:t> I </a:t>
            </a:r>
            <a:r>
              <a:rPr lang="en-US" altLang="zh-CN" sz="3200">
                <a:latin typeface="+mn-lt"/>
                <a:ea typeface="+mn-ea"/>
              </a:rPr>
              <a:t>can </a:t>
            </a:r>
            <a:r>
              <a:rPr lang="zh-CN" altLang="en-US" sz="3200">
                <a:latin typeface="+mn-lt"/>
                <a:ea typeface="+mn-ea"/>
              </a:rPr>
              <a:t>spread Chinese culture</a:t>
            </a:r>
            <a:r>
              <a:rPr lang="zh-CN" altLang="en-US" sz="3200">
                <a:latin typeface="+mn-lt"/>
                <a:ea typeface="+mn-ea"/>
                <a:sym typeface="+mn-ea"/>
              </a:rPr>
              <a:t>.</a:t>
            </a:r>
            <a:r>
              <a:rPr lang="zh-CN" altLang="en-US" sz="2800">
                <a:latin typeface="+mn-lt"/>
                <a:ea typeface="+mn-ea"/>
              </a:rPr>
              <a:t>文化传播角度</a:t>
            </a:r>
            <a:endParaRPr lang="zh-CN" altLang="en-US" sz="2800">
              <a:latin typeface="+mn-lt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3385" y="2677795"/>
            <a:ext cx="12185015" cy="360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ts val="2100"/>
              </a:lnSpc>
              <a:buNone/>
            </a:pPr>
            <a:r>
              <a:rPr lang="en-US" altLang="zh-CN" sz="3600">
                <a:solidFill>
                  <a:srgbClr val="FF0000"/>
                </a:solidFill>
                <a:sym typeface="+mn-ea"/>
              </a:rPr>
              <a:t>Discuss reasons of </a:t>
            </a:r>
            <a:r>
              <a:rPr lang="zh-CN" altLang="en-US" sz="3600" b="1" u="sng">
                <a:solidFill>
                  <a:srgbClr val="FF0000"/>
                </a:solidFill>
                <a:sym typeface="+mn-ea"/>
              </a:rPr>
              <a:t>International Chinese Teacher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3600">
                <a:solidFill>
                  <a:srgbClr val="FF0000"/>
                </a:solidFill>
                <a:sym typeface="+mn-ea"/>
              </a:rPr>
              <a:t>from 3 angles.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02955" y="653415"/>
            <a:ext cx="2865755" cy="3606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fontAlgn="auto">
              <a:lnSpc>
                <a:spcPts val="2100"/>
              </a:lnSpc>
              <a:buNone/>
            </a:pPr>
            <a:r>
              <a:rPr lang="en-US" altLang="zh-CN" sz="4400">
                <a:solidFill>
                  <a:schemeClr val="tx1"/>
                </a:solidFill>
                <a:sym typeface="+mn-ea"/>
              </a:rPr>
              <a:t>Group work</a:t>
            </a:r>
            <a:endParaRPr lang="en-US" altLang="zh-CN" sz="440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018030" y="1538605"/>
            <a:ext cx="2163445" cy="4853305"/>
            <a:chOff x="3178" y="2423"/>
            <a:chExt cx="3407" cy="7643"/>
          </a:xfrm>
        </p:grpSpPr>
        <p:sp>
          <p:nvSpPr>
            <p:cNvPr id="20" name="Pentagon 9"/>
            <p:cNvSpPr/>
            <p:nvPr/>
          </p:nvSpPr>
          <p:spPr>
            <a:xfrm>
              <a:off x="3265" y="7799"/>
              <a:ext cx="3320" cy="746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178" y="2423"/>
              <a:ext cx="3320" cy="7643"/>
              <a:chOff x="3178" y="2423"/>
              <a:chExt cx="3320" cy="7643"/>
            </a:xfrm>
          </p:grpSpPr>
          <p:sp>
            <p:nvSpPr>
              <p:cNvPr id="11" name="Pentagon 9"/>
              <p:cNvSpPr/>
              <p:nvPr/>
            </p:nvSpPr>
            <p:spPr>
              <a:xfrm>
                <a:off x="3178" y="6346"/>
                <a:ext cx="3320" cy="746"/>
              </a:xfrm>
              <a:prstGeom prst="homePlate">
                <a:avLst>
                  <a:gd name="adj" fmla="val 36274"/>
                </a:avLst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4" name="Group 3"/>
              <p:cNvGrpSpPr/>
              <p:nvPr/>
            </p:nvGrpSpPr>
            <p:grpSpPr>
              <a:xfrm>
                <a:off x="3178" y="2423"/>
                <a:ext cx="536" cy="7643"/>
                <a:chOff x="1912731" y="1458758"/>
                <a:chExt cx="363553" cy="5187394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1972256" y="1458758"/>
                  <a:ext cx="292103" cy="5187394"/>
                  <a:chOff x="1374772" y="1213680"/>
                  <a:chExt cx="274322" cy="5187394"/>
                </a:xfrm>
              </p:grpSpPr>
              <p:sp>
                <p:nvSpPr>
                  <p:cNvPr id="23" name="Rectangle 5"/>
                  <p:cNvSpPr/>
                  <p:nvPr/>
                </p:nvSpPr>
                <p:spPr>
                  <a:xfrm>
                    <a:off x="1374774" y="2007666"/>
                    <a:ext cx="273845" cy="3776859"/>
                  </a:xfrm>
                  <a:custGeom>
                    <a:avLst/>
                    <a:gdLst>
                      <a:gd name="connsiteX0" fmla="*/ 0 w 272825"/>
                      <a:gd name="connsiteY0" fmla="*/ 0 h 3776662"/>
                      <a:gd name="connsiteX1" fmla="*/ 272825 w 272825"/>
                      <a:gd name="connsiteY1" fmla="*/ 0 h 3776662"/>
                      <a:gd name="connsiteX2" fmla="*/ 272825 w 272825"/>
                      <a:gd name="connsiteY2" fmla="*/ 3776662 h 3776662"/>
                      <a:gd name="connsiteX3" fmla="*/ 0 w 272825"/>
                      <a:gd name="connsiteY3" fmla="*/ 3776662 h 3776662"/>
                      <a:gd name="connsiteX4" fmla="*/ 0 w 272825"/>
                      <a:gd name="connsiteY4" fmla="*/ 0 h 3776662"/>
                      <a:gd name="connsiteX0-1" fmla="*/ 0 w 272825"/>
                      <a:gd name="connsiteY0-2" fmla="*/ 0 h 3776662"/>
                      <a:gd name="connsiteX1-3" fmla="*/ 272825 w 272825"/>
                      <a:gd name="connsiteY1-4" fmla="*/ 0 h 3776662"/>
                      <a:gd name="connsiteX2-5" fmla="*/ 272825 w 272825"/>
                      <a:gd name="connsiteY2-6" fmla="*/ 3776662 h 3776662"/>
                      <a:gd name="connsiteX3-7" fmla="*/ 0 w 272825"/>
                      <a:gd name="connsiteY3-8" fmla="*/ 3776662 h 3776662"/>
                      <a:gd name="connsiteX4-9" fmla="*/ 1 w 272825"/>
                      <a:gd name="connsiteY4-10" fmla="*/ 3609974 h 3776662"/>
                      <a:gd name="connsiteX5" fmla="*/ 0 w 272825"/>
                      <a:gd name="connsiteY5" fmla="*/ 0 h 3776662"/>
                      <a:gd name="connsiteX0-11" fmla="*/ 0 w 272825"/>
                      <a:gd name="connsiteY0-12" fmla="*/ 0 h 3776662"/>
                      <a:gd name="connsiteX1-13" fmla="*/ 272825 w 272825"/>
                      <a:gd name="connsiteY1-14" fmla="*/ 0 h 3776662"/>
                      <a:gd name="connsiteX2-15" fmla="*/ 272825 w 272825"/>
                      <a:gd name="connsiteY2-16" fmla="*/ 3776662 h 3776662"/>
                      <a:gd name="connsiteX3-17" fmla="*/ 57151 w 272825"/>
                      <a:gd name="connsiteY3-18" fmla="*/ 3776661 h 3776662"/>
                      <a:gd name="connsiteX4-19" fmla="*/ 0 w 272825"/>
                      <a:gd name="connsiteY4-20" fmla="*/ 3776662 h 3776662"/>
                      <a:gd name="connsiteX5-21" fmla="*/ 1 w 272825"/>
                      <a:gd name="connsiteY5-22" fmla="*/ 3609974 h 3776662"/>
                      <a:gd name="connsiteX6" fmla="*/ 0 w 272825"/>
                      <a:gd name="connsiteY6" fmla="*/ 0 h 3776662"/>
                      <a:gd name="connsiteX0-23" fmla="*/ 0 w 272825"/>
                      <a:gd name="connsiteY0-24" fmla="*/ 0 h 3776662"/>
                      <a:gd name="connsiteX1-25" fmla="*/ 272825 w 272825"/>
                      <a:gd name="connsiteY1-26" fmla="*/ 0 h 3776662"/>
                      <a:gd name="connsiteX2-27" fmla="*/ 272825 w 272825"/>
                      <a:gd name="connsiteY2-28" fmla="*/ 3776662 h 3776662"/>
                      <a:gd name="connsiteX3-29" fmla="*/ 166689 w 272825"/>
                      <a:gd name="connsiteY3-30" fmla="*/ 3776661 h 3776662"/>
                      <a:gd name="connsiteX4-31" fmla="*/ 57151 w 272825"/>
                      <a:gd name="connsiteY4-32" fmla="*/ 3776661 h 3776662"/>
                      <a:gd name="connsiteX5-33" fmla="*/ 0 w 272825"/>
                      <a:gd name="connsiteY5-34" fmla="*/ 3776662 h 3776662"/>
                      <a:gd name="connsiteX6-35" fmla="*/ 1 w 272825"/>
                      <a:gd name="connsiteY6-36" fmla="*/ 3609974 h 3776662"/>
                      <a:gd name="connsiteX7" fmla="*/ 0 w 272825"/>
                      <a:gd name="connsiteY7" fmla="*/ 0 h 3776662"/>
                      <a:gd name="connsiteX0-37" fmla="*/ 0 w 272825"/>
                      <a:gd name="connsiteY0-38" fmla="*/ 0 h 3776662"/>
                      <a:gd name="connsiteX1-39" fmla="*/ 272825 w 272825"/>
                      <a:gd name="connsiteY1-40" fmla="*/ 0 h 3776662"/>
                      <a:gd name="connsiteX2-41" fmla="*/ 272825 w 272825"/>
                      <a:gd name="connsiteY2-42" fmla="*/ 3776662 h 3776662"/>
                      <a:gd name="connsiteX3-43" fmla="*/ 166689 w 272825"/>
                      <a:gd name="connsiteY3-44" fmla="*/ 3776661 h 3776662"/>
                      <a:gd name="connsiteX4-45" fmla="*/ 107157 w 272825"/>
                      <a:gd name="connsiteY4-46" fmla="*/ 3774280 h 3776662"/>
                      <a:gd name="connsiteX5-47" fmla="*/ 57151 w 272825"/>
                      <a:gd name="connsiteY5-48" fmla="*/ 3776661 h 3776662"/>
                      <a:gd name="connsiteX6-49" fmla="*/ 0 w 272825"/>
                      <a:gd name="connsiteY6-50" fmla="*/ 3776662 h 3776662"/>
                      <a:gd name="connsiteX7-51" fmla="*/ 1 w 272825"/>
                      <a:gd name="connsiteY7-52" fmla="*/ 3609974 h 3776662"/>
                      <a:gd name="connsiteX8" fmla="*/ 0 w 272825"/>
                      <a:gd name="connsiteY8" fmla="*/ 0 h 3776662"/>
                      <a:gd name="connsiteX0-53" fmla="*/ 0 w 272825"/>
                      <a:gd name="connsiteY0-54" fmla="*/ 0 h 3776662"/>
                      <a:gd name="connsiteX1-55" fmla="*/ 272825 w 272825"/>
                      <a:gd name="connsiteY1-56" fmla="*/ 0 h 3776662"/>
                      <a:gd name="connsiteX2-57" fmla="*/ 272825 w 272825"/>
                      <a:gd name="connsiteY2-58" fmla="*/ 3776662 h 3776662"/>
                      <a:gd name="connsiteX3-59" fmla="*/ 221457 w 272825"/>
                      <a:gd name="connsiteY3-60" fmla="*/ 3774280 h 3776662"/>
                      <a:gd name="connsiteX4-61" fmla="*/ 166689 w 272825"/>
                      <a:gd name="connsiteY4-62" fmla="*/ 3776661 h 3776662"/>
                      <a:gd name="connsiteX5-63" fmla="*/ 107157 w 272825"/>
                      <a:gd name="connsiteY5-64" fmla="*/ 3774280 h 3776662"/>
                      <a:gd name="connsiteX6-65" fmla="*/ 57151 w 272825"/>
                      <a:gd name="connsiteY6-66" fmla="*/ 3776661 h 3776662"/>
                      <a:gd name="connsiteX7-67" fmla="*/ 0 w 272825"/>
                      <a:gd name="connsiteY7-68" fmla="*/ 3776662 h 3776662"/>
                      <a:gd name="connsiteX8-69" fmla="*/ 1 w 272825"/>
                      <a:gd name="connsiteY8-70" fmla="*/ 3609974 h 3776662"/>
                      <a:gd name="connsiteX9" fmla="*/ 0 w 272825"/>
                      <a:gd name="connsiteY9" fmla="*/ 0 h 3776662"/>
                      <a:gd name="connsiteX0-71" fmla="*/ 0 w 272825"/>
                      <a:gd name="connsiteY0-72" fmla="*/ 0 h 3776662"/>
                      <a:gd name="connsiteX1-73" fmla="*/ 272825 w 272825"/>
                      <a:gd name="connsiteY1-74" fmla="*/ 0 h 3776662"/>
                      <a:gd name="connsiteX2-75" fmla="*/ 272825 w 272825"/>
                      <a:gd name="connsiteY2-76" fmla="*/ 3776662 h 3776662"/>
                      <a:gd name="connsiteX3-77" fmla="*/ 252414 w 272825"/>
                      <a:gd name="connsiteY3-78" fmla="*/ 3776661 h 3776662"/>
                      <a:gd name="connsiteX4-79" fmla="*/ 221457 w 272825"/>
                      <a:gd name="connsiteY4-80" fmla="*/ 3774280 h 3776662"/>
                      <a:gd name="connsiteX5-81" fmla="*/ 166689 w 272825"/>
                      <a:gd name="connsiteY5-82" fmla="*/ 3776661 h 3776662"/>
                      <a:gd name="connsiteX6-83" fmla="*/ 107157 w 272825"/>
                      <a:gd name="connsiteY6-84" fmla="*/ 3774280 h 3776662"/>
                      <a:gd name="connsiteX7-85" fmla="*/ 57151 w 272825"/>
                      <a:gd name="connsiteY7-86" fmla="*/ 3776661 h 3776662"/>
                      <a:gd name="connsiteX8-87" fmla="*/ 0 w 272825"/>
                      <a:gd name="connsiteY8-88" fmla="*/ 3776662 h 3776662"/>
                      <a:gd name="connsiteX9-89" fmla="*/ 1 w 272825"/>
                      <a:gd name="connsiteY9-90" fmla="*/ 3609974 h 3776662"/>
                      <a:gd name="connsiteX10" fmla="*/ 0 w 272825"/>
                      <a:gd name="connsiteY10" fmla="*/ 0 h 3776662"/>
                      <a:gd name="connsiteX0-91" fmla="*/ 0 w 273845"/>
                      <a:gd name="connsiteY0-92" fmla="*/ 0 h 3776662"/>
                      <a:gd name="connsiteX1-93" fmla="*/ 272825 w 273845"/>
                      <a:gd name="connsiteY1-94" fmla="*/ 0 h 3776662"/>
                      <a:gd name="connsiteX2-95" fmla="*/ 273845 w 273845"/>
                      <a:gd name="connsiteY2-96" fmla="*/ 3581399 h 3776662"/>
                      <a:gd name="connsiteX3-97" fmla="*/ 272825 w 273845"/>
                      <a:gd name="connsiteY3-98" fmla="*/ 3776662 h 3776662"/>
                      <a:gd name="connsiteX4-99" fmla="*/ 252414 w 273845"/>
                      <a:gd name="connsiteY4-100" fmla="*/ 3776661 h 3776662"/>
                      <a:gd name="connsiteX5-101" fmla="*/ 221457 w 273845"/>
                      <a:gd name="connsiteY5-102" fmla="*/ 3774280 h 3776662"/>
                      <a:gd name="connsiteX6-103" fmla="*/ 166689 w 273845"/>
                      <a:gd name="connsiteY6-104" fmla="*/ 3776661 h 3776662"/>
                      <a:gd name="connsiteX7-105" fmla="*/ 107157 w 273845"/>
                      <a:gd name="connsiteY7-106" fmla="*/ 3774280 h 3776662"/>
                      <a:gd name="connsiteX8-107" fmla="*/ 57151 w 273845"/>
                      <a:gd name="connsiteY8-108" fmla="*/ 3776661 h 3776662"/>
                      <a:gd name="connsiteX9-109" fmla="*/ 0 w 273845"/>
                      <a:gd name="connsiteY9-110" fmla="*/ 3776662 h 3776662"/>
                      <a:gd name="connsiteX10-111" fmla="*/ 1 w 273845"/>
                      <a:gd name="connsiteY10-112" fmla="*/ 3609974 h 3776662"/>
                      <a:gd name="connsiteX11" fmla="*/ 0 w 273845"/>
                      <a:gd name="connsiteY11" fmla="*/ 0 h 3776662"/>
                      <a:gd name="connsiteX0-113" fmla="*/ 0 w 273845"/>
                      <a:gd name="connsiteY0-114" fmla="*/ 0 h 3776662"/>
                      <a:gd name="connsiteX1-115" fmla="*/ 272825 w 273845"/>
                      <a:gd name="connsiteY1-116" fmla="*/ 0 h 3776662"/>
                      <a:gd name="connsiteX2-117" fmla="*/ 273845 w 273845"/>
                      <a:gd name="connsiteY2-118" fmla="*/ 3581399 h 3776662"/>
                      <a:gd name="connsiteX3-119" fmla="*/ 252414 w 273845"/>
                      <a:gd name="connsiteY3-120" fmla="*/ 3776661 h 3776662"/>
                      <a:gd name="connsiteX4-121" fmla="*/ 221457 w 273845"/>
                      <a:gd name="connsiteY4-122" fmla="*/ 3774280 h 3776662"/>
                      <a:gd name="connsiteX5-123" fmla="*/ 166689 w 273845"/>
                      <a:gd name="connsiteY5-124" fmla="*/ 3776661 h 3776662"/>
                      <a:gd name="connsiteX6-125" fmla="*/ 107157 w 273845"/>
                      <a:gd name="connsiteY6-126" fmla="*/ 3774280 h 3776662"/>
                      <a:gd name="connsiteX7-127" fmla="*/ 57151 w 273845"/>
                      <a:gd name="connsiteY7-128" fmla="*/ 3776661 h 3776662"/>
                      <a:gd name="connsiteX8-129" fmla="*/ 0 w 273845"/>
                      <a:gd name="connsiteY8-130" fmla="*/ 3776662 h 3776662"/>
                      <a:gd name="connsiteX9-131" fmla="*/ 1 w 273845"/>
                      <a:gd name="connsiteY9-132" fmla="*/ 3609974 h 3776662"/>
                      <a:gd name="connsiteX10-133" fmla="*/ 0 w 273845"/>
                      <a:gd name="connsiteY10-134" fmla="*/ 0 h 3776662"/>
                      <a:gd name="connsiteX0-135" fmla="*/ 0 w 273845"/>
                      <a:gd name="connsiteY0-136" fmla="*/ 0 h 3776661"/>
                      <a:gd name="connsiteX1-137" fmla="*/ 272825 w 273845"/>
                      <a:gd name="connsiteY1-138" fmla="*/ 0 h 3776661"/>
                      <a:gd name="connsiteX2-139" fmla="*/ 273845 w 273845"/>
                      <a:gd name="connsiteY2-140" fmla="*/ 3581399 h 3776661"/>
                      <a:gd name="connsiteX3-141" fmla="*/ 252414 w 273845"/>
                      <a:gd name="connsiteY3-142" fmla="*/ 3776661 h 3776661"/>
                      <a:gd name="connsiteX4-143" fmla="*/ 221457 w 273845"/>
                      <a:gd name="connsiteY4-144" fmla="*/ 3774280 h 3776661"/>
                      <a:gd name="connsiteX5-145" fmla="*/ 166689 w 273845"/>
                      <a:gd name="connsiteY5-146" fmla="*/ 3776661 h 3776661"/>
                      <a:gd name="connsiteX6-147" fmla="*/ 107157 w 273845"/>
                      <a:gd name="connsiteY6-148" fmla="*/ 3774280 h 3776661"/>
                      <a:gd name="connsiteX7-149" fmla="*/ 57151 w 273845"/>
                      <a:gd name="connsiteY7-150" fmla="*/ 3776661 h 3776661"/>
                      <a:gd name="connsiteX8-151" fmla="*/ 1 w 273845"/>
                      <a:gd name="connsiteY8-152" fmla="*/ 3609974 h 3776661"/>
                      <a:gd name="connsiteX9-153" fmla="*/ 0 w 273845"/>
                      <a:gd name="connsiteY9-154" fmla="*/ 0 h 3776661"/>
                      <a:gd name="connsiteX0-155" fmla="*/ 0 w 273845"/>
                      <a:gd name="connsiteY0-156" fmla="*/ 0 h 3776661"/>
                      <a:gd name="connsiteX1-157" fmla="*/ 272825 w 273845"/>
                      <a:gd name="connsiteY1-158" fmla="*/ 0 h 3776661"/>
                      <a:gd name="connsiteX2-159" fmla="*/ 273845 w 273845"/>
                      <a:gd name="connsiteY2-160" fmla="*/ 3581399 h 3776661"/>
                      <a:gd name="connsiteX3-161" fmla="*/ 252414 w 273845"/>
                      <a:gd name="connsiteY3-162" fmla="*/ 3776661 h 3776661"/>
                      <a:gd name="connsiteX4-163" fmla="*/ 221457 w 273845"/>
                      <a:gd name="connsiteY4-164" fmla="*/ 3774280 h 3776661"/>
                      <a:gd name="connsiteX5-165" fmla="*/ 166689 w 273845"/>
                      <a:gd name="connsiteY5-166" fmla="*/ 3776661 h 3776661"/>
                      <a:gd name="connsiteX6-167" fmla="*/ 104776 w 273845"/>
                      <a:gd name="connsiteY6-168" fmla="*/ 3664743 h 3776661"/>
                      <a:gd name="connsiteX7-169" fmla="*/ 57151 w 273845"/>
                      <a:gd name="connsiteY7-170" fmla="*/ 3776661 h 3776661"/>
                      <a:gd name="connsiteX8-171" fmla="*/ 1 w 273845"/>
                      <a:gd name="connsiteY8-172" fmla="*/ 3609974 h 3776661"/>
                      <a:gd name="connsiteX9-173" fmla="*/ 0 w 273845"/>
                      <a:gd name="connsiteY9-174" fmla="*/ 0 h 3776661"/>
                      <a:gd name="connsiteX0-175" fmla="*/ 0 w 273845"/>
                      <a:gd name="connsiteY0-176" fmla="*/ 0 h 3776661"/>
                      <a:gd name="connsiteX1-177" fmla="*/ 272825 w 273845"/>
                      <a:gd name="connsiteY1-178" fmla="*/ 0 h 3776661"/>
                      <a:gd name="connsiteX2-179" fmla="*/ 273845 w 273845"/>
                      <a:gd name="connsiteY2-180" fmla="*/ 3581399 h 3776661"/>
                      <a:gd name="connsiteX3-181" fmla="*/ 252414 w 273845"/>
                      <a:gd name="connsiteY3-182" fmla="*/ 3776661 h 3776661"/>
                      <a:gd name="connsiteX4-183" fmla="*/ 221457 w 273845"/>
                      <a:gd name="connsiteY4-184" fmla="*/ 3774280 h 3776661"/>
                      <a:gd name="connsiteX5-185" fmla="*/ 166689 w 273845"/>
                      <a:gd name="connsiteY5-186" fmla="*/ 3776661 h 3776661"/>
                      <a:gd name="connsiteX6-187" fmla="*/ 104776 w 273845"/>
                      <a:gd name="connsiteY6-188" fmla="*/ 3664743 h 3776661"/>
                      <a:gd name="connsiteX7-189" fmla="*/ 57151 w 273845"/>
                      <a:gd name="connsiteY7-190" fmla="*/ 3750467 h 3776661"/>
                      <a:gd name="connsiteX8-191" fmla="*/ 1 w 273845"/>
                      <a:gd name="connsiteY8-192" fmla="*/ 3609974 h 3776661"/>
                      <a:gd name="connsiteX9-193" fmla="*/ 0 w 273845"/>
                      <a:gd name="connsiteY9-194" fmla="*/ 0 h 3776661"/>
                      <a:gd name="connsiteX0-195" fmla="*/ 0 w 273845"/>
                      <a:gd name="connsiteY0-196" fmla="*/ 0 h 3776661"/>
                      <a:gd name="connsiteX1-197" fmla="*/ 272825 w 273845"/>
                      <a:gd name="connsiteY1-198" fmla="*/ 0 h 3776661"/>
                      <a:gd name="connsiteX2-199" fmla="*/ 273845 w 273845"/>
                      <a:gd name="connsiteY2-200" fmla="*/ 3581399 h 3776661"/>
                      <a:gd name="connsiteX3-201" fmla="*/ 252414 w 273845"/>
                      <a:gd name="connsiteY3-202" fmla="*/ 3776661 h 3776661"/>
                      <a:gd name="connsiteX4-203" fmla="*/ 228601 w 273845"/>
                      <a:gd name="connsiteY4-204" fmla="*/ 3629023 h 3776661"/>
                      <a:gd name="connsiteX5-205" fmla="*/ 166689 w 273845"/>
                      <a:gd name="connsiteY5-206" fmla="*/ 3776661 h 3776661"/>
                      <a:gd name="connsiteX6-207" fmla="*/ 104776 w 273845"/>
                      <a:gd name="connsiteY6-208" fmla="*/ 3664743 h 3776661"/>
                      <a:gd name="connsiteX7-209" fmla="*/ 57151 w 273845"/>
                      <a:gd name="connsiteY7-210" fmla="*/ 3750467 h 3776661"/>
                      <a:gd name="connsiteX8-211" fmla="*/ 1 w 273845"/>
                      <a:gd name="connsiteY8-212" fmla="*/ 3609974 h 3776661"/>
                      <a:gd name="connsiteX9-213" fmla="*/ 0 w 273845"/>
                      <a:gd name="connsiteY9-214" fmla="*/ 0 h 3776661"/>
                      <a:gd name="connsiteX0-215" fmla="*/ 0 w 273845"/>
                      <a:gd name="connsiteY0-216" fmla="*/ 0 h 3776661"/>
                      <a:gd name="connsiteX1-217" fmla="*/ 272825 w 273845"/>
                      <a:gd name="connsiteY1-218" fmla="*/ 0 h 3776661"/>
                      <a:gd name="connsiteX2-219" fmla="*/ 273845 w 273845"/>
                      <a:gd name="connsiteY2-220" fmla="*/ 3581399 h 3776661"/>
                      <a:gd name="connsiteX3-221" fmla="*/ 250032 w 273845"/>
                      <a:gd name="connsiteY3-222" fmla="*/ 3695699 h 3776661"/>
                      <a:gd name="connsiteX4-223" fmla="*/ 228601 w 273845"/>
                      <a:gd name="connsiteY4-224" fmla="*/ 3629023 h 3776661"/>
                      <a:gd name="connsiteX5-225" fmla="*/ 166689 w 273845"/>
                      <a:gd name="connsiteY5-226" fmla="*/ 3776661 h 3776661"/>
                      <a:gd name="connsiteX6-227" fmla="*/ 104776 w 273845"/>
                      <a:gd name="connsiteY6-228" fmla="*/ 3664743 h 3776661"/>
                      <a:gd name="connsiteX7-229" fmla="*/ 57151 w 273845"/>
                      <a:gd name="connsiteY7-230" fmla="*/ 3750467 h 3776661"/>
                      <a:gd name="connsiteX8-231" fmla="*/ 1 w 273845"/>
                      <a:gd name="connsiteY8-232" fmla="*/ 3609974 h 3776661"/>
                      <a:gd name="connsiteX9-233" fmla="*/ 0 w 273845"/>
                      <a:gd name="connsiteY9-234" fmla="*/ 0 h 3776661"/>
                      <a:gd name="connsiteX0-235" fmla="*/ 0 w 273845"/>
                      <a:gd name="connsiteY0-236" fmla="*/ 0 h 3776661"/>
                      <a:gd name="connsiteX1-237" fmla="*/ 272825 w 273845"/>
                      <a:gd name="connsiteY1-238" fmla="*/ 0 h 3776661"/>
                      <a:gd name="connsiteX2-239" fmla="*/ 273845 w 273845"/>
                      <a:gd name="connsiteY2-240" fmla="*/ 3581399 h 3776661"/>
                      <a:gd name="connsiteX3-241" fmla="*/ 247651 w 273845"/>
                      <a:gd name="connsiteY3-242" fmla="*/ 3702843 h 3776661"/>
                      <a:gd name="connsiteX4-243" fmla="*/ 228601 w 273845"/>
                      <a:gd name="connsiteY4-244" fmla="*/ 3629023 h 3776661"/>
                      <a:gd name="connsiteX5-245" fmla="*/ 166689 w 273845"/>
                      <a:gd name="connsiteY5-246" fmla="*/ 3776661 h 3776661"/>
                      <a:gd name="connsiteX6-247" fmla="*/ 104776 w 273845"/>
                      <a:gd name="connsiteY6-248" fmla="*/ 3664743 h 3776661"/>
                      <a:gd name="connsiteX7-249" fmla="*/ 57151 w 273845"/>
                      <a:gd name="connsiteY7-250" fmla="*/ 3750467 h 3776661"/>
                      <a:gd name="connsiteX8-251" fmla="*/ 1 w 273845"/>
                      <a:gd name="connsiteY8-252" fmla="*/ 3609974 h 3776661"/>
                      <a:gd name="connsiteX9-253" fmla="*/ 0 w 273845"/>
                      <a:gd name="connsiteY9-254" fmla="*/ 0 h 3776661"/>
                      <a:gd name="connsiteX0-255" fmla="*/ 0 w 273845"/>
                      <a:gd name="connsiteY0-256" fmla="*/ 0 h 3776661"/>
                      <a:gd name="connsiteX1-257" fmla="*/ 272825 w 273845"/>
                      <a:gd name="connsiteY1-258" fmla="*/ 0 h 3776661"/>
                      <a:gd name="connsiteX2-259" fmla="*/ 273845 w 273845"/>
                      <a:gd name="connsiteY2-260" fmla="*/ 3581399 h 3776661"/>
                      <a:gd name="connsiteX3-261" fmla="*/ 247651 w 273845"/>
                      <a:gd name="connsiteY3-262" fmla="*/ 3702843 h 3776661"/>
                      <a:gd name="connsiteX4-263" fmla="*/ 228601 w 273845"/>
                      <a:gd name="connsiteY4-264" fmla="*/ 3629023 h 3776661"/>
                      <a:gd name="connsiteX5-265" fmla="*/ 166689 w 273845"/>
                      <a:gd name="connsiteY5-266" fmla="*/ 3776661 h 3776661"/>
                      <a:gd name="connsiteX6-267" fmla="*/ 104776 w 273845"/>
                      <a:gd name="connsiteY6-268" fmla="*/ 3664743 h 3776661"/>
                      <a:gd name="connsiteX7-269" fmla="*/ 57151 w 273845"/>
                      <a:gd name="connsiteY7-270" fmla="*/ 3750467 h 3776661"/>
                      <a:gd name="connsiteX8-271" fmla="*/ 1 w 273845"/>
                      <a:gd name="connsiteY8-272" fmla="*/ 3609974 h 3776661"/>
                      <a:gd name="connsiteX9-273" fmla="*/ 0 w 273845"/>
                      <a:gd name="connsiteY9-274" fmla="*/ 0 h 3776661"/>
                      <a:gd name="connsiteX0-275" fmla="*/ 0 w 273845"/>
                      <a:gd name="connsiteY0-276" fmla="*/ 0 h 3776661"/>
                      <a:gd name="connsiteX1-277" fmla="*/ 272825 w 273845"/>
                      <a:gd name="connsiteY1-278" fmla="*/ 0 h 3776661"/>
                      <a:gd name="connsiteX2-279" fmla="*/ 273845 w 273845"/>
                      <a:gd name="connsiteY2-280" fmla="*/ 3581399 h 3776661"/>
                      <a:gd name="connsiteX3-281" fmla="*/ 247651 w 273845"/>
                      <a:gd name="connsiteY3-282" fmla="*/ 3702843 h 3776661"/>
                      <a:gd name="connsiteX4-283" fmla="*/ 228601 w 273845"/>
                      <a:gd name="connsiteY4-284" fmla="*/ 3629023 h 3776661"/>
                      <a:gd name="connsiteX5-285" fmla="*/ 166689 w 273845"/>
                      <a:gd name="connsiteY5-286" fmla="*/ 3776661 h 3776661"/>
                      <a:gd name="connsiteX6-287" fmla="*/ 104776 w 273845"/>
                      <a:gd name="connsiteY6-288" fmla="*/ 3664743 h 3776661"/>
                      <a:gd name="connsiteX7-289" fmla="*/ 57151 w 273845"/>
                      <a:gd name="connsiteY7-290" fmla="*/ 3750467 h 3776661"/>
                      <a:gd name="connsiteX8-291" fmla="*/ 1 w 273845"/>
                      <a:gd name="connsiteY8-292" fmla="*/ 3609974 h 3776661"/>
                      <a:gd name="connsiteX9-293" fmla="*/ 0 w 273845"/>
                      <a:gd name="connsiteY9-294" fmla="*/ 0 h 3776661"/>
                      <a:gd name="connsiteX0-295" fmla="*/ 0 w 273845"/>
                      <a:gd name="connsiteY0-296" fmla="*/ 0 h 3776661"/>
                      <a:gd name="connsiteX1-297" fmla="*/ 272825 w 273845"/>
                      <a:gd name="connsiteY1-298" fmla="*/ 0 h 3776661"/>
                      <a:gd name="connsiteX2-299" fmla="*/ 273845 w 273845"/>
                      <a:gd name="connsiteY2-300" fmla="*/ 3581399 h 3776661"/>
                      <a:gd name="connsiteX3-301" fmla="*/ 247651 w 273845"/>
                      <a:gd name="connsiteY3-302" fmla="*/ 3702843 h 3776661"/>
                      <a:gd name="connsiteX4-303" fmla="*/ 228601 w 273845"/>
                      <a:gd name="connsiteY4-304" fmla="*/ 3629023 h 3776661"/>
                      <a:gd name="connsiteX5-305" fmla="*/ 166689 w 273845"/>
                      <a:gd name="connsiteY5-306" fmla="*/ 3776661 h 3776661"/>
                      <a:gd name="connsiteX6-307" fmla="*/ 104776 w 273845"/>
                      <a:gd name="connsiteY6-308" fmla="*/ 3664743 h 3776661"/>
                      <a:gd name="connsiteX7-309" fmla="*/ 57151 w 273845"/>
                      <a:gd name="connsiteY7-310" fmla="*/ 3750467 h 3776661"/>
                      <a:gd name="connsiteX8-311" fmla="*/ 1 w 273845"/>
                      <a:gd name="connsiteY8-312" fmla="*/ 3609974 h 3776661"/>
                      <a:gd name="connsiteX9-313" fmla="*/ 0 w 273845"/>
                      <a:gd name="connsiteY9-314" fmla="*/ 0 h 3776661"/>
                      <a:gd name="connsiteX0-315" fmla="*/ 0 w 273845"/>
                      <a:gd name="connsiteY0-316" fmla="*/ 0 h 3776661"/>
                      <a:gd name="connsiteX1-317" fmla="*/ 272825 w 273845"/>
                      <a:gd name="connsiteY1-318" fmla="*/ 0 h 3776661"/>
                      <a:gd name="connsiteX2-319" fmla="*/ 273845 w 273845"/>
                      <a:gd name="connsiteY2-320" fmla="*/ 3581399 h 3776661"/>
                      <a:gd name="connsiteX3-321" fmla="*/ 247651 w 273845"/>
                      <a:gd name="connsiteY3-322" fmla="*/ 3702843 h 3776661"/>
                      <a:gd name="connsiteX4-323" fmla="*/ 228601 w 273845"/>
                      <a:gd name="connsiteY4-324" fmla="*/ 3629023 h 3776661"/>
                      <a:gd name="connsiteX5-325" fmla="*/ 166689 w 273845"/>
                      <a:gd name="connsiteY5-326" fmla="*/ 3776661 h 3776661"/>
                      <a:gd name="connsiteX6-327" fmla="*/ 104776 w 273845"/>
                      <a:gd name="connsiteY6-328" fmla="*/ 3664743 h 3776661"/>
                      <a:gd name="connsiteX7-329" fmla="*/ 57151 w 273845"/>
                      <a:gd name="connsiteY7-330" fmla="*/ 3750467 h 3776661"/>
                      <a:gd name="connsiteX8-331" fmla="*/ 1 w 273845"/>
                      <a:gd name="connsiteY8-332" fmla="*/ 3609974 h 3776661"/>
                      <a:gd name="connsiteX9-333" fmla="*/ 0 w 273845"/>
                      <a:gd name="connsiteY9-334" fmla="*/ 0 h 3776661"/>
                      <a:gd name="connsiteX0-335" fmla="*/ 0 w 273845"/>
                      <a:gd name="connsiteY0-336" fmla="*/ 0 h 3776661"/>
                      <a:gd name="connsiteX1-337" fmla="*/ 272825 w 273845"/>
                      <a:gd name="connsiteY1-338" fmla="*/ 0 h 3776661"/>
                      <a:gd name="connsiteX2-339" fmla="*/ 273845 w 273845"/>
                      <a:gd name="connsiteY2-340" fmla="*/ 3581399 h 3776661"/>
                      <a:gd name="connsiteX3-341" fmla="*/ 247651 w 273845"/>
                      <a:gd name="connsiteY3-342" fmla="*/ 3702843 h 3776661"/>
                      <a:gd name="connsiteX4-343" fmla="*/ 228601 w 273845"/>
                      <a:gd name="connsiteY4-344" fmla="*/ 3629023 h 3776661"/>
                      <a:gd name="connsiteX5-345" fmla="*/ 166689 w 273845"/>
                      <a:gd name="connsiteY5-346" fmla="*/ 3776661 h 3776661"/>
                      <a:gd name="connsiteX6-347" fmla="*/ 104776 w 273845"/>
                      <a:gd name="connsiteY6-348" fmla="*/ 3664743 h 3776661"/>
                      <a:gd name="connsiteX7-349" fmla="*/ 57151 w 273845"/>
                      <a:gd name="connsiteY7-350" fmla="*/ 3750467 h 3776661"/>
                      <a:gd name="connsiteX8-351" fmla="*/ 1 w 273845"/>
                      <a:gd name="connsiteY8-352" fmla="*/ 3609974 h 3776661"/>
                      <a:gd name="connsiteX9-353" fmla="*/ 0 w 273845"/>
                      <a:gd name="connsiteY9-354" fmla="*/ 0 h 3776661"/>
                      <a:gd name="connsiteX0-355" fmla="*/ 0 w 273845"/>
                      <a:gd name="connsiteY0-356" fmla="*/ 0 h 3776887"/>
                      <a:gd name="connsiteX1-357" fmla="*/ 272825 w 273845"/>
                      <a:gd name="connsiteY1-358" fmla="*/ 0 h 3776887"/>
                      <a:gd name="connsiteX2-359" fmla="*/ 273845 w 273845"/>
                      <a:gd name="connsiteY2-360" fmla="*/ 3581399 h 3776887"/>
                      <a:gd name="connsiteX3-361" fmla="*/ 247651 w 273845"/>
                      <a:gd name="connsiteY3-362" fmla="*/ 3702843 h 3776887"/>
                      <a:gd name="connsiteX4-363" fmla="*/ 228601 w 273845"/>
                      <a:gd name="connsiteY4-364" fmla="*/ 3629023 h 3776887"/>
                      <a:gd name="connsiteX5-365" fmla="*/ 166689 w 273845"/>
                      <a:gd name="connsiteY5-366" fmla="*/ 3776661 h 3776887"/>
                      <a:gd name="connsiteX6-367" fmla="*/ 104776 w 273845"/>
                      <a:gd name="connsiteY6-368" fmla="*/ 3664743 h 3776887"/>
                      <a:gd name="connsiteX7-369" fmla="*/ 57151 w 273845"/>
                      <a:gd name="connsiteY7-370" fmla="*/ 3750467 h 3776887"/>
                      <a:gd name="connsiteX8-371" fmla="*/ 1 w 273845"/>
                      <a:gd name="connsiteY8-372" fmla="*/ 3609974 h 3776887"/>
                      <a:gd name="connsiteX9-373" fmla="*/ 0 w 273845"/>
                      <a:gd name="connsiteY9-374" fmla="*/ 0 h 3776887"/>
                      <a:gd name="connsiteX0-375" fmla="*/ 0 w 273845"/>
                      <a:gd name="connsiteY0-376" fmla="*/ 0 h 3776887"/>
                      <a:gd name="connsiteX1-377" fmla="*/ 272825 w 273845"/>
                      <a:gd name="connsiteY1-378" fmla="*/ 0 h 3776887"/>
                      <a:gd name="connsiteX2-379" fmla="*/ 273845 w 273845"/>
                      <a:gd name="connsiteY2-380" fmla="*/ 3581399 h 3776887"/>
                      <a:gd name="connsiteX3-381" fmla="*/ 247651 w 273845"/>
                      <a:gd name="connsiteY3-382" fmla="*/ 3702843 h 3776887"/>
                      <a:gd name="connsiteX4-383" fmla="*/ 228601 w 273845"/>
                      <a:gd name="connsiteY4-384" fmla="*/ 3629023 h 3776887"/>
                      <a:gd name="connsiteX5-385" fmla="*/ 166689 w 273845"/>
                      <a:gd name="connsiteY5-386" fmla="*/ 3776661 h 3776887"/>
                      <a:gd name="connsiteX6-387" fmla="*/ 104776 w 273845"/>
                      <a:gd name="connsiteY6-388" fmla="*/ 3664743 h 3776887"/>
                      <a:gd name="connsiteX7-389" fmla="*/ 57151 w 273845"/>
                      <a:gd name="connsiteY7-390" fmla="*/ 3750467 h 3776887"/>
                      <a:gd name="connsiteX8-391" fmla="*/ 1 w 273845"/>
                      <a:gd name="connsiteY8-392" fmla="*/ 3609974 h 3776887"/>
                      <a:gd name="connsiteX9-393" fmla="*/ 0 w 273845"/>
                      <a:gd name="connsiteY9-394" fmla="*/ 0 h 3776887"/>
                      <a:gd name="connsiteX0-395" fmla="*/ 0 w 273845"/>
                      <a:gd name="connsiteY0-396" fmla="*/ 0 h 3776887"/>
                      <a:gd name="connsiteX1-397" fmla="*/ 272825 w 273845"/>
                      <a:gd name="connsiteY1-398" fmla="*/ 0 h 3776887"/>
                      <a:gd name="connsiteX2-399" fmla="*/ 273845 w 273845"/>
                      <a:gd name="connsiteY2-400" fmla="*/ 3581399 h 3776887"/>
                      <a:gd name="connsiteX3-401" fmla="*/ 247651 w 273845"/>
                      <a:gd name="connsiteY3-402" fmla="*/ 3702843 h 3776887"/>
                      <a:gd name="connsiteX4-403" fmla="*/ 228601 w 273845"/>
                      <a:gd name="connsiteY4-404" fmla="*/ 3629023 h 3776887"/>
                      <a:gd name="connsiteX5-405" fmla="*/ 166689 w 273845"/>
                      <a:gd name="connsiteY5-406" fmla="*/ 3776661 h 3776887"/>
                      <a:gd name="connsiteX6-407" fmla="*/ 104776 w 273845"/>
                      <a:gd name="connsiteY6-408" fmla="*/ 3664743 h 3776887"/>
                      <a:gd name="connsiteX7-409" fmla="*/ 57151 w 273845"/>
                      <a:gd name="connsiteY7-410" fmla="*/ 3750467 h 3776887"/>
                      <a:gd name="connsiteX8-411" fmla="*/ 1 w 273845"/>
                      <a:gd name="connsiteY8-412" fmla="*/ 3609974 h 3776887"/>
                      <a:gd name="connsiteX9-413" fmla="*/ 0 w 273845"/>
                      <a:gd name="connsiteY9-414" fmla="*/ 0 h 3776887"/>
                      <a:gd name="connsiteX0-415" fmla="*/ 0 w 273845"/>
                      <a:gd name="connsiteY0-416" fmla="*/ 0 h 3776859"/>
                      <a:gd name="connsiteX1-417" fmla="*/ 272825 w 273845"/>
                      <a:gd name="connsiteY1-418" fmla="*/ 0 h 3776859"/>
                      <a:gd name="connsiteX2-419" fmla="*/ 273845 w 273845"/>
                      <a:gd name="connsiteY2-420" fmla="*/ 3581399 h 3776859"/>
                      <a:gd name="connsiteX3-421" fmla="*/ 247651 w 273845"/>
                      <a:gd name="connsiteY3-422" fmla="*/ 3702843 h 3776859"/>
                      <a:gd name="connsiteX4-423" fmla="*/ 223839 w 273845"/>
                      <a:gd name="connsiteY4-424" fmla="*/ 3631404 h 3776859"/>
                      <a:gd name="connsiteX5-425" fmla="*/ 166689 w 273845"/>
                      <a:gd name="connsiteY5-426" fmla="*/ 3776661 h 3776859"/>
                      <a:gd name="connsiteX6-427" fmla="*/ 104776 w 273845"/>
                      <a:gd name="connsiteY6-428" fmla="*/ 3664743 h 3776859"/>
                      <a:gd name="connsiteX7-429" fmla="*/ 57151 w 273845"/>
                      <a:gd name="connsiteY7-430" fmla="*/ 3750467 h 3776859"/>
                      <a:gd name="connsiteX8-431" fmla="*/ 1 w 273845"/>
                      <a:gd name="connsiteY8-432" fmla="*/ 3609974 h 3776859"/>
                      <a:gd name="connsiteX9-433" fmla="*/ 0 w 273845"/>
                      <a:gd name="connsiteY9-434" fmla="*/ 0 h 3776859"/>
                      <a:gd name="connsiteX0-435" fmla="*/ 0 w 273845"/>
                      <a:gd name="connsiteY0-436" fmla="*/ 0 h 3776859"/>
                      <a:gd name="connsiteX1-437" fmla="*/ 272825 w 273845"/>
                      <a:gd name="connsiteY1-438" fmla="*/ 0 h 3776859"/>
                      <a:gd name="connsiteX2-439" fmla="*/ 273845 w 273845"/>
                      <a:gd name="connsiteY2-440" fmla="*/ 3581399 h 3776859"/>
                      <a:gd name="connsiteX3-441" fmla="*/ 247651 w 273845"/>
                      <a:gd name="connsiteY3-442" fmla="*/ 3702843 h 3776859"/>
                      <a:gd name="connsiteX4-443" fmla="*/ 223839 w 273845"/>
                      <a:gd name="connsiteY4-444" fmla="*/ 3631404 h 3776859"/>
                      <a:gd name="connsiteX5-445" fmla="*/ 166689 w 273845"/>
                      <a:gd name="connsiteY5-446" fmla="*/ 3776661 h 3776859"/>
                      <a:gd name="connsiteX6-447" fmla="*/ 104776 w 273845"/>
                      <a:gd name="connsiteY6-448" fmla="*/ 3664743 h 3776859"/>
                      <a:gd name="connsiteX7-449" fmla="*/ 57151 w 273845"/>
                      <a:gd name="connsiteY7-450" fmla="*/ 3750467 h 3776859"/>
                      <a:gd name="connsiteX8-451" fmla="*/ 1 w 273845"/>
                      <a:gd name="connsiteY8-452" fmla="*/ 3609974 h 3776859"/>
                      <a:gd name="connsiteX9-453" fmla="*/ 0 w 273845"/>
                      <a:gd name="connsiteY9-454" fmla="*/ 0 h 3776859"/>
                      <a:gd name="connsiteX0-455" fmla="*/ 0 w 273894"/>
                      <a:gd name="connsiteY0-456" fmla="*/ 0 h 3776859"/>
                      <a:gd name="connsiteX1-457" fmla="*/ 272825 w 273894"/>
                      <a:gd name="connsiteY1-458" fmla="*/ 0 h 3776859"/>
                      <a:gd name="connsiteX2-459" fmla="*/ 273845 w 273894"/>
                      <a:gd name="connsiteY2-460" fmla="*/ 3581399 h 3776859"/>
                      <a:gd name="connsiteX3-461" fmla="*/ 247651 w 273894"/>
                      <a:gd name="connsiteY3-462" fmla="*/ 3702843 h 3776859"/>
                      <a:gd name="connsiteX4-463" fmla="*/ 223839 w 273894"/>
                      <a:gd name="connsiteY4-464" fmla="*/ 3631404 h 3776859"/>
                      <a:gd name="connsiteX5-465" fmla="*/ 166689 w 273894"/>
                      <a:gd name="connsiteY5-466" fmla="*/ 3776661 h 3776859"/>
                      <a:gd name="connsiteX6-467" fmla="*/ 104776 w 273894"/>
                      <a:gd name="connsiteY6-468" fmla="*/ 3664743 h 3776859"/>
                      <a:gd name="connsiteX7-469" fmla="*/ 57151 w 273894"/>
                      <a:gd name="connsiteY7-470" fmla="*/ 3750467 h 3776859"/>
                      <a:gd name="connsiteX8-471" fmla="*/ 1 w 273894"/>
                      <a:gd name="connsiteY8-472" fmla="*/ 3609974 h 3776859"/>
                      <a:gd name="connsiteX9-473" fmla="*/ 0 w 273894"/>
                      <a:gd name="connsiteY9-474" fmla="*/ 0 h 3776859"/>
                      <a:gd name="connsiteX0-475" fmla="*/ 0 w 273894"/>
                      <a:gd name="connsiteY0-476" fmla="*/ 0 h 3776859"/>
                      <a:gd name="connsiteX1-477" fmla="*/ 272825 w 273894"/>
                      <a:gd name="connsiteY1-478" fmla="*/ 0 h 3776859"/>
                      <a:gd name="connsiteX2-479" fmla="*/ 273845 w 273894"/>
                      <a:gd name="connsiteY2-480" fmla="*/ 3581399 h 3776859"/>
                      <a:gd name="connsiteX3-481" fmla="*/ 247651 w 273894"/>
                      <a:gd name="connsiteY3-482" fmla="*/ 3702843 h 3776859"/>
                      <a:gd name="connsiteX4-483" fmla="*/ 223839 w 273894"/>
                      <a:gd name="connsiteY4-484" fmla="*/ 3631404 h 3776859"/>
                      <a:gd name="connsiteX5-485" fmla="*/ 166689 w 273894"/>
                      <a:gd name="connsiteY5-486" fmla="*/ 3776661 h 3776859"/>
                      <a:gd name="connsiteX6-487" fmla="*/ 104776 w 273894"/>
                      <a:gd name="connsiteY6-488" fmla="*/ 3664743 h 3776859"/>
                      <a:gd name="connsiteX7-489" fmla="*/ 57151 w 273894"/>
                      <a:gd name="connsiteY7-490" fmla="*/ 3750467 h 3776859"/>
                      <a:gd name="connsiteX8-491" fmla="*/ 1 w 273894"/>
                      <a:gd name="connsiteY8-492" fmla="*/ 3609974 h 3776859"/>
                      <a:gd name="connsiteX9-493" fmla="*/ 0 w 273894"/>
                      <a:gd name="connsiteY9-494" fmla="*/ 0 h 3776859"/>
                      <a:gd name="connsiteX0-495" fmla="*/ 0 w 273845"/>
                      <a:gd name="connsiteY0-496" fmla="*/ 0 h 3776859"/>
                      <a:gd name="connsiteX1-497" fmla="*/ 272825 w 273845"/>
                      <a:gd name="connsiteY1-498" fmla="*/ 0 h 3776859"/>
                      <a:gd name="connsiteX2-499" fmla="*/ 273845 w 273845"/>
                      <a:gd name="connsiteY2-500" fmla="*/ 3581399 h 3776859"/>
                      <a:gd name="connsiteX3-501" fmla="*/ 247651 w 273845"/>
                      <a:gd name="connsiteY3-502" fmla="*/ 3702843 h 3776859"/>
                      <a:gd name="connsiteX4-503" fmla="*/ 223839 w 273845"/>
                      <a:gd name="connsiteY4-504" fmla="*/ 3631404 h 3776859"/>
                      <a:gd name="connsiteX5-505" fmla="*/ 166689 w 273845"/>
                      <a:gd name="connsiteY5-506" fmla="*/ 3776661 h 3776859"/>
                      <a:gd name="connsiteX6-507" fmla="*/ 104776 w 273845"/>
                      <a:gd name="connsiteY6-508" fmla="*/ 3664743 h 3776859"/>
                      <a:gd name="connsiteX7-509" fmla="*/ 57151 w 273845"/>
                      <a:gd name="connsiteY7-510" fmla="*/ 3750467 h 3776859"/>
                      <a:gd name="connsiteX8-511" fmla="*/ 1 w 273845"/>
                      <a:gd name="connsiteY8-512" fmla="*/ 3609974 h 3776859"/>
                      <a:gd name="connsiteX9-513" fmla="*/ 0 w 273845"/>
                      <a:gd name="connsiteY9-514" fmla="*/ 0 h 3776859"/>
                      <a:gd name="connsiteX0-515" fmla="*/ 0 w 273845"/>
                      <a:gd name="connsiteY0-516" fmla="*/ 0 h 3776859"/>
                      <a:gd name="connsiteX1-517" fmla="*/ 272825 w 273845"/>
                      <a:gd name="connsiteY1-518" fmla="*/ 0 h 3776859"/>
                      <a:gd name="connsiteX2-519" fmla="*/ 273845 w 273845"/>
                      <a:gd name="connsiteY2-520" fmla="*/ 3581399 h 3776859"/>
                      <a:gd name="connsiteX3-521" fmla="*/ 252414 w 273845"/>
                      <a:gd name="connsiteY3-522" fmla="*/ 3702843 h 3776859"/>
                      <a:gd name="connsiteX4-523" fmla="*/ 223839 w 273845"/>
                      <a:gd name="connsiteY4-524" fmla="*/ 3631404 h 3776859"/>
                      <a:gd name="connsiteX5-525" fmla="*/ 166689 w 273845"/>
                      <a:gd name="connsiteY5-526" fmla="*/ 3776661 h 3776859"/>
                      <a:gd name="connsiteX6-527" fmla="*/ 104776 w 273845"/>
                      <a:gd name="connsiteY6-528" fmla="*/ 3664743 h 3776859"/>
                      <a:gd name="connsiteX7-529" fmla="*/ 57151 w 273845"/>
                      <a:gd name="connsiteY7-530" fmla="*/ 3750467 h 3776859"/>
                      <a:gd name="connsiteX8-531" fmla="*/ 1 w 273845"/>
                      <a:gd name="connsiteY8-532" fmla="*/ 3609974 h 3776859"/>
                      <a:gd name="connsiteX9-533" fmla="*/ 0 w 273845"/>
                      <a:gd name="connsiteY9-534" fmla="*/ 0 h 3776859"/>
                      <a:gd name="connsiteX0-535" fmla="*/ 0 w 273845"/>
                      <a:gd name="connsiteY0-536" fmla="*/ 0 h 3776859"/>
                      <a:gd name="connsiteX1-537" fmla="*/ 272825 w 273845"/>
                      <a:gd name="connsiteY1-538" fmla="*/ 0 h 3776859"/>
                      <a:gd name="connsiteX2-539" fmla="*/ 273845 w 273845"/>
                      <a:gd name="connsiteY2-540" fmla="*/ 3581399 h 3776859"/>
                      <a:gd name="connsiteX3-541" fmla="*/ 252414 w 273845"/>
                      <a:gd name="connsiteY3-542" fmla="*/ 3702843 h 3776859"/>
                      <a:gd name="connsiteX4-543" fmla="*/ 223839 w 273845"/>
                      <a:gd name="connsiteY4-544" fmla="*/ 3631404 h 3776859"/>
                      <a:gd name="connsiteX5-545" fmla="*/ 166689 w 273845"/>
                      <a:gd name="connsiteY5-546" fmla="*/ 3776661 h 3776859"/>
                      <a:gd name="connsiteX6-547" fmla="*/ 104776 w 273845"/>
                      <a:gd name="connsiteY6-548" fmla="*/ 3664743 h 3776859"/>
                      <a:gd name="connsiteX7-549" fmla="*/ 57151 w 273845"/>
                      <a:gd name="connsiteY7-550" fmla="*/ 3750467 h 3776859"/>
                      <a:gd name="connsiteX8-551" fmla="*/ 1 w 273845"/>
                      <a:gd name="connsiteY8-552" fmla="*/ 3609974 h 3776859"/>
                      <a:gd name="connsiteX9-553" fmla="*/ 0 w 273845"/>
                      <a:gd name="connsiteY9-554" fmla="*/ 0 h 3776859"/>
                      <a:gd name="connsiteX0-555" fmla="*/ 0 w 273845"/>
                      <a:gd name="connsiteY0-556" fmla="*/ 0 h 3776859"/>
                      <a:gd name="connsiteX1-557" fmla="*/ 272825 w 273845"/>
                      <a:gd name="connsiteY1-558" fmla="*/ 0 h 3776859"/>
                      <a:gd name="connsiteX2-559" fmla="*/ 273845 w 273845"/>
                      <a:gd name="connsiteY2-560" fmla="*/ 3581399 h 3776859"/>
                      <a:gd name="connsiteX3-561" fmla="*/ 245270 w 273845"/>
                      <a:gd name="connsiteY3-562" fmla="*/ 3702843 h 3776859"/>
                      <a:gd name="connsiteX4-563" fmla="*/ 223839 w 273845"/>
                      <a:gd name="connsiteY4-564" fmla="*/ 3631404 h 3776859"/>
                      <a:gd name="connsiteX5-565" fmla="*/ 166689 w 273845"/>
                      <a:gd name="connsiteY5-566" fmla="*/ 3776661 h 3776859"/>
                      <a:gd name="connsiteX6-567" fmla="*/ 104776 w 273845"/>
                      <a:gd name="connsiteY6-568" fmla="*/ 3664743 h 3776859"/>
                      <a:gd name="connsiteX7-569" fmla="*/ 57151 w 273845"/>
                      <a:gd name="connsiteY7-570" fmla="*/ 3750467 h 3776859"/>
                      <a:gd name="connsiteX8-571" fmla="*/ 1 w 273845"/>
                      <a:gd name="connsiteY8-572" fmla="*/ 3609974 h 3776859"/>
                      <a:gd name="connsiteX9-573" fmla="*/ 0 w 273845"/>
                      <a:gd name="connsiteY9-574" fmla="*/ 0 h 3776859"/>
                      <a:gd name="connsiteX0-575" fmla="*/ 0 w 273845"/>
                      <a:gd name="connsiteY0-576" fmla="*/ 0 h 3776859"/>
                      <a:gd name="connsiteX1-577" fmla="*/ 272825 w 273845"/>
                      <a:gd name="connsiteY1-578" fmla="*/ 0 h 3776859"/>
                      <a:gd name="connsiteX2-579" fmla="*/ 273845 w 273845"/>
                      <a:gd name="connsiteY2-580" fmla="*/ 3581399 h 3776859"/>
                      <a:gd name="connsiteX3-581" fmla="*/ 245270 w 273845"/>
                      <a:gd name="connsiteY3-582" fmla="*/ 3702843 h 3776859"/>
                      <a:gd name="connsiteX4-583" fmla="*/ 223839 w 273845"/>
                      <a:gd name="connsiteY4-584" fmla="*/ 3631404 h 3776859"/>
                      <a:gd name="connsiteX5-585" fmla="*/ 166689 w 273845"/>
                      <a:gd name="connsiteY5-586" fmla="*/ 3776661 h 3776859"/>
                      <a:gd name="connsiteX6-587" fmla="*/ 104776 w 273845"/>
                      <a:gd name="connsiteY6-588" fmla="*/ 3664743 h 3776859"/>
                      <a:gd name="connsiteX7-589" fmla="*/ 57151 w 273845"/>
                      <a:gd name="connsiteY7-590" fmla="*/ 3750467 h 3776859"/>
                      <a:gd name="connsiteX8-591" fmla="*/ 1 w 273845"/>
                      <a:gd name="connsiteY8-592" fmla="*/ 3609974 h 3776859"/>
                      <a:gd name="connsiteX9-593" fmla="*/ 0 w 273845"/>
                      <a:gd name="connsiteY9-594" fmla="*/ 0 h 3776859"/>
                      <a:gd name="connsiteX0-595" fmla="*/ 0 w 273845"/>
                      <a:gd name="connsiteY0-596" fmla="*/ 0 h 3776859"/>
                      <a:gd name="connsiteX1-597" fmla="*/ 272825 w 273845"/>
                      <a:gd name="connsiteY1-598" fmla="*/ 0 h 3776859"/>
                      <a:gd name="connsiteX2-599" fmla="*/ 273845 w 273845"/>
                      <a:gd name="connsiteY2-600" fmla="*/ 3581399 h 3776859"/>
                      <a:gd name="connsiteX3-601" fmla="*/ 245270 w 273845"/>
                      <a:gd name="connsiteY3-602" fmla="*/ 3702843 h 3776859"/>
                      <a:gd name="connsiteX4-603" fmla="*/ 223839 w 273845"/>
                      <a:gd name="connsiteY4-604" fmla="*/ 3631404 h 3776859"/>
                      <a:gd name="connsiteX5-605" fmla="*/ 166689 w 273845"/>
                      <a:gd name="connsiteY5-606" fmla="*/ 3776661 h 3776859"/>
                      <a:gd name="connsiteX6-607" fmla="*/ 104776 w 273845"/>
                      <a:gd name="connsiteY6-608" fmla="*/ 3664743 h 3776859"/>
                      <a:gd name="connsiteX7-609" fmla="*/ 57151 w 273845"/>
                      <a:gd name="connsiteY7-610" fmla="*/ 3750467 h 3776859"/>
                      <a:gd name="connsiteX8-611" fmla="*/ 1 w 273845"/>
                      <a:gd name="connsiteY8-612" fmla="*/ 3609974 h 3776859"/>
                      <a:gd name="connsiteX9-613" fmla="*/ 0 w 273845"/>
                      <a:gd name="connsiteY9-614" fmla="*/ 0 h 3776859"/>
                      <a:gd name="connsiteX0-615" fmla="*/ 0 w 273845"/>
                      <a:gd name="connsiteY0-616" fmla="*/ 0 h 3776859"/>
                      <a:gd name="connsiteX1-617" fmla="*/ 272825 w 273845"/>
                      <a:gd name="connsiteY1-618" fmla="*/ 0 h 3776859"/>
                      <a:gd name="connsiteX2-619" fmla="*/ 273845 w 273845"/>
                      <a:gd name="connsiteY2-620" fmla="*/ 3581399 h 3776859"/>
                      <a:gd name="connsiteX3-621" fmla="*/ 245270 w 273845"/>
                      <a:gd name="connsiteY3-622" fmla="*/ 3702843 h 3776859"/>
                      <a:gd name="connsiteX4-623" fmla="*/ 223839 w 273845"/>
                      <a:gd name="connsiteY4-624" fmla="*/ 3631404 h 3776859"/>
                      <a:gd name="connsiteX5-625" fmla="*/ 166689 w 273845"/>
                      <a:gd name="connsiteY5-626" fmla="*/ 3776661 h 3776859"/>
                      <a:gd name="connsiteX6-627" fmla="*/ 104776 w 273845"/>
                      <a:gd name="connsiteY6-628" fmla="*/ 3664743 h 3776859"/>
                      <a:gd name="connsiteX7-629" fmla="*/ 57151 w 273845"/>
                      <a:gd name="connsiteY7-630" fmla="*/ 3750467 h 3776859"/>
                      <a:gd name="connsiteX8-631" fmla="*/ 1 w 273845"/>
                      <a:gd name="connsiteY8-632" fmla="*/ 3609974 h 3776859"/>
                      <a:gd name="connsiteX9-633" fmla="*/ 0 w 273845"/>
                      <a:gd name="connsiteY9-634" fmla="*/ 0 h 3776859"/>
                      <a:gd name="connsiteX0-635" fmla="*/ 0 w 273845"/>
                      <a:gd name="connsiteY0-636" fmla="*/ 0 h 3776859"/>
                      <a:gd name="connsiteX1-637" fmla="*/ 272825 w 273845"/>
                      <a:gd name="connsiteY1-638" fmla="*/ 0 h 3776859"/>
                      <a:gd name="connsiteX2-639" fmla="*/ 273845 w 273845"/>
                      <a:gd name="connsiteY2-640" fmla="*/ 3581399 h 3776859"/>
                      <a:gd name="connsiteX3-641" fmla="*/ 245270 w 273845"/>
                      <a:gd name="connsiteY3-642" fmla="*/ 3702843 h 3776859"/>
                      <a:gd name="connsiteX4-643" fmla="*/ 223839 w 273845"/>
                      <a:gd name="connsiteY4-644" fmla="*/ 3631404 h 3776859"/>
                      <a:gd name="connsiteX5-645" fmla="*/ 166689 w 273845"/>
                      <a:gd name="connsiteY5-646" fmla="*/ 3776661 h 3776859"/>
                      <a:gd name="connsiteX6-647" fmla="*/ 104776 w 273845"/>
                      <a:gd name="connsiteY6-648" fmla="*/ 3664743 h 3776859"/>
                      <a:gd name="connsiteX7-649" fmla="*/ 57151 w 273845"/>
                      <a:gd name="connsiteY7-650" fmla="*/ 3750467 h 3776859"/>
                      <a:gd name="connsiteX8-651" fmla="*/ 1 w 273845"/>
                      <a:gd name="connsiteY8-652" fmla="*/ 3609974 h 3776859"/>
                      <a:gd name="connsiteX9-653" fmla="*/ 0 w 273845"/>
                      <a:gd name="connsiteY9-654" fmla="*/ 0 h 3776859"/>
                      <a:gd name="connsiteX0-655" fmla="*/ 0 w 273845"/>
                      <a:gd name="connsiteY0-656" fmla="*/ 0 h 3776859"/>
                      <a:gd name="connsiteX1-657" fmla="*/ 272825 w 273845"/>
                      <a:gd name="connsiteY1-658" fmla="*/ 0 h 3776859"/>
                      <a:gd name="connsiteX2-659" fmla="*/ 273845 w 273845"/>
                      <a:gd name="connsiteY2-660" fmla="*/ 3581399 h 3776859"/>
                      <a:gd name="connsiteX3-661" fmla="*/ 245270 w 273845"/>
                      <a:gd name="connsiteY3-662" fmla="*/ 3702843 h 3776859"/>
                      <a:gd name="connsiteX4-663" fmla="*/ 223839 w 273845"/>
                      <a:gd name="connsiteY4-664" fmla="*/ 3631404 h 3776859"/>
                      <a:gd name="connsiteX5-665" fmla="*/ 166689 w 273845"/>
                      <a:gd name="connsiteY5-666" fmla="*/ 3776661 h 3776859"/>
                      <a:gd name="connsiteX6-667" fmla="*/ 104776 w 273845"/>
                      <a:gd name="connsiteY6-668" fmla="*/ 3664743 h 3776859"/>
                      <a:gd name="connsiteX7-669" fmla="*/ 57151 w 273845"/>
                      <a:gd name="connsiteY7-670" fmla="*/ 3750467 h 3776859"/>
                      <a:gd name="connsiteX8-671" fmla="*/ 1 w 273845"/>
                      <a:gd name="connsiteY8-672" fmla="*/ 3609974 h 3776859"/>
                      <a:gd name="connsiteX9-673" fmla="*/ 0 w 273845"/>
                      <a:gd name="connsiteY9-674" fmla="*/ 0 h 3776859"/>
                      <a:gd name="connsiteX0-675" fmla="*/ 0 w 273845"/>
                      <a:gd name="connsiteY0-676" fmla="*/ 0 h 3776859"/>
                      <a:gd name="connsiteX1-677" fmla="*/ 272825 w 273845"/>
                      <a:gd name="connsiteY1-678" fmla="*/ 0 h 3776859"/>
                      <a:gd name="connsiteX2-679" fmla="*/ 273845 w 273845"/>
                      <a:gd name="connsiteY2-680" fmla="*/ 3581399 h 3776859"/>
                      <a:gd name="connsiteX3-681" fmla="*/ 245270 w 273845"/>
                      <a:gd name="connsiteY3-682" fmla="*/ 3702843 h 3776859"/>
                      <a:gd name="connsiteX4-683" fmla="*/ 223839 w 273845"/>
                      <a:gd name="connsiteY4-684" fmla="*/ 3631404 h 3776859"/>
                      <a:gd name="connsiteX5-685" fmla="*/ 166689 w 273845"/>
                      <a:gd name="connsiteY5-686" fmla="*/ 3776661 h 3776859"/>
                      <a:gd name="connsiteX6-687" fmla="*/ 104776 w 273845"/>
                      <a:gd name="connsiteY6-688" fmla="*/ 3664743 h 3776859"/>
                      <a:gd name="connsiteX7-689" fmla="*/ 57151 w 273845"/>
                      <a:gd name="connsiteY7-690" fmla="*/ 3750467 h 3776859"/>
                      <a:gd name="connsiteX8-691" fmla="*/ 1 w 273845"/>
                      <a:gd name="connsiteY8-692" fmla="*/ 3609974 h 3776859"/>
                      <a:gd name="connsiteX9-693" fmla="*/ 0 w 273845"/>
                      <a:gd name="connsiteY9-694" fmla="*/ 0 h 3776859"/>
                      <a:gd name="connsiteX0-695" fmla="*/ 0 w 273845"/>
                      <a:gd name="connsiteY0-696" fmla="*/ 0 h 3776859"/>
                      <a:gd name="connsiteX1-697" fmla="*/ 272825 w 273845"/>
                      <a:gd name="connsiteY1-698" fmla="*/ 0 h 3776859"/>
                      <a:gd name="connsiteX2-699" fmla="*/ 273845 w 273845"/>
                      <a:gd name="connsiteY2-700" fmla="*/ 3581399 h 3776859"/>
                      <a:gd name="connsiteX3-701" fmla="*/ 245270 w 273845"/>
                      <a:gd name="connsiteY3-702" fmla="*/ 3702843 h 3776859"/>
                      <a:gd name="connsiteX4-703" fmla="*/ 223839 w 273845"/>
                      <a:gd name="connsiteY4-704" fmla="*/ 3631404 h 3776859"/>
                      <a:gd name="connsiteX5-705" fmla="*/ 166689 w 273845"/>
                      <a:gd name="connsiteY5-706" fmla="*/ 3776661 h 3776859"/>
                      <a:gd name="connsiteX6-707" fmla="*/ 104776 w 273845"/>
                      <a:gd name="connsiteY6-708" fmla="*/ 3664743 h 3776859"/>
                      <a:gd name="connsiteX7-709" fmla="*/ 57151 w 273845"/>
                      <a:gd name="connsiteY7-710" fmla="*/ 3750467 h 3776859"/>
                      <a:gd name="connsiteX8-711" fmla="*/ 1 w 273845"/>
                      <a:gd name="connsiteY8-712" fmla="*/ 3609974 h 3776859"/>
                      <a:gd name="connsiteX9-713" fmla="*/ 0 w 273845"/>
                      <a:gd name="connsiteY9-714" fmla="*/ 0 h 3776859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21" y="connsiteY5-22"/>
                      </a:cxn>
                      <a:cxn ang="0">
                        <a:pos x="connsiteX6-35" y="connsiteY6-36"/>
                      </a:cxn>
                      <a:cxn ang="0">
                        <a:pos x="connsiteX7-51" y="connsiteY7-52"/>
                      </a:cxn>
                      <a:cxn ang="0">
                        <a:pos x="connsiteX8-69" y="connsiteY8-70"/>
                      </a:cxn>
                      <a:cxn ang="0">
                        <a:pos x="connsiteX9-89" y="connsiteY9-90"/>
                      </a:cxn>
                    </a:cxnLst>
                    <a:rect l="l" t="t" r="r" b="b"/>
                    <a:pathLst>
                      <a:path w="273845" h="3776859">
                        <a:moveTo>
                          <a:pt x="0" y="0"/>
                        </a:moveTo>
                        <a:lnTo>
                          <a:pt x="272825" y="0"/>
                        </a:lnTo>
                        <a:lnTo>
                          <a:pt x="273845" y="3581399"/>
                        </a:lnTo>
                        <a:cubicBezTo>
                          <a:pt x="269876" y="3659980"/>
                          <a:pt x="258763" y="3688555"/>
                          <a:pt x="245270" y="3702843"/>
                        </a:cubicBezTo>
                        <a:cubicBezTo>
                          <a:pt x="228204" y="3675061"/>
                          <a:pt x="236936" y="3619101"/>
                          <a:pt x="223839" y="3631404"/>
                        </a:cubicBezTo>
                        <a:cubicBezTo>
                          <a:pt x="210742" y="3643707"/>
                          <a:pt x="186533" y="3771105"/>
                          <a:pt x="166689" y="3776661"/>
                        </a:cubicBezTo>
                        <a:cubicBezTo>
                          <a:pt x="146845" y="3782217"/>
                          <a:pt x="123032" y="3669109"/>
                          <a:pt x="104776" y="3664743"/>
                        </a:cubicBezTo>
                        <a:cubicBezTo>
                          <a:pt x="86520" y="3660377"/>
                          <a:pt x="74614" y="3759595"/>
                          <a:pt x="57151" y="3750467"/>
                        </a:cubicBezTo>
                        <a:cubicBezTo>
                          <a:pt x="28576" y="3725068"/>
                          <a:pt x="9527" y="3661568"/>
                          <a:pt x="1" y="3609974"/>
                        </a:cubicBezTo>
                        <a:cubicBezTo>
                          <a:pt x="1" y="2406649"/>
                          <a:pt x="0" y="1203325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83000">
                        <a:schemeClr val="tx2"/>
                      </a:gs>
                      <a:gs pos="82000">
                        <a:schemeClr val="tx2"/>
                      </a:gs>
                      <a:gs pos="34000">
                        <a:schemeClr val="tx2">
                          <a:lumMod val="75000"/>
                        </a:schemeClr>
                      </a:gs>
                      <a:gs pos="0">
                        <a:schemeClr val="tx2"/>
                      </a:gs>
                      <a:gs pos="38000">
                        <a:schemeClr val="tx2"/>
                      </a:gs>
                      <a:gs pos="100000">
                        <a:schemeClr val="tx2"/>
                      </a:gs>
                    </a:gsLst>
                    <a:lin ang="0" scaled="1"/>
                    <a:tileRect/>
                  </a:gradFill>
                  <a:ln w="317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US" sz="14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2" name="Pentagon 21"/>
                  <p:cNvSpPr/>
                  <p:nvPr/>
                </p:nvSpPr>
                <p:spPr>
                  <a:xfrm rot="5400000">
                    <a:off x="1103752" y="5857228"/>
                    <a:ext cx="814866" cy="272825"/>
                  </a:xfrm>
                  <a:prstGeom prst="homePlate">
                    <a:avLst>
                      <a:gd name="adj" fmla="val 281623"/>
                    </a:avLst>
                  </a:prstGeom>
                  <a:gradFill flip="none" rotWithShape="1">
                    <a:gsLst>
                      <a:gs pos="100000">
                        <a:srgbClr val="B88954"/>
                      </a:gs>
                      <a:gs pos="0">
                        <a:srgbClr val="E1C9AF"/>
                      </a:gs>
                    </a:gsLst>
                    <a:lin ang="5400000" scaled="1"/>
                    <a:tileRect/>
                  </a:gradFill>
                  <a:ln w="317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US" sz="14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4" name="Rectangle 23"/>
                  <p:cNvSpPr/>
                  <p:nvPr/>
                </p:nvSpPr>
                <p:spPr>
                  <a:xfrm>
                    <a:off x="1374774" y="1417118"/>
                    <a:ext cx="272825" cy="59055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27000">
                        <a:srgbClr val="F2F2F2">
                          <a:lumMod val="0"/>
                          <a:lumOff val="100000"/>
                        </a:srgb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US" sz="14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5" name="Rectangle 24"/>
                  <p:cNvSpPr/>
                  <p:nvPr/>
                </p:nvSpPr>
                <p:spPr>
                  <a:xfrm>
                    <a:off x="1404710" y="1213680"/>
                    <a:ext cx="212954" cy="203438"/>
                  </a:xfrm>
                  <a:prstGeom prst="rect">
                    <a:avLst/>
                  </a:prstGeom>
                  <a:solidFill>
                    <a:schemeClr val="tx2"/>
                  </a:solidFill>
                  <a:ln w="317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US" sz="14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6" name="Freeform 25"/>
                  <p:cNvSpPr/>
                  <p:nvPr/>
                </p:nvSpPr>
                <p:spPr>
                  <a:xfrm rot="5400000">
                    <a:off x="1396885" y="6250198"/>
                    <a:ext cx="228600" cy="73152"/>
                  </a:xfrm>
                  <a:custGeom>
                    <a:avLst/>
                    <a:gdLst>
                      <a:gd name="connsiteX0" fmla="*/ 0 w 226544"/>
                      <a:gd name="connsiteY0" fmla="*/ 35306 h 70612"/>
                      <a:gd name="connsiteX1" fmla="*/ 27685 w 226544"/>
                      <a:gd name="connsiteY1" fmla="*/ 0 h 70612"/>
                      <a:gd name="connsiteX2" fmla="*/ 226544 w 226544"/>
                      <a:gd name="connsiteY2" fmla="*/ 35306 h 70612"/>
                      <a:gd name="connsiteX3" fmla="*/ 27685 w 226544"/>
                      <a:gd name="connsiteY3" fmla="*/ 70612 h 70612"/>
                      <a:gd name="connsiteX0-1" fmla="*/ 0 w 226544"/>
                      <a:gd name="connsiteY0-2" fmla="*/ 35306 h 70612"/>
                      <a:gd name="connsiteX1-3" fmla="*/ 27685 w 226544"/>
                      <a:gd name="connsiteY1-4" fmla="*/ 0 h 70612"/>
                      <a:gd name="connsiteX2-5" fmla="*/ 226544 w 226544"/>
                      <a:gd name="connsiteY2-6" fmla="*/ 35306 h 70612"/>
                      <a:gd name="connsiteX3-7" fmla="*/ 27685 w 226544"/>
                      <a:gd name="connsiteY3-8" fmla="*/ 70612 h 70612"/>
                      <a:gd name="connsiteX4" fmla="*/ 0 w 226544"/>
                      <a:gd name="connsiteY4" fmla="*/ 35306 h 70612"/>
                      <a:gd name="connsiteX0-9" fmla="*/ 0 w 226544"/>
                      <a:gd name="connsiteY0-10" fmla="*/ 35306 h 70612"/>
                      <a:gd name="connsiteX1-11" fmla="*/ 27685 w 226544"/>
                      <a:gd name="connsiteY1-12" fmla="*/ 0 h 70612"/>
                      <a:gd name="connsiteX2-13" fmla="*/ 226544 w 226544"/>
                      <a:gd name="connsiteY2-14" fmla="*/ 35306 h 70612"/>
                      <a:gd name="connsiteX3-15" fmla="*/ 27685 w 226544"/>
                      <a:gd name="connsiteY3-16" fmla="*/ 70612 h 70612"/>
                      <a:gd name="connsiteX4-17" fmla="*/ 0 w 226544"/>
                      <a:gd name="connsiteY4-18" fmla="*/ 35306 h 70612"/>
                      <a:gd name="connsiteX0-19" fmla="*/ 0 w 226544"/>
                      <a:gd name="connsiteY0-20" fmla="*/ 35306 h 70612"/>
                      <a:gd name="connsiteX1-21" fmla="*/ 27685 w 226544"/>
                      <a:gd name="connsiteY1-22" fmla="*/ 0 h 70612"/>
                      <a:gd name="connsiteX2-23" fmla="*/ 226544 w 226544"/>
                      <a:gd name="connsiteY2-24" fmla="*/ 35306 h 70612"/>
                      <a:gd name="connsiteX3-25" fmla="*/ 27685 w 226544"/>
                      <a:gd name="connsiteY3-26" fmla="*/ 70612 h 70612"/>
                      <a:gd name="connsiteX4-27" fmla="*/ 0 w 226544"/>
                      <a:gd name="connsiteY4-28" fmla="*/ 35306 h 70612"/>
                      <a:gd name="connsiteX0-29" fmla="*/ 0 w 226544"/>
                      <a:gd name="connsiteY0-30" fmla="*/ 35306 h 70612"/>
                      <a:gd name="connsiteX1-31" fmla="*/ 27685 w 226544"/>
                      <a:gd name="connsiteY1-32" fmla="*/ 0 h 70612"/>
                      <a:gd name="connsiteX2-33" fmla="*/ 226544 w 226544"/>
                      <a:gd name="connsiteY2-34" fmla="*/ 35306 h 70612"/>
                      <a:gd name="connsiteX3-35" fmla="*/ 27685 w 226544"/>
                      <a:gd name="connsiteY3-36" fmla="*/ 70612 h 70612"/>
                      <a:gd name="connsiteX4-37" fmla="*/ 0 w 226544"/>
                      <a:gd name="connsiteY4-38" fmla="*/ 35306 h 70612"/>
                      <a:gd name="connsiteX0-39" fmla="*/ 0 w 226544"/>
                      <a:gd name="connsiteY0-40" fmla="*/ 35306 h 70612"/>
                      <a:gd name="connsiteX1-41" fmla="*/ 27685 w 226544"/>
                      <a:gd name="connsiteY1-42" fmla="*/ 0 h 70612"/>
                      <a:gd name="connsiteX2-43" fmla="*/ 226544 w 226544"/>
                      <a:gd name="connsiteY2-44" fmla="*/ 35306 h 70612"/>
                      <a:gd name="connsiteX3-45" fmla="*/ 27685 w 226544"/>
                      <a:gd name="connsiteY3-46" fmla="*/ 70612 h 70612"/>
                      <a:gd name="connsiteX4-47" fmla="*/ 0 w 226544"/>
                      <a:gd name="connsiteY4-48" fmla="*/ 35306 h 70612"/>
                      <a:gd name="connsiteX0-49" fmla="*/ 0 w 226544"/>
                      <a:gd name="connsiteY0-50" fmla="*/ 35306 h 70612"/>
                      <a:gd name="connsiteX1-51" fmla="*/ 27685 w 226544"/>
                      <a:gd name="connsiteY1-52" fmla="*/ 0 h 70612"/>
                      <a:gd name="connsiteX2-53" fmla="*/ 226544 w 226544"/>
                      <a:gd name="connsiteY2-54" fmla="*/ 35306 h 70612"/>
                      <a:gd name="connsiteX3-55" fmla="*/ 27685 w 226544"/>
                      <a:gd name="connsiteY3-56" fmla="*/ 70612 h 70612"/>
                      <a:gd name="connsiteX4-57" fmla="*/ 0 w 226544"/>
                      <a:gd name="connsiteY4-58" fmla="*/ 35306 h 70612"/>
                      <a:gd name="connsiteX0-59" fmla="*/ 0 w 226544"/>
                      <a:gd name="connsiteY0-60" fmla="*/ 35306 h 70612"/>
                      <a:gd name="connsiteX1-61" fmla="*/ 27685 w 226544"/>
                      <a:gd name="connsiteY1-62" fmla="*/ 0 h 70612"/>
                      <a:gd name="connsiteX2-63" fmla="*/ 226544 w 226544"/>
                      <a:gd name="connsiteY2-64" fmla="*/ 35306 h 70612"/>
                      <a:gd name="connsiteX3-65" fmla="*/ 27685 w 226544"/>
                      <a:gd name="connsiteY3-66" fmla="*/ 70612 h 70612"/>
                      <a:gd name="connsiteX4-67" fmla="*/ 0 w 226544"/>
                      <a:gd name="connsiteY4-68" fmla="*/ 35306 h 70612"/>
                      <a:gd name="connsiteX0-69" fmla="*/ 0 w 226544"/>
                      <a:gd name="connsiteY0-70" fmla="*/ 35306 h 70612"/>
                      <a:gd name="connsiteX1-71" fmla="*/ 27685 w 226544"/>
                      <a:gd name="connsiteY1-72" fmla="*/ 0 h 70612"/>
                      <a:gd name="connsiteX2-73" fmla="*/ 226544 w 226544"/>
                      <a:gd name="connsiteY2-74" fmla="*/ 35306 h 70612"/>
                      <a:gd name="connsiteX3-75" fmla="*/ 27685 w 226544"/>
                      <a:gd name="connsiteY3-76" fmla="*/ 70612 h 70612"/>
                      <a:gd name="connsiteX4-77" fmla="*/ 0 w 226544"/>
                      <a:gd name="connsiteY4-78" fmla="*/ 35306 h 70612"/>
                      <a:gd name="connsiteX0-79" fmla="*/ 0 w 226544"/>
                      <a:gd name="connsiteY0-80" fmla="*/ 35306 h 70612"/>
                      <a:gd name="connsiteX1-81" fmla="*/ 27685 w 226544"/>
                      <a:gd name="connsiteY1-82" fmla="*/ 0 h 70612"/>
                      <a:gd name="connsiteX2-83" fmla="*/ 226544 w 226544"/>
                      <a:gd name="connsiteY2-84" fmla="*/ 35306 h 70612"/>
                      <a:gd name="connsiteX3-85" fmla="*/ 27685 w 226544"/>
                      <a:gd name="connsiteY3-86" fmla="*/ 70612 h 70612"/>
                      <a:gd name="connsiteX4-87" fmla="*/ 0 w 226544"/>
                      <a:gd name="connsiteY4-88" fmla="*/ 35306 h 7061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17" y="connsiteY4-18"/>
                      </a:cxn>
                    </a:cxnLst>
                    <a:rect l="l" t="t" r="r" b="b"/>
                    <a:pathLst>
                      <a:path w="226544" h="70612">
                        <a:moveTo>
                          <a:pt x="0" y="35306"/>
                        </a:moveTo>
                        <a:cubicBezTo>
                          <a:pt x="1521" y="15316"/>
                          <a:pt x="12805" y="4576"/>
                          <a:pt x="27685" y="0"/>
                        </a:cubicBezTo>
                        <a:lnTo>
                          <a:pt x="226544" y="35306"/>
                        </a:lnTo>
                        <a:lnTo>
                          <a:pt x="27685" y="70612"/>
                        </a:lnTo>
                        <a:cubicBezTo>
                          <a:pt x="11264" y="65009"/>
                          <a:pt x="1007" y="52726"/>
                          <a:pt x="0" y="35306"/>
                        </a:cubicBezTo>
                        <a:close/>
                      </a:path>
                    </a:pathLst>
                  </a:custGeom>
                  <a:solidFill>
                    <a:srgbClr val="4C504C"/>
                  </a:solidFill>
                  <a:ln w="317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endParaRPr lang="en-US" sz="14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cxnSp>
                <p:nvCxnSpPr>
                  <p:cNvPr id="27" name="Straight Connector 26"/>
                  <p:cNvCxnSpPr/>
                  <p:nvPr/>
                </p:nvCxnSpPr>
                <p:spPr>
                  <a:xfrm>
                    <a:off x="1374774" y="1486648"/>
                    <a:ext cx="274320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Straight Connector 27"/>
                  <p:cNvCxnSpPr/>
                  <p:nvPr/>
                </p:nvCxnSpPr>
                <p:spPr>
                  <a:xfrm>
                    <a:off x="1374774" y="1562425"/>
                    <a:ext cx="274320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/>
                  <p:cNvCxnSpPr/>
                  <p:nvPr/>
                </p:nvCxnSpPr>
                <p:spPr>
                  <a:xfrm>
                    <a:off x="1374774" y="1638202"/>
                    <a:ext cx="274320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/>
                  <p:cNvCxnSpPr/>
                  <p:nvPr/>
                </p:nvCxnSpPr>
                <p:spPr>
                  <a:xfrm>
                    <a:off x="1374774" y="1713979"/>
                    <a:ext cx="274320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Straight Connector 30"/>
                  <p:cNvCxnSpPr/>
                  <p:nvPr/>
                </p:nvCxnSpPr>
                <p:spPr>
                  <a:xfrm>
                    <a:off x="1374774" y="1789756"/>
                    <a:ext cx="274320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1374774" y="1865533"/>
                    <a:ext cx="274320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/>
                  <p:cNvCxnSpPr/>
                  <p:nvPr/>
                </p:nvCxnSpPr>
                <p:spPr>
                  <a:xfrm>
                    <a:off x="1374774" y="1941308"/>
                    <a:ext cx="274320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" name="Trapezoid 5"/>
                <p:cNvSpPr/>
                <p:nvPr/>
              </p:nvSpPr>
              <p:spPr>
                <a:xfrm rot="16200000">
                  <a:off x="1594832" y="5341831"/>
                  <a:ext cx="695326" cy="59529"/>
                </a:xfrm>
                <a:prstGeom prst="trapezoid">
                  <a:avLst>
                    <a:gd name="adj" fmla="val 69837"/>
                  </a:avLst>
                </a:prstGeom>
                <a:solidFill>
                  <a:schemeClr val="accent2">
                    <a:lumMod val="50000"/>
                  </a:schemeClr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4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" name="Trapezoid 6"/>
                <p:cNvSpPr/>
                <p:nvPr/>
              </p:nvSpPr>
              <p:spPr>
                <a:xfrm rot="16200000">
                  <a:off x="1594832" y="4439533"/>
                  <a:ext cx="695326" cy="59529"/>
                </a:xfrm>
                <a:prstGeom prst="trapezoid">
                  <a:avLst>
                    <a:gd name="adj" fmla="val 69837"/>
                  </a:avLst>
                </a:prstGeom>
                <a:solidFill>
                  <a:schemeClr val="accent5">
                    <a:lumMod val="50000"/>
                  </a:schemeClr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4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" name="Trapezoid 7"/>
                <p:cNvSpPr/>
                <p:nvPr/>
              </p:nvSpPr>
              <p:spPr>
                <a:xfrm rot="16200000">
                  <a:off x="1594832" y="3537234"/>
                  <a:ext cx="695326" cy="59529"/>
                </a:xfrm>
                <a:prstGeom prst="trapezoid">
                  <a:avLst>
                    <a:gd name="adj" fmla="val 69837"/>
                  </a:avLst>
                </a:prstGeom>
                <a:solidFill>
                  <a:schemeClr val="accent4">
                    <a:lumMod val="50000"/>
                  </a:schemeClr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4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" name="Trapezoid 8"/>
                <p:cNvSpPr/>
                <p:nvPr/>
              </p:nvSpPr>
              <p:spPr>
                <a:xfrm rot="16200000">
                  <a:off x="1594832" y="2634935"/>
                  <a:ext cx="695326" cy="59529"/>
                </a:xfrm>
                <a:prstGeom prst="trapezoid">
                  <a:avLst>
                    <a:gd name="adj" fmla="val 69837"/>
                  </a:avLst>
                </a:prstGeom>
                <a:solidFill>
                  <a:schemeClr val="accent3">
                    <a:lumMod val="50000"/>
                  </a:schemeClr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4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TextBox 38"/>
                <p:cNvSpPr txBox="1"/>
                <p:nvPr/>
              </p:nvSpPr>
              <p:spPr>
                <a:xfrm>
                  <a:off x="1944843" y="2478964"/>
                  <a:ext cx="303613" cy="349601"/>
                </a:xfrm>
                <a:prstGeom prst="rect">
                  <a:avLst/>
                </a:prstGeom>
                <a:noFill/>
                <a:effectLst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sz="1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1</a:t>
                  </a:r>
                  <a:endParaRPr lang="en-US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TextBox 191"/>
                <p:cNvSpPr txBox="1"/>
                <p:nvPr/>
              </p:nvSpPr>
              <p:spPr>
                <a:xfrm>
                  <a:off x="1972671" y="3285728"/>
                  <a:ext cx="303613" cy="373301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sz="1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2</a:t>
                  </a:r>
                  <a:endParaRPr 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TextBox 193"/>
                <p:cNvSpPr txBox="1"/>
                <p:nvPr/>
              </p:nvSpPr>
              <p:spPr>
                <a:xfrm>
                  <a:off x="1944843" y="5186362"/>
                  <a:ext cx="303613" cy="349601"/>
                </a:xfrm>
                <a:prstGeom prst="rect">
                  <a:avLst/>
                </a:prstGeom>
                <a:noFill/>
                <a:effectLst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sz="1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4</a:t>
                  </a:r>
                  <a:endParaRPr 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TextBox 192"/>
                <p:cNvSpPr txBox="1"/>
                <p:nvPr/>
              </p:nvSpPr>
              <p:spPr>
                <a:xfrm>
                  <a:off x="1944843" y="4121679"/>
                  <a:ext cx="303613" cy="349601"/>
                </a:xfrm>
                <a:prstGeom prst="rect">
                  <a:avLst/>
                </a:prstGeom>
                <a:noFill/>
                <a:effectLst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sz="1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3</a:t>
                  </a:r>
                  <a:endParaRPr 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67" name="TextBox 8"/>
          <p:cNvSpPr txBox="1"/>
          <p:nvPr/>
        </p:nvSpPr>
        <p:spPr>
          <a:xfrm>
            <a:off x="770060" y="333078"/>
            <a:ext cx="394915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Writing Tips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85235" y="333375"/>
            <a:ext cx="72002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“小我” (个人喜好) → “大我” (情感/文化/价值)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9" name="TextBox 57"/>
          <p:cNvSpPr txBox="1"/>
          <p:nvPr/>
        </p:nvSpPr>
        <p:spPr>
          <a:xfrm>
            <a:off x="4274185" y="4029710"/>
            <a:ext cx="6360795" cy="615315"/>
          </a:xfrm>
          <a:prstGeom prst="rect">
            <a:avLst/>
          </a:prstGeom>
          <a:noFill/>
          <a:ln w="6985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lIns="0" tIns="0" rIns="0" bIns="0" rtlCol="0">
            <a:spAutoFit/>
          </a:bodyPr>
          <a:p>
            <a:pPr lvl="0" algn="l"/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 Add topic-related Details </a:t>
            </a:r>
            <a:endParaRPr lang="en-US" altLang="zh-CN" sz="40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4185" y="5815330"/>
            <a:ext cx="76320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latin typeface="Times New Roman" panose="02020603050405020304" pitchFamily="18" charset="0"/>
              </a:rPr>
              <a:t>To m</a:t>
            </a:r>
            <a:r>
              <a:rPr sz="3600" b="1">
                <a:latin typeface="Times New Roman" panose="02020603050405020304" pitchFamily="18" charset="0"/>
              </a:rPr>
              <a:t>ake Paragraph 2 vivid and alive</a:t>
            </a:r>
            <a:endParaRPr sz="3600" b="1">
              <a:latin typeface="Times New Roman" panose="02020603050405020304" pitchFamily="18" charset="0"/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4525645" y="1019175"/>
            <a:ext cx="8097520" cy="2578100"/>
          </a:xfrm>
          <a:prstGeom prst="wedgeEllipseCallout">
            <a:avLst/>
          </a:prstGeom>
          <a:noFill/>
          <a:ln w="47625" cmpd="sng">
            <a:solidFill>
              <a:srgbClr val="FF0000">
                <a:alpha val="99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带种子去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太空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astronaut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in the vast universe,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during long space trips</a:t>
            </a:r>
            <a:r>
              <a:rPr 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space exploration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 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loating</a:t>
            </a: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in zero gravity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1020" y="4952365"/>
            <a:ext cx="6069330" cy="615315"/>
          </a:xfrm>
          <a:prstGeom prst="rect">
            <a:avLst/>
          </a:prstGeom>
          <a:noFill/>
          <a:ln w="6985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lIns="0" tIns="0" rIns="0" bIns="0" rtlCol="0" anchor="t">
            <a:spAutoFit/>
          </a:bodyPr>
          <a:p>
            <a:pPr lvl="0" algn="l"/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Shine with deep values  </a:t>
            </a:r>
            <a:endParaRPr lang="en-US" altLang="zh-CN" sz="40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14" grpId="0" bldLvl="0" animBg="1" uiExpand="1" build="allAtOnce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3195" y="865505"/>
            <a:ext cx="1253172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3600">
                <a:sym typeface="+mn-ea"/>
              </a:rPr>
              <a:t>带种子去太空理由</a:t>
            </a:r>
            <a:r>
              <a:rPr lang="en-US" altLang="zh-CN" sz="3200"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多角度要点+太空话题词汇细节</a:t>
            </a:r>
            <a:r>
              <a:rPr lang="en-US" sz="3200" b="1">
                <a:solidFill>
                  <a:srgbClr val="FF0000"/>
                </a:solidFill>
                <a:sym typeface="+mn-ea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深层价值升华</a:t>
            </a:r>
            <a:r>
              <a:rPr lang="en-US" altLang="zh-CN" sz="3200">
                <a:sym typeface="+mn-ea"/>
              </a:rPr>
              <a:t>)</a:t>
            </a:r>
            <a:endParaRPr lang="zh-CN" altLang="en-US" sz="3200">
              <a:sym typeface="+mn-ea"/>
            </a:endParaRPr>
          </a:p>
          <a:p>
            <a:pPr algn="just"/>
            <a:r>
              <a:rPr lang="en-US" altLang="zh-CN" sz="3600">
                <a:sym typeface="+mn-ea"/>
              </a:rPr>
              <a:t>	</a:t>
            </a:r>
            <a:r>
              <a:rPr lang="en-US" altLang="zh-CN" sz="3600" b="1">
                <a:sym typeface="+mn-ea"/>
              </a:rPr>
              <a:t>The first reason why </a:t>
            </a:r>
            <a:r>
              <a:rPr lang="zh-CN" altLang="en-US" sz="3600" b="1">
                <a:sym typeface="+mn-ea"/>
              </a:rPr>
              <a:t>I choose tomato seeds </a:t>
            </a:r>
            <a:r>
              <a:rPr lang="en-US" altLang="zh-CN" sz="3600" b="1">
                <a:sym typeface="+mn-ea"/>
              </a:rPr>
              <a:t>is that </a:t>
            </a:r>
            <a:r>
              <a:rPr lang="en-US" altLang="zh-CN" sz="3600">
                <a:sym typeface="+mn-ea"/>
              </a:rPr>
              <a:t>they</a:t>
            </a:r>
            <a:r>
              <a:rPr lang="zh-CN" altLang="en-US" sz="3600">
                <a:sym typeface="+mn-ea"/>
              </a:rPr>
              <a:t> can provide food for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astronaut</a:t>
            </a:r>
            <a:r>
              <a:rPr lang="zh-CN" altLang="en-US" sz="3600">
                <a:sym typeface="+mn-ea"/>
              </a:rPr>
              <a:t>s, offering </a:t>
            </a:r>
            <a:r>
              <a:rPr lang="en-US" altLang="zh-CN" sz="3600">
                <a:sym typeface="+mn-ea"/>
              </a:rPr>
              <a:t>not just</a:t>
            </a:r>
            <a:r>
              <a:rPr lang="zh-CN" altLang="en-US" sz="3600">
                <a:sym typeface="+mn-ea"/>
              </a:rPr>
              <a:t> nutrition but also warmth and company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during long space trips</a:t>
            </a:r>
            <a:r>
              <a:rPr lang="zh-CN" altLang="en-US" sz="3600">
                <a:sym typeface="+mn-ea"/>
              </a:rPr>
              <a:t>.  </a:t>
            </a:r>
            <a:r>
              <a:rPr lang="en-US" altLang="zh-CN" sz="3600" b="1">
                <a:sym typeface="+mn-ea"/>
              </a:rPr>
              <a:t>Besides, </a:t>
            </a:r>
            <a:r>
              <a:rPr lang="zh-CN" altLang="en-US" sz="3600"/>
              <a:t> we </a:t>
            </a:r>
            <a:r>
              <a:rPr lang="en-US" altLang="zh-CN" sz="3600"/>
              <a:t>can </a:t>
            </a:r>
            <a:r>
              <a:rPr lang="zh-CN" altLang="en-US" sz="3600"/>
              <a:t>collect valuable data </a:t>
            </a:r>
            <a:r>
              <a:rPr lang="zh-CN" altLang="en-US" sz="3600">
                <a:sym typeface="+mn-ea"/>
              </a:rPr>
              <a:t>for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space exploration</a:t>
            </a:r>
            <a:r>
              <a:rPr lang="zh-CN" altLang="en-US" sz="3600">
                <a:sym typeface="+mn-ea"/>
              </a:rPr>
              <a:t> and research by </a:t>
            </a:r>
            <a:r>
              <a:rPr lang="en-US" altLang="zh-CN" sz="3600">
                <a:sym typeface="+mn-ea"/>
              </a:rPr>
              <a:t>observ</a:t>
            </a:r>
            <a:r>
              <a:rPr lang="zh-CN" altLang="en-US" sz="3600">
                <a:sym typeface="+mn-ea"/>
              </a:rPr>
              <a:t>ing how seeds grow</a:t>
            </a:r>
            <a:r>
              <a:rPr lang="en-US" altLang="zh-CN" sz="3600">
                <a:sym typeface="+mn-ea"/>
              </a:rPr>
              <a:t>.</a:t>
            </a:r>
            <a:r>
              <a:rPr lang="en-US" altLang="zh-CN" sz="3600" b="1">
                <a:sym typeface="+mn-ea"/>
              </a:rPr>
              <a:t>Last but not least</a:t>
            </a:r>
            <a:r>
              <a:rPr lang="zh-CN" altLang="en-US" sz="3600" b="1"/>
              <a:t>, </a:t>
            </a:r>
            <a:r>
              <a:rPr lang="zh-CN" altLang="en-US" sz="3600"/>
              <a:t>seeds stand for life and hope</a:t>
            </a:r>
            <a:r>
              <a:rPr lang="en-US" altLang="zh-CN" sz="3600"/>
              <a:t>. </a:t>
            </a:r>
            <a:r>
              <a:rPr lang="zh-CN" altLang="en-US" sz="3600" b="1" i="1" u="sng">
                <a:solidFill>
                  <a:srgbClr val="FF0000"/>
                </a:solidFill>
                <a:sym typeface="+mn-ea"/>
              </a:rPr>
              <a:t>Floating in zero gravity</a:t>
            </a:r>
            <a:r>
              <a:rPr lang="zh-CN" altLang="en-US" sz="3600" b="1" u="sng">
                <a:solidFill>
                  <a:srgbClr val="002060"/>
                </a:solidFill>
                <a:sym typeface="+mn-ea"/>
              </a:rPr>
              <a:t>, </a:t>
            </a:r>
            <a:r>
              <a:rPr lang="zh-CN" altLang="en-US" sz="3600" u="sng">
                <a:sym typeface="+mn-ea"/>
              </a:rPr>
              <a:t>I watch the tiny seeds sprout and grow day by day</a:t>
            </a:r>
            <a:r>
              <a:rPr lang="zh-CN" altLang="en-US" sz="3600" b="1" u="sng">
                <a:solidFill>
                  <a:srgbClr val="002060"/>
                </a:solidFill>
                <a:sym typeface="+mn-ea"/>
              </a:rPr>
              <a:t>, which makes me feel that</a:t>
            </a:r>
            <a:r>
              <a:rPr lang="zh-CN" altLang="en-US" sz="3600" u="sng">
                <a:sym typeface="+mn-ea"/>
              </a:rPr>
              <a:t> </a:t>
            </a:r>
            <a:r>
              <a:rPr lang="zh-CN" altLang="en-US" sz="3600" b="1" u="sng">
                <a:solidFill>
                  <a:srgbClr val="002060"/>
                </a:solidFill>
                <a:sym typeface="+mn-ea"/>
              </a:rPr>
              <a:t>I am deeply connected to Earth and that hope can grow anywhere, anytime.</a:t>
            </a:r>
            <a:endParaRPr lang="zh-CN" altLang="en-US" sz="3600" u="sng">
              <a:solidFill>
                <a:schemeClr val="tx1"/>
              </a:solidFill>
            </a:endParaRPr>
          </a:p>
          <a:p>
            <a:pPr algn="just"/>
            <a:endParaRPr lang="zh-CN" altLang="en-US" sz="3600" u="sng"/>
          </a:p>
        </p:txBody>
      </p:sp>
      <p:sp>
        <p:nvSpPr>
          <p:cNvPr id="8" name="文本框 7"/>
          <p:cNvSpPr txBox="1"/>
          <p:nvPr/>
        </p:nvSpPr>
        <p:spPr>
          <a:xfrm>
            <a:off x="800100" y="219075"/>
            <a:ext cx="696531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l"/>
            <a:r>
              <a:rPr lang="en-US" alt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 Add and shine (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太空带种子</a:t>
            </a:r>
            <a:r>
              <a:rPr lang="en-US" alt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) </a:t>
            </a:r>
            <a:endParaRPr lang="en-US" altLang="zh-CN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7605" y="5978525"/>
            <a:ext cx="6069330" cy="615315"/>
          </a:xfrm>
          <a:prstGeom prst="rect">
            <a:avLst/>
          </a:prstGeom>
          <a:noFill/>
          <a:ln w="6985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lIns="0" tIns="0" rIns="0" bIns="0" rtlCol="0" anchor="t">
            <a:spAutoFit/>
          </a:bodyPr>
          <a:p>
            <a:pPr lvl="0" algn="l"/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Shine with deep values  </a:t>
            </a:r>
            <a:endParaRPr lang="en-US" altLang="zh-CN" sz="40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653464"/>
            <a:ext cx="12858750" cy="25362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478790" y="3093720"/>
            <a:ext cx="11331575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>
                <a:solidFill>
                  <a:schemeClr val="bg1"/>
                </a:solidFill>
                <a:cs typeface="Arial" panose="020B0604020202020204" pitchFamily="34" charset="0"/>
              </a:rPr>
              <a:t>开放性</a:t>
            </a:r>
            <a:r>
              <a:rPr lang="zh-CN" altLang="en-US" sz="6000" b="1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应用文</a:t>
            </a:r>
            <a:r>
              <a:rPr lang="zh-CN" altLang="en-US" sz="6000" b="1">
                <a:solidFill>
                  <a:schemeClr val="bg1"/>
                </a:solidFill>
                <a:cs typeface="Arial" panose="020B0604020202020204" pitchFamily="34" charset="0"/>
              </a:rPr>
              <a:t>段落写作指导</a:t>
            </a:r>
            <a:endParaRPr lang="zh-CN" altLang="en-US" sz="6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232535" y="5509895"/>
            <a:ext cx="4811395" cy="44005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sz="2400" smtClean="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阿克苏地区英语研修工作室</a:t>
            </a:r>
            <a:endParaRPr lang="zh-CN" altLang="zh-CN" sz="2400" dirty="0" smtClean="0">
              <a:solidFill>
                <a:schemeClr val="bg1"/>
              </a:solidFill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797989" y="4287937"/>
            <a:ext cx="6056522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3600" dirty="0">
                <a:solidFill>
                  <a:schemeClr val="bg1"/>
                </a:solidFill>
                <a:cs typeface="Arial" panose="020B0604020202020204" pitchFamily="34" charset="0"/>
              </a:rPr>
              <a:t>——</a:t>
            </a:r>
            <a:r>
              <a:rPr lang="zh-CN" altLang="en-US" sz="3600" dirty="0">
                <a:solidFill>
                  <a:schemeClr val="bg1"/>
                </a:solidFill>
                <a:cs typeface="Arial" panose="020B0604020202020204" pitchFamily="34" charset="0"/>
              </a:rPr>
              <a:t>命题意图和思维逻辑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930910" y="1273810"/>
            <a:ext cx="11417300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b="1">
                <a:solidFill>
                  <a:schemeClr val="accent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From Writing to Shining</a:t>
            </a:r>
            <a:endParaRPr lang="zh-CN" altLang="en-US" sz="7200" b="1" dirty="0">
              <a:solidFill>
                <a:schemeClr val="accent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6724015" y="5509895"/>
            <a:ext cx="4534535" cy="44005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sz="2400" smtClean="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阿克苏地区二中     柴 洋</a:t>
            </a:r>
            <a:endParaRPr lang="zh-CN" altLang="zh-CN" sz="2400" dirty="0" smtClean="0">
              <a:solidFill>
                <a:schemeClr val="bg1"/>
              </a:solidFill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Daydrea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6124575" y="-776163"/>
            <a:ext cx="609600" cy="609600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09600" y="517525"/>
            <a:ext cx="755904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2026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年英语高考二轮复习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7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000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138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49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49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6000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14" grpId="0"/>
      <p:bldP spid="14" grpId="1"/>
      <p:bldP spid="15" grpId="0" bldLvl="0" animBg="1"/>
      <p:bldP spid="16" grpId="0"/>
      <p:bldP spid="8" grpId="0"/>
      <p:bldP spid="8" grpId="1"/>
      <p:bldP spid="9" grpId="0" bldLvl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双波形 6"/>
          <p:cNvSpPr/>
          <p:nvPr/>
        </p:nvSpPr>
        <p:spPr>
          <a:xfrm>
            <a:off x="27940" y="1494155"/>
            <a:ext cx="12339320" cy="2571115"/>
          </a:xfrm>
          <a:prstGeom prst="doubleWave">
            <a:avLst>
              <a:gd name="adj1" fmla="val 6250"/>
              <a:gd name="adj2" fmla="val -469"/>
            </a:avLst>
          </a:prstGeom>
          <a:solidFill>
            <a:schemeClr val="accent4">
              <a:lumMod val="40000"/>
              <a:lumOff val="60000"/>
              <a:alpha val="45000"/>
            </a:schemeClr>
          </a:solidFill>
          <a:ln>
            <a:solidFill>
              <a:schemeClr val="tx2">
                <a:lumMod val="40000"/>
                <a:lumOff val="60000"/>
                <a:alpha val="34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600">
                <a:solidFill>
                  <a:schemeClr val="tx1"/>
                </a:solidFill>
              </a:rPr>
              <a:t>	</a:t>
            </a:r>
            <a:r>
              <a:rPr lang="zh-CN" altLang="en-US" sz="3600" b="1">
                <a:solidFill>
                  <a:srgbClr val="FF0000"/>
                </a:solidFill>
              </a:rPr>
              <a:t>Floating </a:t>
            </a:r>
            <a:r>
              <a:rPr lang="zh-CN" altLang="en-US" sz="3600">
                <a:solidFill>
                  <a:srgbClr val="FF0000"/>
                </a:solidFill>
              </a:rPr>
              <a:t>in zero gravity</a:t>
            </a:r>
            <a:r>
              <a:rPr lang="zh-CN" altLang="en-US" sz="3600" b="1">
                <a:solidFill>
                  <a:srgbClr val="FF0000"/>
                </a:solidFill>
              </a:rPr>
              <a:t>,</a:t>
            </a:r>
            <a:r>
              <a:rPr lang="zh-CN" altLang="en-US" sz="3600" b="1">
                <a:solidFill>
                  <a:srgbClr val="002060"/>
                </a:solidFill>
              </a:rPr>
              <a:t> </a:t>
            </a:r>
            <a:r>
              <a:rPr lang="zh-CN" altLang="en-US" sz="3600">
                <a:solidFill>
                  <a:schemeClr val="tx1"/>
                </a:solidFill>
              </a:rPr>
              <a:t>I watch the tiny seeds sprout and grow day by day</a:t>
            </a:r>
            <a:r>
              <a:rPr lang="zh-CN" altLang="en-US" sz="3600" b="1">
                <a:solidFill>
                  <a:srgbClr val="002060"/>
                </a:solidFill>
              </a:rPr>
              <a:t>, which makes me feel that</a:t>
            </a:r>
            <a:r>
              <a:rPr lang="zh-CN" altLang="en-US" sz="3600">
                <a:solidFill>
                  <a:schemeClr val="tx1"/>
                </a:solidFill>
              </a:rPr>
              <a:t> I am deeply connected to Earth and that hope can grow anywhere, anytime.</a:t>
            </a:r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3405" y="219075"/>
            <a:ext cx="696531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l"/>
            <a:r>
              <a:rPr lang="en-US" alt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 Add and shine (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太空带种子</a:t>
            </a:r>
            <a:r>
              <a:rPr lang="en-US" alt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) </a:t>
            </a:r>
            <a:endParaRPr lang="en-US" altLang="zh-CN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405" y="4152900"/>
            <a:ext cx="126898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场景Scene</a:t>
            </a:r>
            <a:r>
              <a:rPr lang="zh-CN" altLang="en-US" sz="3200">
                <a:sym typeface="+mn-ea"/>
              </a:rPr>
              <a:t>:   </a:t>
            </a:r>
            <a:r>
              <a:rPr lang="zh-CN" altLang="en-US" sz="3200" u="sng">
                <a:sym typeface="+mn-ea"/>
              </a:rPr>
              <a:t>                                                                                         </a:t>
            </a:r>
            <a:r>
              <a:rPr lang="zh-CN" altLang="en-US" sz="3200">
                <a:sym typeface="+mn-ea"/>
              </a:rPr>
              <a:t> 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3200">
                <a:sym typeface="+mn-ea"/>
              </a:rPr>
              <a:t>   </a:t>
            </a:r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 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动作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Action</a:t>
            </a:r>
            <a:r>
              <a:rPr lang="zh-CN" altLang="en-US" sz="3200">
                <a:sym typeface="+mn-ea"/>
              </a:rPr>
              <a:t>:  </a:t>
            </a:r>
            <a:r>
              <a:rPr lang="zh-CN" altLang="en-US" sz="3200" u="sng">
                <a:sym typeface="+mn-ea"/>
              </a:rPr>
              <a:t>                                                                                         </a:t>
            </a:r>
            <a:r>
              <a:rPr lang="zh-CN" altLang="en-US" sz="3200">
                <a:sym typeface="+mn-ea"/>
              </a:rPr>
              <a:t> 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3200">
                <a:sym typeface="+mn-ea"/>
              </a:rPr>
              <a:t>  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          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意义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Meaning</a:t>
            </a:r>
            <a:r>
              <a:rPr lang="zh-CN" altLang="en-US" sz="3200">
                <a:sym typeface="+mn-ea"/>
              </a:rPr>
              <a:t>:  </a:t>
            </a:r>
            <a:r>
              <a:rPr lang="zh-CN" altLang="en-US" sz="3200" u="sng">
                <a:sym typeface="+mn-ea"/>
              </a:rPr>
              <a:t>                                                                                         </a:t>
            </a:r>
            <a:r>
              <a:rPr lang="zh-CN" altLang="en-US" sz="3200">
                <a:sym typeface="+mn-ea"/>
              </a:rPr>
              <a:t> 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3200">
                <a:sym typeface="+mn-ea"/>
              </a:rPr>
              <a:t>   </a:t>
            </a:r>
            <a:endParaRPr lang="zh-CN" altLang="en-US" sz="32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4655" y="4152900"/>
            <a:ext cx="68389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chemeClr val="tx1"/>
                </a:solidFill>
                <a:sym typeface="+mn-ea"/>
              </a:rPr>
              <a:t>Floating in zero gravity,</a:t>
            </a:r>
            <a:endParaRPr lang="zh-CN" altLang="en-US" sz="320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76550" y="5109210"/>
            <a:ext cx="1012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I watch the tiny seeds sprout and grow day by day</a:t>
            </a:r>
            <a:endParaRPr lang="zh-CN" altLang="en-US" sz="320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4655" y="6023610"/>
            <a:ext cx="94126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>
                <a:sym typeface="+mn-ea"/>
              </a:rPr>
              <a:t>I am deeply connected to Earth and that hope can grow anywhere, anytime.</a:t>
            </a:r>
            <a:endParaRPr lang="zh-CN" altLang="en-US" sz="32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6050" y="925830"/>
            <a:ext cx="642683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/>
              <a:t>✨    </a:t>
            </a:r>
            <a:r>
              <a:rPr lang="en-US" altLang="zh-CN" sz="4000" b="1">
                <a:solidFill>
                  <a:srgbClr val="0E419A"/>
                </a:solidFill>
              </a:rPr>
              <a:t>Write a shining sentence</a:t>
            </a:r>
            <a:r>
              <a:rPr lang="zh-CN" altLang="en-US" sz="4000" b="1">
                <a:solidFill>
                  <a:srgbClr val="0E419A"/>
                </a:solidFill>
              </a:rPr>
              <a:t>	</a:t>
            </a:r>
            <a:endParaRPr lang="zh-CN" altLang="en-US" sz="3600">
              <a:solidFill>
                <a:srgbClr val="0E419A"/>
              </a:solidFill>
            </a:endParaRPr>
          </a:p>
          <a:p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87020" y="1160145"/>
            <a:ext cx="122847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/>
              <a:t>✨    </a:t>
            </a:r>
            <a:r>
              <a:rPr lang="en-US" altLang="zh-CN" sz="4000" b="1">
                <a:solidFill>
                  <a:srgbClr val="0E419A"/>
                </a:solidFill>
              </a:rPr>
              <a:t>Write a shining sentence</a:t>
            </a:r>
            <a:r>
              <a:rPr lang="zh-CN" altLang="en-US" sz="4000" b="1">
                <a:solidFill>
                  <a:srgbClr val="0E419A"/>
                </a:solidFill>
              </a:rPr>
              <a:t>	</a:t>
            </a:r>
            <a:endParaRPr lang="zh-CN" altLang="en-US" sz="3600">
              <a:solidFill>
                <a:srgbClr val="0E419A"/>
              </a:solidFill>
            </a:endParaRPr>
          </a:p>
          <a:p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800100" y="219075"/>
            <a:ext cx="781240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l"/>
            <a:r>
              <a:rPr lang="en-US" alt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 Add and shine 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（国际中文教师</a:t>
            </a:r>
            <a:r>
              <a:rPr lang="en-US" alt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) </a:t>
            </a:r>
            <a:endParaRPr lang="en-US" altLang="zh-CN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6215" y="2492375"/>
            <a:ext cx="126898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场景Scene</a:t>
            </a:r>
            <a:r>
              <a:rPr lang="zh-CN" altLang="en-US" sz="3200">
                <a:sym typeface="+mn-ea"/>
              </a:rPr>
              <a:t>:   </a:t>
            </a:r>
            <a:r>
              <a:rPr lang="zh-CN" altLang="en-US" sz="3200" u="sng">
                <a:sym typeface="+mn-ea"/>
              </a:rPr>
              <a:t>                                                                                         </a:t>
            </a:r>
            <a:r>
              <a:rPr lang="zh-CN" altLang="en-US" sz="3200">
                <a:sym typeface="+mn-ea"/>
              </a:rPr>
              <a:t> 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3200">
                <a:sym typeface="+mn-ea"/>
              </a:rPr>
              <a:t>   </a:t>
            </a:r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 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动作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Action</a:t>
            </a:r>
            <a:r>
              <a:rPr lang="zh-CN" altLang="en-US" sz="3200">
                <a:sym typeface="+mn-ea"/>
              </a:rPr>
              <a:t>:  </a:t>
            </a:r>
            <a:r>
              <a:rPr lang="zh-CN" altLang="en-US" sz="3200" u="sng">
                <a:sym typeface="+mn-ea"/>
              </a:rPr>
              <a:t>                                                                                         </a:t>
            </a:r>
            <a:r>
              <a:rPr lang="zh-CN" altLang="en-US" sz="3200">
                <a:sym typeface="+mn-ea"/>
              </a:rPr>
              <a:t> 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3200">
                <a:sym typeface="+mn-ea"/>
              </a:rPr>
              <a:t>  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          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意义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Meaning</a:t>
            </a:r>
            <a:r>
              <a:rPr lang="zh-CN" altLang="en-US" sz="3200">
                <a:sym typeface="+mn-ea"/>
              </a:rPr>
              <a:t>:  </a:t>
            </a:r>
            <a:r>
              <a:rPr lang="zh-CN" altLang="en-US" sz="3200" u="sng">
                <a:sym typeface="+mn-ea"/>
              </a:rPr>
              <a:t>                                                                                         </a:t>
            </a:r>
            <a:r>
              <a:rPr lang="zh-CN" altLang="en-US" sz="3200">
                <a:sym typeface="+mn-ea"/>
              </a:rPr>
              <a:t> </a:t>
            </a:r>
            <a:r>
              <a:rPr lang="en-US" altLang="zh-CN" sz="3200">
                <a:sym typeface="+mn-ea"/>
              </a:rPr>
              <a:t>.</a:t>
            </a:r>
            <a:r>
              <a:rPr lang="zh-CN" altLang="en-US" sz="3200">
                <a:sym typeface="+mn-ea"/>
              </a:rPr>
              <a:t>   </a:t>
            </a:r>
            <a:endParaRPr lang="zh-CN" altLang="en-US" sz="32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67635" y="2359025"/>
            <a:ext cx="68389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Standing i</a:t>
            </a:r>
            <a:r>
              <a:rPr lang="zh-CN" altLang="en-US" sz="3200"/>
              <a:t>n a foreign classroom,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589530" y="3315335"/>
            <a:ext cx="101295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I watch my students say their first“ni hao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 and their eyes light up</a:t>
            </a:r>
            <a:endParaRPr lang="zh-CN" altLang="en-US" sz="32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0820" y="4406900"/>
            <a:ext cx="94126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>
                <a:sym typeface="+mn-ea"/>
              </a:rPr>
              <a:t>feel that they don't just learn language; 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they begin to</a:t>
            </a:r>
            <a:r>
              <a:rPr lang="zh-CN" altLang="en-US" sz="1600">
                <a:sym typeface="+mn-ea"/>
              </a:rPr>
              <a:t> </a:t>
            </a:r>
            <a:r>
              <a:rPr lang="zh-CN" altLang="en-US" sz="3200">
                <a:sym typeface="+mn-ea"/>
              </a:rPr>
              <a:t>experience the charm of Chinese culture.</a:t>
            </a:r>
            <a:endParaRPr lang="zh-CN" altLang="en-US" sz="32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4720" y="5683885"/>
            <a:ext cx="10304780" cy="706755"/>
          </a:xfrm>
          <a:prstGeom prst="rect">
            <a:avLst/>
          </a:prstGeom>
          <a:solidFill>
            <a:schemeClr val="bg2"/>
          </a:solidFill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none" rtlCol="0" anchor="t">
            <a:spAutoFit/>
          </a:bodyPr>
          <a:p>
            <a:pPr algn="l"/>
            <a:r>
              <a:rPr lang="en-US" altLang="zh-CN" sz="4000" b="1">
                <a:solidFill>
                  <a:srgbClr val="FF0000"/>
                </a:solidFill>
                <a:sym typeface="+mn-ea"/>
              </a:rPr>
              <a:t>Doing sth 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4000" b="1">
                <a:solidFill>
                  <a:srgbClr val="002060"/>
                </a:solidFill>
                <a:sym typeface="+mn-ea"/>
              </a:rPr>
              <a:t> </a:t>
            </a:r>
            <a:r>
              <a:rPr lang="en-US" altLang="zh-CN" sz="4000">
                <a:sym typeface="+mn-ea"/>
              </a:rPr>
              <a:t>sb  do sth </a:t>
            </a:r>
            <a:r>
              <a:rPr lang="zh-CN" altLang="en-US" sz="4000" b="1">
                <a:solidFill>
                  <a:srgbClr val="002060"/>
                </a:solidFill>
                <a:sym typeface="+mn-ea"/>
              </a:rPr>
              <a:t>, which makes </a:t>
            </a:r>
            <a:r>
              <a:rPr lang="en-US" altLang="zh-CN" sz="4000" b="1">
                <a:solidFill>
                  <a:srgbClr val="002060"/>
                </a:solidFill>
                <a:sym typeface="+mn-ea"/>
              </a:rPr>
              <a:t>sb</a:t>
            </a:r>
            <a:r>
              <a:rPr lang="zh-CN" altLang="en-US" sz="4000" b="1">
                <a:solidFill>
                  <a:srgbClr val="002060"/>
                </a:solidFill>
                <a:sym typeface="+mn-ea"/>
              </a:rPr>
              <a:t> feel that 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 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5" grpId="0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" name="TextBox 8"/>
          <p:cNvSpPr txBox="1"/>
          <p:nvPr/>
        </p:nvSpPr>
        <p:spPr>
          <a:xfrm>
            <a:off x="484505" y="272098"/>
            <a:ext cx="1228725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p>
            <a:pPr lvl="0" algn="l"/>
            <a:r>
              <a:rPr lang="en-US" altLang="zh-CN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Practice</a:t>
            </a:r>
            <a:r>
              <a:rPr lang="zh-CN" altLang="en-US" sz="3600" b="1">
                <a:latin typeface="+mn-lt"/>
                <a:ea typeface="+mn-ea"/>
                <a:sym typeface="+mn-ea"/>
              </a:rPr>
              <a:t>---</a:t>
            </a:r>
            <a:r>
              <a:rPr lang="en-US" altLang="zh-CN" sz="3600" b="1">
                <a:latin typeface="+mn-lt"/>
                <a:ea typeface="+mn-ea"/>
                <a:sym typeface="+mn-ea"/>
              </a:rPr>
              <a:t>W</a:t>
            </a:r>
            <a:r>
              <a:rPr lang="zh-CN" altLang="en-US" sz="3600" b="1">
                <a:latin typeface="+mn-lt"/>
                <a:ea typeface="+mn-ea"/>
                <a:sym typeface="+mn-ea"/>
              </a:rPr>
              <a:t>rite </a:t>
            </a:r>
            <a:r>
              <a:rPr lang="en-US" altLang="zh-CN" sz="3600" b="1">
                <a:latin typeface="+mn-lt"/>
                <a:ea typeface="+mn-ea"/>
                <a:sym typeface="+mn-ea"/>
              </a:rPr>
              <a:t>the entire body paragraph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国际中文教师的理由 </a:t>
            </a:r>
            <a:r>
              <a:rPr lang="en-US" altLang="zh-CN" sz="28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725" y="887730"/>
            <a:ext cx="12433300" cy="1127125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p>
            <a:pPr algn="just" eaLnBrk="1" latinLnBrk="0" hangingPunct="1">
              <a:lnSpc>
                <a:spcPts val="4040"/>
              </a:lnSpc>
            </a:pPr>
            <a:r>
              <a:rPr lang="en-US" sz="2800" b="1">
                <a:solidFill>
                  <a:srgbClr val="0E419A"/>
                </a:solidFill>
                <a:sym typeface="+mn-ea"/>
              </a:rPr>
              <a:t>       </a:t>
            </a:r>
            <a:r>
              <a:rPr lang="zh-CN" altLang="en-US" sz="2800" b="1">
                <a:solidFill>
                  <a:srgbClr val="0E419A"/>
                </a:solidFill>
                <a:sym typeface="+mn-ea"/>
              </a:rPr>
              <a:t>要求： </a:t>
            </a:r>
            <a:r>
              <a:rPr sz="2800" b="1">
                <a:solidFill>
                  <a:srgbClr val="0E419A"/>
                </a:solidFill>
                <a:sym typeface="+mn-ea"/>
              </a:rPr>
              <a:t>1.多角度写要点   2.给每个要点加</a:t>
            </a:r>
            <a:r>
              <a:rPr lang="zh-CN" sz="2800" b="1">
                <a:solidFill>
                  <a:srgbClr val="0E419A"/>
                </a:solidFill>
                <a:sym typeface="+mn-ea"/>
              </a:rPr>
              <a:t>细节（</a:t>
            </a:r>
            <a:r>
              <a:rPr sz="2800" b="1">
                <a:solidFill>
                  <a:srgbClr val="0E419A"/>
                </a:solidFill>
                <a:sym typeface="+mn-ea"/>
              </a:rPr>
              <a:t>教师职业话题词汇</a:t>
            </a:r>
            <a:r>
              <a:rPr lang="zh-CN" sz="2800" b="1">
                <a:solidFill>
                  <a:srgbClr val="0E419A"/>
                </a:solidFill>
                <a:sym typeface="+mn-ea"/>
              </a:rPr>
              <a:t>）</a:t>
            </a:r>
            <a:r>
              <a:rPr sz="2800" b="1">
                <a:solidFill>
                  <a:srgbClr val="0E419A"/>
                </a:solidFill>
                <a:sym typeface="+mn-ea"/>
              </a:rPr>
              <a:t> </a:t>
            </a:r>
            <a:endParaRPr sz="2800" b="1">
              <a:solidFill>
                <a:srgbClr val="0E419A"/>
              </a:solidFill>
              <a:sym typeface="+mn-ea"/>
            </a:endParaRPr>
          </a:p>
          <a:p>
            <a:pPr algn="just" eaLnBrk="1" latinLnBrk="0" hangingPunct="1">
              <a:lnSpc>
                <a:spcPts val="4040"/>
              </a:lnSpc>
            </a:pPr>
            <a:r>
              <a:rPr sz="2800" b="1">
                <a:solidFill>
                  <a:srgbClr val="0E419A"/>
                </a:solidFill>
                <a:sym typeface="+mn-ea"/>
              </a:rPr>
              <a:t>       3.写一个升华价值的句子（场景+动作+意义）</a:t>
            </a:r>
            <a:endParaRPr lang="zh-CN" altLang="en-US" sz="2800" b="1">
              <a:solidFill>
                <a:srgbClr val="0E419A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860" y="1908810"/>
            <a:ext cx="12558395" cy="2163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latinLnBrk="0" hangingPunct="1">
              <a:lnSpc>
                <a:spcPts val="4040"/>
              </a:lnSpc>
            </a:pPr>
            <a:r>
              <a:rPr lang="zh-CN" altLang="en-US" sz="2800" b="1">
                <a:latin typeface="+mn-lt"/>
                <a:ea typeface="+mn-ea"/>
                <a:sym typeface="+mn-ea"/>
              </a:rPr>
              <a:t>The first reason why I choose to be an international Chinese teacher is that</a:t>
            </a:r>
            <a:r>
              <a:rPr lang="zh-CN" altLang="en-US" sz="2800">
                <a:latin typeface="+mn-lt"/>
                <a:ea typeface="+mn-ea"/>
                <a:sym typeface="+mn-ea"/>
              </a:rPr>
              <a:t> </a:t>
            </a:r>
            <a:r>
              <a:rPr lang="en-US" altLang="zh-CN" sz="2800">
                <a:latin typeface="+mn-lt"/>
                <a:ea typeface="+mn-ea"/>
                <a:sym typeface="+mn-ea"/>
              </a:rPr>
              <a:t>it</a:t>
            </a:r>
            <a:r>
              <a:rPr lang="zh-CN" altLang="en-US" sz="2800">
                <a:latin typeface="+mn-lt"/>
                <a:ea typeface="+mn-ea"/>
                <a:sym typeface="+mn-ea"/>
              </a:rPr>
              <a:t> brings me a strong sense of achievement and happiness .</a:t>
            </a:r>
            <a:r>
              <a:rPr lang="zh-CN" altLang="en-US" sz="2400">
                <a:latin typeface="+mn-lt"/>
                <a:ea typeface="+mn-ea"/>
                <a:sym typeface="+mn-ea"/>
              </a:rPr>
              <a:t> 个人价值角度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Besides,</a:t>
            </a:r>
            <a:r>
              <a:rPr lang="zh-CN" altLang="en-US" sz="2800">
                <a:latin typeface="+mn-lt"/>
                <a:ea typeface="+mn-ea"/>
                <a:sym typeface="+mn-ea"/>
              </a:rPr>
              <a:t> this career matches the development of the times.It is a promising career.</a:t>
            </a:r>
            <a:r>
              <a:rPr lang="zh-CN" altLang="en-US" sz="2400">
                <a:latin typeface="+mn-lt"/>
                <a:ea typeface="+mn-ea"/>
                <a:sym typeface="+mn-ea"/>
              </a:rPr>
              <a:t>社会需求角度</a:t>
            </a:r>
            <a:r>
              <a:rPr lang="zh-CN" altLang="en-US" sz="2800" b="1">
                <a:latin typeface="+mn-lt"/>
                <a:ea typeface="+mn-ea"/>
                <a:sym typeface="+mn-ea"/>
              </a:rPr>
              <a:t>Last but not least,</a:t>
            </a:r>
            <a:r>
              <a:rPr lang="zh-CN" altLang="en-US" sz="2800">
                <a:latin typeface="+mn-lt"/>
                <a:ea typeface="+mn-ea"/>
                <a:sym typeface="+mn-ea"/>
              </a:rPr>
              <a:t> I  </a:t>
            </a:r>
            <a:r>
              <a:rPr lang="en-US" altLang="zh-CN" sz="2800">
                <a:latin typeface="+mn-lt"/>
                <a:ea typeface="+mn-ea"/>
                <a:sym typeface="+mn-ea"/>
              </a:rPr>
              <a:t>can </a:t>
            </a:r>
            <a:r>
              <a:rPr lang="zh-CN" altLang="en-US" sz="2800">
                <a:latin typeface="+mn-lt"/>
                <a:ea typeface="+mn-ea"/>
                <a:sym typeface="+mn-ea"/>
              </a:rPr>
              <a:t>spread Chinese culture.文化传播角度</a:t>
            </a:r>
            <a:endParaRPr lang="zh-CN" altLang="en-US" sz="2800">
              <a:latin typeface="+mn-lt"/>
              <a:ea typeface="+mn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0490" y="4191635"/>
            <a:ext cx="8809355" cy="2868295"/>
          </a:xfrm>
          <a:prstGeom prst="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2725" y="394970"/>
            <a:ext cx="12433300" cy="67957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3200" b="1">
                <a:latin typeface="+mn-lt"/>
                <a:ea typeface="+mn-ea"/>
              </a:rPr>
              <a:t>国际中文教师 · 理由</a:t>
            </a:r>
            <a:r>
              <a:rPr lang="en-US" altLang="zh-CN" sz="3200"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多角度要点+教师话题词汇细节</a:t>
            </a:r>
            <a:r>
              <a:rPr lang="en-US" sz="3200" b="1">
                <a:solidFill>
                  <a:srgbClr val="FF0000"/>
                </a:solidFill>
                <a:sym typeface="+mn-ea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深层价值升华</a:t>
            </a:r>
            <a:r>
              <a:rPr lang="en-US" altLang="zh-CN" sz="3200">
                <a:sym typeface="+mn-ea"/>
              </a:rPr>
              <a:t>)</a:t>
            </a:r>
            <a:endParaRPr lang="zh-CN" altLang="en-US" sz="3600">
              <a:latin typeface="+mn-lt"/>
              <a:ea typeface="+mn-ea"/>
            </a:endParaRPr>
          </a:p>
          <a:p>
            <a:pPr algn="just" eaLnBrk="1" latinLnBrk="0" hangingPunct="1">
              <a:lnSpc>
                <a:spcPts val="4440"/>
              </a:lnSpc>
            </a:pPr>
            <a:r>
              <a:rPr lang="en-US" altLang="zh-CN" sz="3600" b="1">
                <a:latin typeface="+mn-lt"/>
                <a:ea typeface="+mn-ea"/>
                <a:sym typeface="+mn-ea"/>
              </a:rPr>
              <a:t>	</a:t>
            </a:r>
            <a:r>
              <a:rPr lang="zh-CN" altLang="en-US" sz="3200" b="1">
                <a:latin typeface="+mn-lt"/>
                <a:ea typeface="+mn-ea"/>
                <a:sym typeface="+mn-ea"/>
              </a:rPr>
              <a:t>The first reason why I choose to be an international Chinese teacher is that</a:t>
            </a:r>
            <a:r>
              <a:rPr lang="zh-CN" altLang="en-US" sz="3200">
                <a:latin typeface="+mn-lt"/>
                <a:ea typeface="+mn-ea"/>
                <a:sym typeface="+mn-ea"/>
              </a:rPr>
              <a:t> </a:t>
            </a:r>
            <a:r>
              <a:rPr lang="en-US" altLang="zh-CN" sz="3200">
                <a:latin typeface="+mn-lt"/>
                <a:ea typeface="+mn-ea"/>
                <a:sym typeface="+mn-ea"/>
              </a:rPr>
              <a:t>it</a:t>
            </a:r>
            <a:r>
              <a:rPr lang="zh-CN" altLang="en-US" sz="3200">
                <a:latin typeface="+mn-lt"/>
                <a:ea typeface="+mn-ea"/>
                <a:sym typeface="+mn-ea"/>
              </a:rPr>
              <a:t> brings me a strong sense of achievement and happiness when I 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see my students make progress</a:t>
            </a:r>
            <a:r>
              <a:rPr lang="zh-CN" altLang="en-US" sz="3200">
                <a:latin typeface="+mn-lt"/>
                <a:ea typeface="+mn-ea"/>
                <a:sym typeface="+mn-ea"/>
              </a:rPr>
              <a:t>. </a:t>
            </a:r>
            <a:r>
              <a:rPr lang="zh-CN" altLang="en-US" sz="3200" b="1">
                <a:latin typeface="+mn-lt"/>
                <a:ea typeface="+mn-ea"/>
                <a:sym typeface="+mn-ea"/>
              </a:rPr>
              <a:t>Besides,</a:t>
            </a:r>
            <a:r>
              <a:rPr lang="zh-CN" altLang="en-US" sz="3200">
                <a:latin typeface="+mn-lt"/>
                <a:ea typeface="+mn-ea"/>
                <a:sym typeface="+mn-ea"/>
              </a:rPr>
              <a:t> this 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career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 </a:t>
            </a:r>
            <a:r>
              <a:rPr lang="zh-CN" altLang="en-US" sz="3200">
                <a:latin typeface="+mn-lt"/>
                <a:ea typeface="+mn-ea"/>
                <a:sym typeface="+mn-ea"/>
              </a:rPr>
              <a:t>matches the development of the times. As 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Chinese</a:t>
            </a:r>
            <a:r>
              <a:rPr lang="zh-CN" altLang="en-US" sz="3200">
                <a:latin typeface="+mn-lt"/>
                <a:ea typeface="+mn-ea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becomes more international</a:t>
            </a:r>
            <a:r>
              <a:rPr lang="zh-CN" altLang="en-US" sz="3200">
                <a:latin typeface="+mn-lt"/>
                <a:ea typeface="+mn-ea"/>
                <a:sym typeface="+mn-ea"/>
              </a:rPr>
              <a:t>, </a:t>
            </a:r>
            <a:r>
              <a:rPr lang="en-US" altLang="zh-CN" sz="3200">
                <a:latin typeface="+mn-lt"/>
                <a:ea typeface="+mn-ea"/>
                <a:sym typeface="+mn-ea"/>
              </a:rPr>
              <a:t>i</a:t>
            </a:r>
            <a:r>
              <a:rPr lang="zh-CN" altLang="en-US" sz="3200">
                <a:latin typeface="+mn-lt"/>
                <a:ea typeface="+mn-ea"/>
                <a:sym typeface="+mn-ea"/>
              </a:rPr>
              <a:t>t is a 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promising career</a:t>
            </a:r>
            <a:r>
              <a:rPr lang="zh-CN" altLang="en-US" sz="3200" b="1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 </a:t>
            </a:r>
            <a:r>
              <a:rPr lang="zh-CN" altLang="en-US" sz="3200">
                <a:latin typeface="+mn-lt"/>
                <a:ea typeface="+mn-ea"/>
                <a:sym typeface="+mn-ea"/>
              </a:rPr>
              <a:t>with broad development prospects. </a:t>
            </a:r>
            <a:r>
              <a:rPr lang="zh-CN" altLang="en-US" sz="3200" b="1">
                <a:latin typeface="+mn-lt"/>
                <a:ea typeface="+mn-ea"/>
                <a:sym typeface="+mn-ea"/>
              </a:rPr>
              <a:t>Last but not least,</a:t>
            </a:r>
            <a:r>
              <a:rPr lang="zh-CN" altLang="en-US" sz="3200">
                <a:latin typeface="+mn-lt"/>
                <a:ea typeface="+mn-ea"/>
                <a:sym typeface="+mn-ea"/>
              </a:rPr>
              <a:t> as an international Chinese teacher, I spread Chinese culture. 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Standing </a:t>
            </a:r>
            <a:r>
              <a:rPr lang="zh-CN" altLang="en-US" sz="3200" u="sng">
                <a:solidFill>
                  <a:srgbClr val="FF0000"/>
                </a:solidFill>
                <a:sym typeface="+mn-ea"/>
              </a:rPr>
              <a:t>in 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a foreign classroom</a:t>
            </a:r>
            <a:r>
              <a:rPr lang="zh-CN" altLang="en-US" sz="3200" u="sng">
                <a:sym typeface="+mn-ea"/>
              </a:rPr>
              <a:t>, I watch my</a:t>
            </a:r>
            <a:r>
              <a:rPr lang="zh-CN" altLang="en-US" sz="3200" u="sng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students say their first“ni hao”</a:t>
            </a:r>
            <a:r>
              <a:rPr lang="zh-CN" altLang="en-US" sz="3200" u="sng">
                <a:sym typeface="+mn-ea"/>
              </a:rPr>
              <a:t>and their eyes light up</a:t>
            </a:r>
            <a:r>
              <a:rPr lang="zh-CN" altLang="en-US" sz="3200" b="1" u="sng">
                <a:solidFill>
                  <a:srgbClr val="002060"/>
                </a:solidFill>
                <a:sym typeface="+mn-ea"/>
              </a:rPr>
              <a:t>, which makes me feel that they don't just learn language; they begin to experience the charm of Chinese culture.</a:t>
            </a:r>
            <a:endParaRPr lang="zh-CN" altLang="en-US" sz="3200" b="1" u="sng">
              <a:solidFill>
                <a:srgbClr val="002060"/>
              </a:solidFill>
            </a:endParaRPr>
          </a:p>
          <a:p>
            <a:pPr algn="just" eaLnBrk="1" latinLnBrk="0" hangingPunct="1">
              <a:lnSpc>
                <a:spcPts val="4440"/>
              </a:lnSpc>
            </a:pPr>
            <a:endParaRPr lang="zh-CN" altLang="en-US" sz="3200">
              <a:solidFill>
                <a:schemeClr val="tx1"/>
              </a:solidFill>
            </a:endParaRPr>
          </a:p>
          <a:p>
            <a:pPr algn="just" eaLnBrk="1" latinLnBrk="0" hangingPunct="1">
              <a:lnSpc>
                <a:spcPts val="4040"/>
              </a:lnSpc>
            </a:pPr>
            <a:endParaRPr lang="zh-CN" altLang="en-US" sz="320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298450" y="1397000"/>
          <a:ext cx="12023090" cy="4483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23090"/>
              </a:tblGrid>
              <a:tr h="7766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>
                          <a:sym typeface="+mn-ea"/>
                        </a:rPr>
                        <a:t>Writing Tips </a:t>
                      </a:r>
                      <a:r>
                        <a:rPr lang="en-US" altLang="zh-CN" sz="2800">
                          <a:sym typeface="+mn-ea"/>
                        </a:rPr>
                        <a:t>on free-choice writing</a:t>
                      </a:r>
                      <a:endParaRPr lang="en-US" altLang="zh-CN" sz="2800">
                        <a:sym typeface="+mn-ea"/>
                      </a:endParaRPr>
                    </a:p>
                  </a:txBody>
                  <a:tcPr/>
                </a:tc>
              </a:tr>
              <a:tr h="8997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✔  </a:t>
                      </a:r>
                      <a:r>
                        <a:rPr lang="zh-CN" altLang="en-US" sz="2800" b="1">
                          <a:sym typeface="+mn-ea"/>
                        </a:rPr>
                        <a:t>Choose 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✔ </a:t>
                      </a:r>
                      <a:r>
                        <a:rPr lang="zh-CN" altLang="en-US" sz="2800" b="1">
                          <a:sym typeface="+mn-ea"/>
                        </a:rPr>
                        <a:t>Think 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  <a:tr h="76771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✔ </a:t>
                      </a:r>
                      <a:r>
                        <a:rPr lang="zh-CN" altLang="en-US" sz="2800" b="1">
                          <a:sym typeface="+mn-ea"/>
                        </a:rPr>
                        <a:t>Add</a:t>
                      </a: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  <a:tr h="12623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✔ </a:t>
                      </a:r>
                      <a:r>
                        <a:rPr lang="zh-CN" altLang="en-US" sz="2800" b="1">
                          <a:sym typeface="+mn-ea"/>
                        </a:rPr>
                        <a:t>Shine </a:t>
                      </a:r>
                      <a:endParaRPr lang="zh-CN" altLang="en-US" sz="280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800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9" name="TextBox 8"/>
          <p:cNvSpPr txBox="1"/>
          <p:nvPr/>
        </p:nvSpPr>
        <p:spPr>
          <a:xfrm>
            <a:off x="824035" y="435313"/>
            <a:ext cx="394915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p>
            <a:pPr lvl="0" algn="l"/>
            <a:r>
              <a:rPr lang="en-US" altLang="zh-CN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en-US" altLang="zh-CN" sz="40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40585" y="2169795"/>
            <a:ext cx="84385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None/>
            </a:pPr>
            <a:r>
              <a:rPr lang="zh-CN" altLang="en-US" sz="2800" b="1">
                <a:sym typeface="+mn-ea"/>
              </a:rPr>
              <a:t>what's worth writing   选优——避开俗套，选值得写的</a:t>
            </a:r>
            <a:endParaRPr lang="zh-CN" altLang="en-US" sz="28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8485" y="3115945"/>
            <a:ext cx="763587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None/>
            </a:pPr>
            <a:r>
              <a:rPr lang="zh-CN" altLang="en-US" sz="2800" b="1">
                <a:sym typeface="+mn-ea"/>
              </a:rPr>
              <a:t>from different angles      想全——多角度展开理由</a:t>
            </a:r>
            <a:endParaRPr lang="zh-CN" altLang="en-US" sz="2800" b="1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9715" y="3816985"/>
            <a:ext cx="10469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None/>
            </a:pPr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 </a:t>
            </a:r>
            <a:r>
              <a:rPr lang="en-US" altLang="zh-CN" sz="2800" b="1">
                <a:sym typeface="+mn-ea"/>
              </a:rPr>
              <a:t>topic-related</a:t>
            </a:r>
            <a:r>
              <a:rPr lang="zh-CN" altLang="en-US" sz="2800" b="1">
                <a:sym typeface="+mn-ea"/>
              </a:rPr>
              <a:t> details          写细——用主题相关的具体细节填充内容</a:t>
            </a:r>
            <a:endParaRPr lang="zh-CN" altLang="en-US" sz="28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4815" y="4611370"/>
            <a:ext cx="99047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ym typeface="+mn-ea"/>
              </a:rPr>
              <a:t>with deep values               点亮——意义价值让文章有温度有深度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4905" y="5745480"/>
            <a:ext cx="1045845" cy="1181735"/>
          </a:xfrm>
          <a:prstGeom prst="rect">
            <a:avLst/>
          </a:prstGeom>
        </p:spPr>
      </p:pic>
      <p:sp>
        <p:nvSpPr>
          <p:cNvPr id="69" name="TextBox 8"/>
          <p:cNvSpPr txBox="1"/>
          <p:nvPr/>
        </p:nvSpPr>
        <p:spPr>
          <a:xfrm>
            <a:off x="824035" y="435313"/>
            <a:ext cx="394915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p>
            <a:pPr lvl="0" algn="l"/>
            <a:r>
              <a:rPr lang="en-US" altLang="zh-CN" sz="40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en-US" altLang="zh-CN" sz="40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220" y="1050925"/>
            <a:ext cx="12468225" cy="2122805"/>
          </a:xfrm>
          <a:prstGeom prst="rect">
            <a:avLst/>
          </a:prstGeom>
          <a:noFill/>
          <a:ln w="28575" cmpd="sng">
            <a:noFill/>
            <a:prstDash val="sysDot"/>
          </a:ln>
          <a:effectLst>
            <a:glow rad="190500">
              <a:schemeClr val="accent2">
                <a:lumMod val="60000"/>
                <a:lumOff val="40000"/>
                <a:alpha val="32000"/>
              </a:schemeClr>
            </a:glow>
          </a:effectLst>
        </p:spPr>
        <p:txBody>
          <a:bodyPr wrap="square" rtlCol="0" anchor="t">
            <a:spAutoFit/>
          </a:bodyPr>
          <a:p>
            <a:pPr lvl="0" indent="304800" algn="l"/>
            <a:r>
              <a:rPr lang="en-US" altLang="zh-CN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 Revise  your “</a:t>
            </a:r>
            <a:r>
              <a:rPr lang="en-US" altLang="zh-CN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ideal career</a:t>
            </a:r>
            <a:r>
              <a:rPr lang="zh-CN" altLang="en-US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” paragraph using today's methods.</a:t>
            </a:r>
            <a:endParaRPr lang="zh-CN" altLang="en-US" sz="2800" b="1">
              <a:solidFill>
                <a:srgbClr val="000000"/>
              </a:solidFill>
              <a:latin typeface="+mn-lt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en-US" altLang="zh-CN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2. Write the body paragraph: r</a:t>
            </a:r>
            <a:r>
              <a:rPr lang="zh-CN" altLang="en-US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e</a:t>
            </a:r>
            <a:r>
              <a:rPr lang="en-US" altLang="zh-CN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asons for re</a:t>
            </a:r>
            <a:r>
              <a:rPr lang="zh-CN" altLang="en-US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commend</a:t>
            </a:r>
            <a:r>
              <a:rPr lang="en-US" altLang="zh-CN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ing</a:t>
            </a:r>
            <a:r>
              <a:rPr lang="zh-CN" altLang="en-US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 a book for learning Chinese</a:t>
            </a:r>
            <a:r>
              <a:rPr lang="en-US" altLang="zh-CN" sz="2800" b="1">
                <a:solidFill>
                  <a:srgbClr val="000000"/>
                </a:solidFill>
                <a:latin typeface="+mn-lt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假定你是李华，你的外国朋友想学习汉语，向你咨询该选择哪本学习书籍。请你给他写一封</a:t>
            </a:r>
            <a:r>
              <a:rPr lang="zh-CN" altLang="en-US" sz="24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回信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，为其推荐一本学汉语的书，内容：</a:t>
            </a:r>
            <a:r>
              <a:rPr lang="zh-CN" altLang="en-US" sz="24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1. 书籍名称及简要介绍；2. 推荐理由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bright="-6000" contrast="12000"/>
          </a:blip>
          <a:stretch>
            <a:fillRect/>
          </a:stretch>
        </p:blipFill>
        <p:spPr>
          <a:xfrm>
            <a:off x="1833245" y="3080385"/>
            <a:ext cx="8500745" cy="3977005"/>
          </a:xfrm>
          <a:prstGeom prst="rect">
            <a:avLst/>
          </a:prstGeom>
          <a:ln w="28575" cmpd="sng">
            <a:solidFill>
              <a:srgbClr val="FF5252"/>
            </a:solidFill>
            <a:prstDash val="sysDot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653464"/>
            <a:ext cx="12858750" cy="25362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3322864" y="3194571"/>
            <a:ext cx="621302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b="1">
                <a:solidFill>
                  <a:schemeClr val="bg1"/>
                </a:solidFill>
                <a:cs typeface="Arial" panose="020B0604020202020204" pitchFamily="34" charset="0"/>
              </a:rPr>
              <a:t>THANK YOU</a:t>
            </a:r>
            <a:endParaRPr lang="zh-CN" altLang="en-US" sz="7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832350" y="4220264"/>
            <a:ext cx="319405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50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2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" name="矩形 259"/>
          <p:cNvSpPr>
            <a:spLocks noChangeArrowheads="1"/>
          </p:cNvSpPr>
          <p:nvPr/>
        </p:nvSpPr>
        <p:spPr bwMode="auto">
          <a:xfrm>
            <a:off x="1232535" y="5509895"/>
            <a:ext cx="4811395" cy="44005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sz="2400" smtClean="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阿克苏地区英语研修工作室</a:t>
            </a:r>
            <a:endParaRPr lang="zh-CN" altLang="zh-CN" sz="2400" dirty="0" smtClean="0">
              <a:solidFill>
                <a:schemeClr val="bg1"/>
              </a:solidFill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724015" y="5509895"/>
            <a:ext cx="4534535" cy="44005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sz="2400" smtClean="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阿克苏地区二中     柴 洋</a:t>
            </a:r>
            <a:endParaRPr lang="zh-CN" altLang="zh-CN" sz="2400" dirty="0" smtClean="0">
              <a:solidFill>
                <a:schemeClr val="bg1"/>
              </a:solidFill>
              <a:latin typeface="华文行楷" panose="02010800040101010101" charset="-122"/>
              <a:ea typeface="华文行楷" panose="0201080004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4" grpId="1"/>
      <p:bldP spid="16" grpId="0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770186748233_edit_17340283302025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9300" y="2178050"/>
            <a:ext cx="4678680" cy="4224020"/>
          </a:xfrm>
          <a:prstGeom prst="roundRect">
            <a:avLst/>
          </a:prstGeom>
        </p:spPr>
      </p:pic>
      <p:pic>
        <p:nvPicPr>
          <p:cNvPr id="4" name="图片 3" descr="1770186836869_edit_1734043049267889"/>
          <p:cNvPicPr>
            <a:picLocks noChangeAspect="1"/>
          </p:cNvPicPr>
          <p:nvPr/>
        </p:nvPicPr>
        <p:blipFill>
          <a:blip r:embed="rId2"/>
          <a:srcRect r="-1795" b="1439"/>
          <a:stretch>
            <a:fillRect/>
          </a:stretch>
        </p:blipFill>
        <p:spPr>
          <a:xfrm>
            <a:off x="1136015" y="2134870"/>
            <a:ext cx="4495165" cy="4216400"/>
          </a:xfrm>
          <a:prstGeom prst="roundRect">
            <a:avLst/>
          </a:prstGeom>
          <a:effectLst/>
        </p:spPr>
      </p:pic>
      <p:sp>
        <p:nvSpPr>
          <p:cNvPr id="6" name="文本框 5"/>
          <p:cNvSpPr txBox="1"/>
          <p:nvPr/>
        </p:nvSpPr>
        <p:spPr>
          <a:xfrm>
            <a:off x="1480820" y="480695"/>
            <a:ext cx="88931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From   “Can Write”  to      “Write Well”  </a:t>
            </a:r>
            <a:endParaRPr lang="zh-CN" altLang="en-US" sz="4000"/>
          </a:p>
          <a:p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0820" y="1325245"/>
            <a:ext cx="84556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From    “Finish”        to        “Shine”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49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3571113">
            <a:off x="10379075" y="827405"/>
            <a:ext cx="2774950" cy="1913890"/>
            <a:chOff x="940378" y="1114346"/>
            <a:chExt cx="7056438" cy="4867275"/>
          </a:xfrm>
        </p:grpSpPr>
        <p:sp>
          <p:nvSpPr>
            <p:cNvPr id="6" name="Arc 682"/>
            <p:cNvSpPr/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/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/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/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949960" y="438785"/>
            <a:ext cx="455930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US" altLang="zh-CN" sz="4000" b="1" dirty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Learning Objectives</a:t>
            </a:r>
            <a:endParaRPr lang="en-US" altLang="zh-CN" sz="4000" b="1" dirty="0"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72770" y="1339215"/>
            <a:ext cx="8092440" cy="4921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At the end of the class, we will be able to: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4500" y="2178050"/>
            <a:ext cx="1232979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Make a wise choice — understand what examiners look for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Not just the first idea , but something worth writing.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命题意图：从“小我”走向“大我”，选择有深度有发挥空间的素材。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 algn="l"/>
            <a:endParaRPr lang="zh-CN" altLang="en-US" sz="2800" b="1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Build strong reasons — think with logic and depth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Not just “I like it,” but layered reasons from Me → Others → Something Bigger.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思维逻辑：多角度展开，用主题细节让理由真实可信，用价值升华让文章有温度。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3027" t="11339" r="-167" b="14198"/>
          <a:stretch>
            <a:fillRect/>
          </a:stretch>
        </p:blipFill>
        <p:spPr>
          <a:xfrm>
            <a:off x="66040" y="820420"/>
            <a:ext cx="5821680" cy="6228080"/>
          </a:xfrm>
          <a:prstGeom prst="hexagon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6000" contrast="6000"/>
          </a:blip>
          <a:stretch>
            <a:fillRect/>
          </a:stretch>
        </p:blipFill>
        <p:spPr>
          <a:xfrm>
            <a:off x="6007735" y="2171700"/>
            <a:ext cx="6701155" cy="48768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文本框 5"/>
          <p:cNvSpPr txBox="1"/>
          <p:nvPr/>
        </p:nvSpPr>
        <p:spPr>
          <a:xfrm>
            <a:off x="5553075" y="682625"/>
            <a:ext cx="6793230" cy="107632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non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sym typeface="+mn-ea"/>
              </a:rPr>
              <a:t>If 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you have a chance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 to travel to space, </a:t>
            </a:r>
            <a:endParaRPr lang="zh-CN" sz="3200" b="1">
              <a:solidFill>
                <a:srgbClr val="FF0000"/>
              </a:solidFill>
              <a:sym typeface="+mn-ea"/>
            </a:endParaRPr>
          </a:p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what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 item 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would you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 take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?</a:t>
            </a:r>
            <a:endParaRPr lang="en-US" altLang="zh-CN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18795" y="205105"/>
            <a:ext cx="455930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p>
            <a:pPr algn="l"/>
            <a:r>
              <a:rPr lang="en-US" altLang="zh-CN" sz="4000" b="1" dirty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Lead-in</a:t>
            </a:r>
            <a:endParaRPr lang="en-US" altLang="zh-CN" sz="4000" b="1" dirty="0"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6" grpId="2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用词汇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7030" y="1958975"/>
            <a:ext cx="7443470" cy="4542155"/>
          </a:xfrm>
          <a:prstGeom prst="round2DiagRect">
            <a:avLst/>
          </a:prstGeom>
          <a:effectLst>
            <a:softEdge rad="635000"/>
          </a:effectLst>
        </p:spPr>
      </p:pic>
      <p:sp>
        <p:nvSpPr>
          <p:cNvPr id="100" name="文本框 99"/>
          <p:cNvSpPr txBox="1"/>
          <p:nvPr/>
        </p:nvSpPr>
        <p:spPr>
          <a:xfrm>
            <a:off x="400050" y="2338070"/>
            <a:ext cx="52197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2026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年乌鲁木齐第一次质量监测）</a:t>
            </a:r>
            <a:endParaRPr lang="zh-CN" altLang="en-US" sz="28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Segoe UI Symbol" panose="020B0502040204020203" charset="0"/>
              <a:sym typeface="+mn-ea"/>
            </a:endParaRPr>
          </a:p>
          <a:p>
            <a:pPr marL="0" indent="304800"/>
            <a:r>
              <a:rPr lang="zh-CN" altLang="en-US" sz="28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你校英语社团要举办主题交流活动，本期话题为“</a:t>
            </a:r>
            <a:r>
              <a:rPr lang="zh-CN" altLang="en-US" sz="28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如果前往太空，你会携带什么物品？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”请你写一篇发言稿，内容包括：</a:t>
            </a:r>
            <a:endParaRPr lang="zh-CN" altLang="en-US" sz="28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marL="0" indent="304800"/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物品描述；</a:t>
            </a:r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Segoe UI Symbol" panose="020B0502040204020203" charset="0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说明理由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marL="0" indent="304800"/>
            <a:r>
              <a:rPr lang="zh-CN" altLang="en-US" sz="28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开头结尾已给出。</a:t>
            </a:r>
            <a:endParaRPr lang="zh-CN" altLang="en-US" sz="24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marL="0" indent="304800"/>
            <a:r>
              <a:rPr lang="en-US" altLang="zh-CN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Segoe UI Symbol" panose="020B0502040204020203" charset="0"/>
              </a:rPr>
              <a:t> Hello, everyone!     Thanks for your listening! </a:t>
            </a:r>
            <a:endParaRPr lang="en-US" altLang="zh-CN" sz="24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Segoe UI Symbol" panose="020B0502040204020203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385" y="732155"/>
            <a:ext cx="12565380" cy="1076325"/>
          </a:xfrm>
          <a:prstGeom prst="rect">
            <a:avLst/>
          </a:prstGeom>
          <a:noFill/>
          <a:ln w="28575" cmpd="dbl">
            <a:noFill/>
            <a:prstDash val="sysDot"/>
          </a:ln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sym typeface="+mn-ea"/>
              </a:rPr>
              <a:t>If 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you have a chance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 to travel to space,   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what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 item 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would you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 take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?</a:t>
            </a:r>
            <a:endParaRPr lang="en-US" altLang="zh-CN" sz="3200" b="1">
              <a:solidFill>
                <a:srgbClr val="FF0000"/>
              </a:solidFill>
              <a:sym typeface="+mn-ea"/>
            </a:endParaRPr>
          </a:p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Share your reasons.</a:t>
            </a:r>
            <a:endParaRPr lang="en-US" altLang="zh-CN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8760" y="3051175"/>
            <a:ext cx="12119610" cy="19380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>
            <a:glow rad="190500">
              <a:schemeClr val="accent2">
                <a:lumMod val="60000"/>
                <a:lumOff val="40000"/>
                <a:alpha val="32000"/>
              </a:schemeClr>
            </a:glow>
          </a:effectLst>
        </p:spPr>
        <p:txBody>
          <a:bodyPr wrap="square" rtlCol="0" anchor="t">
            <a:spAutoFit/>
          </a:bodyPr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（2025 年天津市普通高等学校招生全国统一考试英语真题）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假定你是李华，你的外国朋友想学习汉语，向你咨询该选择哪本学习书籍。请你给他写一封</a:t>
            </a:r>
            <a:r>
              <a:rPr lang="zh-CN" altLang="en-US" sz="24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回信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，为其推荐一本学汉语的书，内容需包含：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1. 书籍名称及简要介绍；2. 推荐理由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250" y="5168265"/>
            <a:ext cx="12119610" cy="19380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>
            <a:glow rad="190500">
              <a:schemeClr val="accent2">
                <a:lumMod val="60000"/>
                <a:lumOff val="40000"/>
                <a:alpha val="32000"/>
              </a:schemeClr>
            </a:glow>
          </a:effectLst>
        </p:spPr>
        <p:txBody>
          <a:bodyPr wrap="square" rtlCol="0" anchor="t">
            <a:spAutoFit/>
          </a:bodyPr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 （2026年浙江一模（名校协作体联考）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假定你是李华，你校英文报开设 “My Future Career” 专栏，现向全校征文，请你结合自己的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理想职业，谈谈选择理由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，向专栏投稿。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8760" y="899795"/>
            <a:ext cx="12119610" cy="193802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dashDot"/>
          </a:ln>
          <a:effectLst>
            <a:glow rad="190500">
              <a:schemeClr val="accent2">
                <a:lumMod val="60000"/>
                <a:lumOff val="40000"/>
                <a:alpha val="35000"/>
              </a:schemeClr>
            </a:glow>
          </a:effectLst>
        </p:spPr>
        <p:txBody>
          <a:bodyPr wrap="square">
            <a:spAutoFit/>
          </a:bodyPr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（2026年乌鲁木齐第一次质量监测）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你校英语社团要举办主题交流活动，本期话题为“如果前往太空，你会携带什么物品？”请你写一篇</a:t>
            </a:r>
            <a:r>
              <a:rPr lang="zh-CN" altLang="en-US" sz="24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发言稿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，内容包括：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1.物品描述；2.说明理由。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lvl="0" indent="304800" algn="l"/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61995" y="40005"/>
            <a:ext cx="909637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Free-choice Writing</a:t>
            </a:r>
            <a:r>
              <a:rPr lang="zh-CN" altLang="en-US" sz="4400" b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开放性应用文</a:t>
            </a:r>
            <a:endParaRPr lang="zh-CN" altLang="en-US" sz="4400" b="1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lum bright="-12000" contrast="24000"/>
          </a:blip>
          <a:stretch>
            <a:fillRect/>
          </a:stretch>
        </p:blipFill>
        <p:spPr>
          <a:xfrm>
            <a:off x="323215" y="1471295"/>
            <a:ext cx="11950700" cy="563499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1173480" y="5776595"/>
            <a:ext cx="1511935" cy="1007745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29580" y="5709285"/>
            <a:ext cx="1511935" cy="1007745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345930" y="5776595"/>
            <a:ext cx="1511935" cy="1007745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524510" y="5272405"/>
            <a:ext cx="10585450" cy="0"/>
          </a:xfrm>
          <a:prstGeom prst="line">
            <a:avLst/>
          </a:prstGeom>
          <a:ln w="920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91084" y="1600101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453283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1336817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anose="020B0403030403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4232275" y="2670810"/>
            <a:ext cx="8557260" cy="1353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800">
                <a:solidFill>
                  <a:schemeClr val="accent2"/>
                </a:solidFill>
                <a:latin typeface="Arial Black" panose="020B0A0402010202020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Wise Choice</a:t>
            </a:r>
            <a:endParaRPr lang="en-US" altLang="en-US" sz="8800" dirty="0">
              <a:solidFill>
                <a:schemeClr val="accent2"/>
              </a:solidFill>
              <a:latin typeface="Arial Black" panose="020B0A0402010202020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278681" y="2011757"/>
            <a:ext cx="2566244" cy="221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49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1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1525" y="1604645"/>
            <a:ext cx="11315700" cy="452310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zh-CN" altLang="en-US" sz="3200"/>
              <a:t>学生 A 习作（带手机）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If I could take one item into space, I would bring</a:t>
            </a:r>
            <a:r>
              <a:rPr lang="zh-CN" altLang="en-US" sz="3200" b="1">
                <a:sym typeface="+mn-ea"/>
              </a:rPr>
              <a:t> </a:t>
            </a:r>
            <a:r>
              <a:rPr lang="zh-CN" altLang="en-US" sz="3200"/>
              <a:t> </a:t>
            </a:r>
            <a:r>
              <a:rPr lang="zh-CN" altLang="en-US" sz="3200" b="1"/>
              <a:t>my mobile phone</a:t>
            </a:r>
            <a:r>
              <a:rPr lang="zh-CN" altLang="en-US" sz="3200"/>
              <a:t>. It is small and easy to carry. </a:t>
            </a:r>
            <a:r>
              <a:rPr sz="3200"/>
              <a:t>It holds the chance to connect with people far away.</a:t>
            </a:r>
            <a:endParaRPr sz="3200"/>
          </a:p>
          <a:p>
            <a:endParaRPr sz="3200"/>
          </a:p>
          <a:p>
            <a:r>
              <a:rPr lang="zh-CN" altLang="en-US" sz="3200"/>
              <a:t>学生 B 习作（带种子）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If I could take one item into space, I would bring</a:t>
            </a:r>
            <a:r>
              <a:rPr lang="zh-CN" altLang="en-US" sz="3200" b="1">
                <a:sym typeface="+mn-ea"/>
              </a:rPr>
              <a:t> some carefully sealed tomato seeds</a:t>
            </a:r>
            <a:r>
              <a:rPr lang="zh-CN" altLang="en-US" sz="3200">
                <a:sym typeface="+mn-ea"/>
              </a:rPr>
              <a:t>.  </a:t>
            </a:r>
            <a:r>
              <a:rPr lang="en-US" altLang="zh-CN" sz="3200">
                <a:sym typeface="+mn-ea"/>
              </a:rPr>
              <a:t>T</a:t>
            </a:r>
            <a:r>
              <a:rPr lang="zh-CN" altLang="en-US" sz="3200">
                <a:sym typeface="+mn-ea"/>
              </a:rPr>
              <a:t>hey </a:t>
            </a:r>
            <a:r>
              <a:rPr lang="en-US" altLang="zh-CN" sz="3200">
                <a:sym typeface="+mn-ea"/>
              </a:rPr>
              <a:t>could</a:t>
            </a:r>
            <a:r>
              <a:rPr lang="zh-CN" altLang="en-US" sz="3200">
                <a:sym typeface="+mn-ea"/>
              </a:rPr>
              <a:t> grow into juicy red tomatoes </a:t>
            </a:r>
            <a:r>
              <a:rPr lang="en-US" altLang="zh-CN" sz="3200">
                <a:sym typeface="+mn-ea"/>
              </a:rPr>
              <a:t>and </a:t>
            </a:r>
            <a:r>
              <a:rPr lang="zh-CN" altLang="en-US" sz="3200">
                <a:sym typeface="+mn-ea"/>
              </a:rPr>
              <a:t>carry profound meaning. </a:t>
            </a:r>
            <a:endParaRPr lang="zh-CN" altLang="en-US" sz="3200">
              <a:sym typeface="+mn-ea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055350" y="5645785"/>
            <a:ext cx="1580515" cy="15805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2420" y="963295"/>
            <a:ext cx="46583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要点一：物品描述</a:t>
            </a:r>
            <a:endParaRPr lang="zh-CN" altLang="en-US" sz="44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005" y="179070"/>
            <a:ext cx="12468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r>
              <a:rPr lang="zh-CN" altLang="en-US" sz="2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2026</a:t>
            </a:r>
            <a:r>
              <a:rPr lang="zh-CN" altLang="en-US" sz="2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年乌鲁木齐第一次质量监测）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你校英语社团要举办主题交流活动，本期话题为“</a:t>
            </a:r>
            <a:r>
              <a:rPr lang="zh-CN" altLang="en-US" sz="24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如果前往太空，你会携带什么物品？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”请你写一篇发言稿，内容包括：</a:t>
            </a:r>
            <a:r>
              <a:rPr lang="en-US" altLang="zh-CN" sz="2400" b="1" u="sng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1.</a:t>
            </a:r>
            <a:r>
              <a:rPr lang="zh-CN" altLang="en-US" sz="2400" b="1" u="sng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物品描述；</a:t>
            </a:r>
            <a:r>
              <a:rPr lang="en-US" altLang="zh-CN" sz="2400" b="1" u="sng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Segoe UI Symbol" panose="020B0502040204020203" charset="0"/>
              </a:rPr>
              <a:t>2.</a:t>
            </a:r>
            <a:r>
              <a:rPr lang="zh-CN" altLang="en-US" sz="2400" b="1" u="sng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说明理由。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marL="0" indent="304800"/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1472" y="6127548"/>
            <a:ext cx="9001007" cy="909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en-US" altLang="zh-CN" sz="265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命题人鼓励学生从“小我”走向“大我”，</a:t>
            </a:r>
            <a:endParaRPr lang="en-US" altLang="zh-CN" sz="265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/>
            <a:r>
              <a:rPr lang="en-US" altLang="zh-CN" sz="265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从个人层面扩展到</a:t>
            </a:r>
            <a:r>
              <a:rPr lang="en-US" altLang="zh-CN" sz="2655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更广泛的价值观</a:t>
            </a:r>
            <a:r>
              <a:rPr lang="en-US" altLang="zh-CN" sz="265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，提升写作立意层次。</a:t>
            </a:r>
            <a:endParaRPr lang="en-US" altLang="zh-CN" sz="265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AS_UNIQUEID" val="18943"/>
</p:tagLst>
</file>

<file path=ppt/tags/tag2.xml><?xml version="1.0" encoding="utf-8"?>
<p:tagLst xmlns:p="http://schemas.openxmlformats.org/presentationml/2006/main">
  <p:tag name="AS_UNIQUEID" val="18943"/>
</p:tagLst>
</file>

<file path=ppt/theme/theme1.xml><?xml version="1.0" encoding="utf-8"?>
<a:theme xmlns:a="http://schemas.openxmlformats.org/drawingml/2006/main" name="写作技巧公开课 柴洋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7446</Words>
  <Application>WPS 演示</Application>
  <PresentationFormat>自定义</PresentationFormat>
  <Paragraphs>346</Paragraphs>
  <Slides>26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微软雅黑</vt:lpstr>
      <vt:lpstr>华文行楷</vt:lpstr>
      <vt:lpstr>Times New Roman</vt:lpstr>
      <vt:lpstr>楷体</vt:lpstr>
      <vt:lpstr>华文楷体</vt:lpstr>
      <vt:lpstr>Segoe UI Symbol</vt:lpstr>
      <vt:lpstr>Source Sans Pro Light</vt:lpstr>
      <vt:lpstr>Arial Black</vt:lpstr>
      <vt:lpstr>Impact</vt:lpstr>
      <vt:lpstr>Arial Unicode MS</vt:lpstr>
      <vt:lpstr>Calibri Light</vt:lpstr>
      <vt:lpstr>HelveticaNeue</vt:lpstr>
      <vt:lpstr>华文新魏</vt:lpstr>
      <vt:lpstr>Segoe Print</vt:lpstr>
      <vt:lpstr>Yu Gothic UI Semilight</vt:lpstr>
      <vt:lpstr>写作技巧公开课 柴洋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163</cp:revision>
  <dcterms:created xsi:type="dcterms:W3CDTF">2026-02-04T09:36:00Z</dcterms:created>
  <dcterms:modified xsi:type="dcterms:W3CDTF">2026-03-20T03:33:47Z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</Properties>
</file>